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960B3C7-B0B6-45E7-9044-D11866841276}" type="datetimeFigureOut">
              <a:rPr lang="en-GB" smtClean="0"/>
              <a:t>07/03/2018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60B6DCB-6E13-4EB8-843E-4AC650F6420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60B3C7-B0B6-45E7-9044-D11866841276}" type="datetimeFigureOut">
              <a:rPr lang="en-GB" smtClean="0"/>
              <a:t>07/03/2018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0B6DCB-6E13-4EB8-843E-4AC650F6420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60B3C7-B0B6-45E7-9044-D11866841276}" type="datetimeFigureOut">
              <a:rPr lang="en-GB" smtClean="0"/>
              <a:t>07/03/2018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0B6DCB-6E13-4EB8-843E-4AC650F6420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60B3C7-B0B6-45E7-9044-D11866841276}" type="datetimeFigureOut">
              <a:rPr lang="en-GB" smtClean="0"/>
              <a:t>07/03/2018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0B6DCB-6E13-4EB8-843E-4AC650F6420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60B3C7-B0B6-45E7-9044-D11866841276}" type="datetimeFigureOut">
              <a:rPr lang="en-GB" smtClean="0"/>
              <a:t>07/03/2018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0B6DCB-6E13-4EB8-843E-4AC650F6420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60B3C7-B0B6-45E7-9044-D11866841276}" type="datetimeFigureOut">
              <a:rPr lang="en-GB" smtClean="0"/>
              <a:t>07/03/2018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0B6DCB-6E13-4EB8-843E-4AC650F64207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60B3C7-B0B6-45E7-9044-D11866841276}" type="datetimeFigureOut">
              <a:rPr lang="en-GB" smtClean="0"/>
              <a:t>07/03/2018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0B6DCB-6E13-4EB8-843E-4AC650F64207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60B3C7-B0B6-45E7-9044-D11866841276}" type="datetimeFigureOut">
              <a:rPr lang="en-GB" smtClean="0"/>
              <a:t>07/03/2018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0B6DCB-6E13-4EB8-843E-4AC650F64207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60B3C7-B0B6-45E7-9044-D11866841276}" type="datetimeFigureOut">
              <a:rPr lang="en-GB" smtClean="0"/>
              <a:t>07/03/2018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0B6DCB-6E13-4EB8-843E-4AC650F6420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960B3C7-B0B6-45E7-9044-D11866841276}" type="datetimeFigureOut">
              <a:rPr lang="en-GB" smtClean="0"/>
              <a:t>07/03/2018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0B6DCB-6E13-4EB8-843E-4AC650F64207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960B3C7-B0B6-45E7-9044-D11866841276}" type="datetimeFigureOut">
              <a:rPr lang="en-GB" smtClean="0"/>
              <a:t>07/03/2018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60B6DCB-6E13-4EB8-843E-4AC650F64207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960B3C7-B0B6-45E7-9044-D11866841276}" type="datetimeFigureOut">
              <a:rPr lang="en-GB" smtClean="0"/>
              <a:t>07/03/2018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60B6DCB-6E13-4EB8-843E-4AC650F64207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Đẹp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sản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12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Image result for mobile phon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301728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15075" y="5825728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Mobile App</a:t>
            </a:r>
            <a:endParaRPr lang="en-GB" dirty="0"/>
          </a:p>
        </p:txBody>
      </p:sp>
      <p:pic>
        <p:nvPicPr>
          <p:cNvPr id="1028" name="Picture 4" descr="Image result for laptop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63339"/>
            <a:ext cx="2743200" cy="2331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67334" y="5825728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App</a:t>
            </a:r>
            <a:endParaRPr lang="en-GB" dirty="0"/>
          </a:p>
        </p:txBody>
      </p:sp>
      <p:pic>
        <p:nvPicPr>
          <p:cNvPr id="1030" name="Picture 6" descr="Server, Hosting, network, Multimedia, Database, Computer, files, storage, Servers, technology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676400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937909" y="128628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Server</a:t>
            </a:r>
            <a:endParaRPr lang="en-GB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181600" y="3048000"/>
            <a:ext cx="1905000" cy="1253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58491" y="2895600"/>
            <a:ext cx="1905000" cy="1253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724150" y="3048000"/>
            <a:ext cx="1213759" cy="11290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434885" y="2843616"/>
            <a:ext cx="1403691" cy="13057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024298">
            <a:off x="5368190" y="3569094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 rot="2001715">
            <a:off x="5770775" y="3243187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JSON Result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 rot="19070266">
            <a:off x="2858767" y="3612519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 rot="19034050">
            <a:off x="1304927" y="3115849"/>
            <a:ext cx="313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interface/JSON Result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503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tạm</a:t>
            </a:r>
            <a:r>
              <a:rPr lang="en-US" dirty="0" smtClean="0"/>
              <a:t> data (JSON) </a:t>
            </a:r>
            <a:r>
              <a:rPr lang="en-US" dirty="0" err="1" smtClean="0"/>
              <a:t>trên</a:t>
            </a:r>
            <a:r>
              <a:rPr lang="en-US" dirty="0" smtClean="0"/>
              <a:t> local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pPr marL="624078" indent="-514350">
              <a:buFont typeface="+mj-lt"/>
              <a:buAutoNum type="arabicPeriod"/>
            </a:pP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trao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di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server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/Dung </a:t>
            </a:r>
            <a:r>
              <a:rPr lang="en-US" dirty="0" err="1" smtClean="0"/>
              <a:t>lượng</a:t>
            </a:r>
            <a:r>
              <a:rPr lang="en-US" dirty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bớt</a:t>
            </a:r>
            <a:r>
              <a:rPr lang="en-US" dirty="0" smtClean="0"/>
              <a:t> so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website (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website)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91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khiến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kh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cục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marL="624078" indent="-514350">
              <a:buFont typeface="+mj-lt"/>
              <a:buAutoNum type="arabicPeriod"/>
            </a:pP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,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di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7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</a:t>
            </a:r>
            <a:endParaRPr lang="en-GB" dirty="0"/>
          </a:p>
        </p:txBody>
      </p:sp>
      <p:pic>
        <p:nvPicPr>
          <p:cNvPr id="1026" name="Picture 2" descr="Image result for databas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62685"/>
            <a:ext cx="1524001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Server, Hosting, network, Multimedia, Database, Computer, files, storage, Servers, technology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962684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42309" y="452132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Server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162297" y="4521322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</a:t>
            </a:r>
            <a:endParaRPr lang="en-GB" dirty="0"/>
          </a:p>
        </p:txBody>
      </p:sp>
      <p:pic>
        <p:nvPicPr>
          <p:cNvPr id="1028" name="Picture 4" descr="Image result for controller icon mv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733" y="2962684"/>
            <a:ext cx="1558638" cy="15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065866" y="4521322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Controller</a:t>
            </a:r>
            <a:endParaRPr lang="en-GB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52400" y="33528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919" y="3213556"/>
            <a:ext cx="9829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Website request</a:t>
            </a:r>
            <a:endParaRPr lang="en-GB" sz="8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667000" y="3352800"/>
            <a:ext cx="12737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667000" y="3505200"/>
            <a:ext cx="12737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638800" y="3352800"/>
            <a:ext cx="12737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51263" y="3213556"/>
            <a:ext cx="13612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Get data for index page</a:t>
            </a:r>
            <a:endParaRPr lang="en-GB" sz="8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638800" y="3505200"/>
            <a:ext cx="12737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52400" y="35052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52400" y="4009694"/>
            <a:ext cx="762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2106" y="3859253"/>
            <a:ext cx="8210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Data request</a:t>
            </a:r>
            <a:endParaRPr lang="en-GB" sz="8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667000" y="4009694"/>
            <a:ext cx="127373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2667000" y="4162094"/>
            <a:ext cx="127373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638800" y="4009694"/>
            <a:ext cx="127373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551263" y="3857931"/>
            <a:ext cx="13067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Get data for requested</a:t>
            </a:r>
            <a:endParaRPr lang="en-GB" sz="800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5638800" y="4162094"/>
            <a:ext cx="127373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152400" y="4162094"/>
            <a:ext cx="762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15042" y="3365956"/>
            <a:ext cx="6367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Webpage</a:t>
            </a:r>
            <a:endParaRPr lang="en-GB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5610225" y="3352800"/>
            <a:ext cx="11721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Data for index page</a:t>
            </a:r>
            <a:endParaRPr lang="en-GB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2812385" y="3213556"/>
            <a:ext cx="9829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Website request</a:t>
            </a:r>
            <a:endParaRPr lang="en-GB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2812385" y="3362325"/>
            <a:ext cx="11128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Data and Webpage</a:t>
            </a:r>
            <a:endParaRPr lang="en-GB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2866084" y="3857472"/>
            <a:ext cx="8210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D</a:t>
            </a:r>
            <a:r>
              <a:rPr lang="en-US" sz="800" dirty="0" smtClean="0"/>
              <a:t>ata request</a:t>
            </a:r>
            <a:endParaRPr lang="en-GB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5760454" y="4009694"/>
            <a:ext cx="9428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Data requested</a:t>
            </a:r>
            <a:endParaRPr lang="en-GB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2933411" y="4009694"/>
            <a:ext cx="6735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JSON data</a:t>
            </a:r>
            <a:endParaRPr lang="en-GB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95845" y="4009694"/>
            <a:ext cx="6735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JSON data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58867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552</TotalTime>
  <Words>190</Words>
  <Application>Microsoft Office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Concourse</vt:lpstr>
      <vt:lpstr>Đất To Nhà Đẹp</vt:lpstr>
      <vt:lpstr>Thiết kế hệ thống</vt:lpstr>
      <vt:lpstr>Thiết kế hệ thống</vt:lpstr>
      <vt:lpstr>Thiết kế hệ thống</vt:lpstr>
      <vt:lpstr>Web server</vt:lpstr>
    </vt:vector>
  </TitlesOfParts>
  <Company>RepairCenter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RepairCenter</dc:creator>
  <cp:lastModifiedBy>RepairCenter</cp:lastModifiedBy>
  <cp:revision>27</cp:revision>
  <dcterms:created xsi:type="dcterms:W3CDTF">2018-02-28T16:28:18Z</dcterms:created>
  <dcterms:modified xsi:type="dcterms:W3CDTF">2018-03-07T17:31:02Z</dcterms:modified>
</cp:coreProperties>
</file>