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60B3C7-B0B6-45E7-9044-D11866841276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Image result for mobile phon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0172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15075" y="582572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</a:t>
            </a:r>
            <a:endParaRPr lang="en-GB" dirty="0"/>
          </a:p>
        </p:txBody>
      </p:sp>
      <p:pic>
        <p:nvPicPr>
          <p:cNvPr id="1028" name="Picture 4" descr="Image result for lapt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63339"/>
            <a:ext cx="2743200" cy="23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67334" y="582572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GB" dirty="0"/>
          </a:p>
        </p:txBody>
      </p:sp>
      <p:pic>
        <p:nvPicPr>
          <p:cNvPr id="1030" name="Picture 6" descr="Server, Hosting, network, Multimedia, Database, Computer, files, storage, Servers, technolog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37909" y="12862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81600" y="3048000"/>
            <a:ext cx="1905000" cy="125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58491" y="2895600"/>
            <a:ext cx="1905000" cy="125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24150" y="3048000"/>
            <a:ext cx="1213759" cy="1129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34885" y="2843616"/>
            <a:ext cx="1403691" cy="1305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24298">
            <a:off x="5368190" y="356909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 rot="2001715">
            <a:off x="5770775" y="32431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Result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 rot="19070266">
            <a:off x="2858767" y="361251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 rot="19034050">
            <a:off x="1304927" y="3115849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interface/JSON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519</TotalTime>
  <Words>28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Đất To Nhà Đẹp</vt:lpstr>
      <vt:lpstr>Thiết kế hệ thống</vt:lpstr>
    </vt:vector>
  </TitlesOfParts>
  <Company>RepairCenter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RepairCenter</dc:creator>
  <cp:lastModifiedBy>RepairCenter</cp:lastModifiedBy>
  <cp:revision>13</cp:revision>
  <dcterms:created xsi:type="dcterms:W3CDTF">2018-02-28T16:28:18Z</dcterms:created>
  <dcterms:modified xsi:type="dcterms:W3CDTF">2018-03-01T01:08:01Z</dcterms:modified>
</cp:coreProperties>
</file>