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74" r:id="rId14"/>
    <p:sldId id="263" r:id="rId15"/>
    <p:sldId id="275" r:id="rId16"/>
    <p:sldId id="264" r:id="rId17"/>
    <p:sldId id="276" r:id="rId18"/>
    <p:sldId id="265" r:id="rId19"/>
    <p:sldId id="277" r:id="rId20"/>
    <p:sldId id="266" r:id="rId21"/>
    <p:sldId id="278" r:id="rId22"/>
    <p:sldId id="267" r:id="rId23"/>
    <p:sldId id="279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DCB01-22C9-4FE7-8946-200D9A8B9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3491BC-2902-4D0E-AFDF-029E247FAE44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bán</a:t>
          </a:r>
          <a:endParaRPr lang="en-GB" dirty="0"/>
        </a:p>
      </dgm:t>
    </dgm:pt>
    <dgm:pt modelId="{55B9B666-ADBD-46B6-BAE2-B7AAA3D546A5}" type="parTrans" cxnId="{959969A5-126F-4994-B2E4-A82E6294AAC7}">
      <dgm:prSet/>
      <dgm:spPr/>
      <dgm:t>
        <a:bodyPr/>
        <a:lstStyle/>
        <a:p>
          <a:endParaRPr lang="en-GB"/>
        </a:p>
      </dgm:t>
    </dgm:pt>
    <dgm:pt modelId="{E77692C7-EDA3-405B-9337-CB7DBE15EDDB}" type="sibTrans" cxnId="{959969A5-126F-4994-B2E4-A82E6294AAC7}">
      <dgm:prSet/>
      <dgm:spPr/>
      <dgm:t>
        <a:bodyPr/>
        <a:lstStyle/>
        <a:p>
          <a:endParaRPr lang="en-GB"/>
        </a:p>
      </dgm:t>
    </dgm:pt>
    <dgm:pt modelId="{A163C2B3-94BC-4887-8E06-86A9210A35E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thuê</a:t>
          </a:r>
          <a:endParaRPr lang="en-GB" dirty="0"/>
        </a:p>
      </dgm:t>
    </dgm:pt>
    <dgm:pt modelId="{8AA14ED4-BC9E-4921-8CB6-81F8D3C5BC11}" type="parTrans" cxnId="{2A3F835D-97DE-48BC-B452-D461F3E5C2DC}">
      <dgm:prSet/>
      <dgm:spPr/>
      <dgm:t>
        <a:bodyPr/>
        <a:lstStyle/>
        <a:p>
          <a:endParaRPr lang="en-GB"/>
        </a:p>
      </dgm:t>
    </dgm:pt>
    <dgm:pt modelId="{67D0ECB5-C6C4-40BD-A6FA-9F75A7E83751}" type="sibTrans" cxnId="{2A3F835D-97DE-48BC-B452-D461F3E5C2DC}">
      <dgm:prSet/>
      <dgm:spPr/>
      <dgm:t>
        <a:bodyPr/>
        <a:lstStyle/>
        <a:p>
          <a:endParaRPr lang="en-GB"/>
        </a:p>
      </dgm:t>
    </dgm:pt>
    <dgm:pt modelId="{0B1B8631-3E85-45AF-BB22-72293B20D26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chia </a:t>
          </a:r>
          <a:r>
            <a:rPr lang="en-US" dirty="0" err="1" smtClean="0"/>
            <a:t>sẻ</a:t>
          </a:r>
          <a:endParaRPr lang="en-GB" dirty="0"/>
        </a:p>
      </dgm:t>
    </dgm:pt>
    <dgm:pt modelId="{E3961344-91DC-4168-8498-D8F3B9CCF770}" type="parTrans" cxnId="{0A9809D0-FC66-4CDD-A3C8-FF60492EB168}">
      <dgm:prSet/>
      <dgm:spPr/>
      <dgm:t>
        <a:bodyPr/>
        <a:lstStyle/>
        <a:p>
          <a:endParaRPr lang="en-GB"/>
        </a:p>
      </dgm:t>
    </dgm:pt>
    <dgm:pt modelId="{7D32DE48-159F-488A-9CCE-C9C402D8F75B}" type="sibTrans" cxnId="{0A9809D0-FC66-4CDD-A3C8-FF60492EB168}">
      <dgm:prSet/>
      <dgm:spPr/>
      <dgm:t>
        <a:bodyPr/>
        <a:lstStyle/>
        <a:p>
          <a:endParaRPr lang="en-GB"/>
        </a:p>
      </dgm:t>
    </dgm:pt>
    <dgm:pt modelId="{A1F32FEC-224F-4581-BA13-65A6CA2C3695}" type="pres">
      <dgm:prSet presAssocID="{BA7DCB01-22C9-4FE7-8946-200D9A8B9361}" presName="cycle" presStyleCnt="0">
        <dgm:presLayoutVars>
          <dgm:dir/>
          <dgm:resizeHandles val="exact"/>
        </dgm:presLayoutVars>
      </dgm:prSet>
      <dgm:spPr/>
    </dgm:pt>
    <dgm:pt modelId="{B5CE1246-67A3-4404-B65F-C3BA7AEDE65D}" type="pres">
      <dgm:prSet presAssocID="{AE3491BC-2902-4D0E-AFDF-029E247FAE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41A16-119B-43E2-B430-18D2D70C125D}" type="pres">
      <dgm:prSet presAssocID="{AE3491BC-2902-4D0E-AFDF-029E247FAE44}" presName="spNode" presStyleCnt="0"/>
      <dgm:spPr/>
    </dgm:pt>
    <dgm:pt modelId="{2D970470-CB42-41E2-B068-B7359A18668E}" type="pres">
      <dgm:prSet presAssocID="{E77692C7-EDA3-405B-9337-CB7DBE15EDDB}" presName="sibTrans" presStyleLbl="sibTrans1D1" presStyleIdx="0" presStyleCnt="3"/>
      <dgm:spPr/>
    </dgm:pt>
    <dgm:pt modelId="{CDE3D726-147C-4547-AAEE-43E5045341D6}" type="pres">
      <dgm:prSet presAssocID="{A163C2B3-94BC-4887-8E06-86A9210A35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B75BD6-F035-40D9-95D7-C9AFC69BF5C9}" type="pres">
      <dgm:prSet presAssocID="{A163C2B3-94BC-4887-8E06-86A9210A35ED}" presName="spNode" presStyleCnt="0"/>
      <dgm:spPr/>
    </dgm:pt>
    <dgm:pt modelId="{DEEC9481-8D41-45FC-B8FB-CEF9DA482FF6}" type="pres">
      <dgm:prSet presAssocID="{67D0ECB5-C6C4-40BD-A6FA-9F75A7E83751}" presName="sibTrans" presStyleLbl="sibTrans1D1" presStyleIdx="1" presStyleCnt="3"/>
      <dgm:spPr/>
    </dgm:pt>
    <dgm:pt modelId="{4F7DA1C1-63FA-44CF-8FF0-EDD63DDBEADC}" type="pres">
      <dgm:prSet presAssocID="{0B1B8631-3E85-45AF-BB22-72293B20D2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35EC39-973F-45D6-B14B-9D11FCA9EE8F}" type="pres">
      <dgm:prSet presAssocID="{0B1B8631-3E85-45AF-BB22-72293B20D26D}" presName="spNode" presStyleCnt="0"/>
      <dgm:spPr/>
    </dgm:pt>
    <dgm:pt modelId="{695A19E2-0000-4758-B2E2-34DDB8DC1B53}" type="pres">
      <dgm:prSet presAssocID="{7D32DE48-159F-488A-9CCE-C9C402D8F75B}" presName="sibTrans" presStyleLbl="sibTrans1D1" presStyleIdx="2" presStyleCnt="3"/>
      <dgm:spPr/>
    </dgm:pt>
  </dgm:ptLst>
  <dgm:cxnLst>
    <dgm:cxn modelId="{2A3F835D-97DE-48BC-B452-D461F3E5C2DC}" srcId="{BA7DCB01-22C9-4FE7-8946-200D9A8B9361}" destId="{A163C2B3-94BC-4887-8E06-86A9210A35ED}" srcOrd="1" destOrd="0" parTransId="{8AA14ED4-BC9E-4921-8CB6-81F8D3C5BC11}" sibTransId="{67D0ECB5-C6C4-40BD-A6FA-9F75A7E83751}"/>
    <dgm:cxn modelId="{E1FBC16B-3DC8-418E-A81E-4712C8EB6C32}" type="presOf" srcId="{E77692C7-EDA3-405B-9337-CB7DBE15EDDB}" destId="{2D970470-CB42-41E2-B068-B7359A18668E}" srcOrd="0" destOrd="0" presId="urn:microsoft.com/office/officeart/2005/8/layout/cycle6"/>
    <dgm:cxn modelId="{B53FC9FD-AACC-4130-BED6-897C96B46403}" type="presOf" srcId="{67D0ECB5-C6C4-40BD-A6FA-9F75A7E83751}" destId="{DEEC9481-8D41-45FC-B8FB-CEF9DA482FF6}" srcOrd="0" destOrd="0" presId="urn:microsoft.com/office/officeart/2005/8/layout/cycle6"/>
    <dgm:cxn modelId="{0A9809D0-FC66-4CDD-A3C8-FF60492EB168}" srcId="{BA7DCB01-22C9-4FE7-8946-200D9A8B9361}" destId="{0B1B8631-3E85-45AF-BB22-72293B20D26D}" srcOrd="2" destOrd="0" parTransId="{E3961344-91DC-4168-8498-D8F3B9CCF770}" sibTransId="{7D32DE48-159F-488A-9CCE-C9C402D8F75B}"/>
    <dgm:cxn modelId="{0C08BB58-CE9D-4B46-9D8D-DAD013706C02}" type="presOf" srcId="{7D32DE48-159F-488A-9CCE-C9C402D8F75B}" destId="{695A19E2-0000-4758-B2E2-34DDB8DC1B53}" srcOrd="0" destOrd="0" presId="urn:microsoft.com/office/officeart/2005/8/layout/cycle6"/>
    <dgm:cxn modelId="{1876E47C-0B9D-468E-A7FC-7553845986C6}" type="presOf" srcId="{A163C2B3-94BC-4887-8E06-86A9210A35ED}" destId="{CDE3D726-147C-4547-AAEE-43E5045341D6}" srcOrd="0" destOrd="0" presId="urn:microsoft.com/office/officeart/2005/8/layout/cycle6"/>
    <dgm:cxn modelId="{959969A5-126F-4994-B2E4-A82E6294AAC7}" srcId="{BA7DCB01-22C9-4FE7-8946-200D9A8B9361}" destId="{AE3491BC-2902-4D0E-AFDF-029E247FAE44}" srcOrd="0" destOrd="0" parTransId="{55B9B666-ADBD-46B6-BAE2-B7AAA3D546A5}" sibTransId="{E77692C7-EDA3-405B-9337-CB7DBE15EDDB}"/>
    <dgm:cxn modelId="{6301C12B-9C45-4563-8ACE-B0EF6CD41F57}" type="presOf" srcId="{AE3491BC-2902-4D0E-AFDF-029E247FAE44}" destId="{B5CE1246-67A3-4404-B65F-C3BA7AEDE65D}" srcOrd="0" destOrd="0" presId="urn:microsoft.com/office/officeart/2005/8/layout/cycle6"/>
    <dgm:cxn modelId="{CDBB7E51-128D-4162-B31B-ADD2D4F4E532}" type="presOf" srcId="{0B1B8631-3E85-45AF-BB22-72293B20D26D}" destId="{4F7DA1C1-63FA-44CF-8FF0-EDD63DDBEADC}" srcOrd="0" destOrd="0" presId="urn:microsoft.com/office/officeart/2005/8/layout/cycle6"/>
    <dgm:cxn modelId="{B04A0FC1-87CD-4AA5-99D0-1252821DD981}" type="presOf" srcId="{BA7DCB01-22C9-4FE7-8946-200D9A8B9361}" destId="{A1F32FEC-224F-4581-BA13-65A6CA2C3695}" srcOrd="0" destOrd="0" presId="urn:microsoft.com/office/officeart/2005/8/layout/cycle6"/>
    <dgm:cxn modelId="{D2F4A13B-2BD6-42C6-AE6F-C80EB7C20F62}" type="presParOf" srcId="{A1F32FEC-224F-4581-BA13-65A6CA2C3695}" destId="{B5CE1246-67A3-4404-B65F-C3BA7AEDE65D}" srcOrd="0" destOrd="0" presId="urn:microsoft.com/office/officeart/2005/8/layout/cycle6"/>
    <dgm:cxn modelId="{1B1CBAE6-85B9-4482-B710-ACA64B0B2AB2}" type="presParOf" srcId="{A1F32FEC-224F-4581-BA13-65A6CA2C3695}" destId="{91841A16-119B-43E2-B430-18D2D70C125D}" srcOrd="1" destOrd="0" presId="urn:microsoft.com/office/officeart/2005/8/layout/cycle6"/>
    <dgm:cxn modelId="{129EA6DA-0A6C-481E-8AD1-3922712147EA}" type="presParOf" srcId="{A1F32FEC-224F-4581-BA13-65A6CA2C3695}" destId="{2D970470-CB42-41E2-B068-B7359A18668E}" srcOrd="2" destOrd="0" presId="urn:microsoft.com/office/officeart/2005/8/layout/cycle6"/>
    <dgm:cxn modelId="{3FA22F38-3B24-4F6E-85A5-CD02278B62EE}" type="presParOf" srcId="{A1F32FEC-224F-4581-BA13-65A6CA2C3695}" destId="{CDE3D726-147C-4547-AAEE-43E5045341D6}" srcOrd="3" destOrd="0" presId="urn:microsoft.com/office/officeart/2005/8/layout/cycle6"/>
    <dgm:cxn modelId="{CCFDC06A-4426-4A9D-9F5C-A03DE4A75C79}" type="presParOf" srcId="{A1F32FEC-224F-4581-BA13-65A6CA2C3695}" destId="{79B75BD6-F035-40D9-95D7-C9AFC69BF5C9}" srcOrd="4" destOrd="0" presId="urn:microsoft.com/office/officeart/2005/8/layout/cycle6"/>
    <dgm:cxn modelId="{32BDDC5F-A6D4-47CC-8AA2-3A07A05C7579}" type="presParOf" srcId="{A1F32FEC-224F-4581-BA13-65A6CA2C3695}" destId="{DEEC9481-8D41-45FC-B8FB-CEF9DA482FF6}" srcOrd="5" destOrd="0" presId="urn:microsoft.com/office/officeart/2005/8/layout/cycle6"/>
    <dgm:cxn modelId="{3976C654-76B4-4D02-BF2A-B2BD464872C4}" type="presParOf" srcId="{A1F32FEC-224F-4581-BA13-65A6CA2C3695}" destId="{4F7DA1C1-63FA-44CF-8FF0-EDD63DDBEADC}" srcOrd="6" destOrd="0" presId="urn:microsoft.com/office/officeart/2005/8/layout/cycle6"/>
    <dgm:cxn modelId="{F28EF667-F7E9-4200-AE9A-1A6DF26303F2}" type="presParOf" srcId="{A1F32FEC-224F-4581-BA13-65A6CA2C3695}" destId="{0235EC39-973F-45D6-B14B-9D11FCA9EE8F}" srcOrd="7" destOrd="0" presId="urn:microsoft.com/office/officeart/2005/8/layout/cycle6"/>
    <dgm:cxn modelId="{D3421D83-1494-4BE8-A722-5895E65FD94E}" type="presParOf" srcId="{A1F32FEC-224F-4581-BA13-65A6CA2C3695}" destId="{695A19E2-0000-4758-B2E2-34DDB8DC1B5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DCB01-22C9-4FE7-8946-200D9A8B9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3491BC-2902-4D0E-AFDF-029E247FAE4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bán</a:t>
          </a:r>
          <a:endParaRPr lang="en-GB" dirty="0"/>
        </a:p>
      </dgm:t>
    </dgm:pt>
    <dgm:pt modelId="{55B9B666-ADBD-46B6-BAE2-B7AAA3D546A5}" type="parTrans" cxnId="{959969A5-126F-4994-B2E4-A82E6294AAC7}">
      <dgm:prSet/>
      <dgm:spPr/>
      <dgm:t>
        <a:bodyPr/>
        <a:lstStyle/>
        <a:p>
          <a:endParaRPr lang="en-GB"/>
        </a:p>
      </dgm:t>
    </dgm:pt>
    <dgm:pt modelId="{E77692C7-EDA3-405B-9337-CB7DBE15EDDB}" type="sibTrans" cxnId="{959969A5-126F-4994-B2E4-A82E6294AAC7}">
      <dgm:prSet/>
      <dgm:spPr/>
      <dgm:t>
        <a:bodyPr/>
        <a:lstStyle/>
        <a:p>
          <a:endParaRPr lang="en-GB"/>
        </a:p>
      </dgm:t>
    </dgm:pt>
    <dgm:pt modelId="{A163C2B3-94BC-4887-8E06-86A9210A35E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thuê</a:t>
          </a:r>
          <a:endParaRPr lang="en-GB" dirty="0"/>
        </a:p>
      </dgm:t>
    </dgm:pt>
    <dgm:pt modelId="{8AA14ED4-BC9E-4921-8CB6-81F8D3C5BC11}" type="parTrans" cxnId="{2A3F835D-97DE-48BC-B452-D461F3E5C2DC}">
      <dgm:prSet/>
      <dgm:spPr/>
      <dgm:t>
        <a:bodyPr/>
        <a:lstStyle/>
        <a:p>
          <a:endParaRPr lang="en-GB"/>
        </a:p>
      </dgm:t>
    </dgm:pt>
    <dgm:pt modelId="{67D0ECB5-C6C4-40BD-A6FA-9F75A7E83751}" type="sibTrans" cxnId="{2A3F835D-97DE-48BC-B452-D461F3E5C2DC}">
      <dgm:prSet/>
      <dgm:spPr/>
      <dgm:t>
        <a:bodyPr/>
        <a:lstStyle/>
        <a:p>
          <a:endParaRPr lang="en-GB"/>
        </a:p>
      </dgm:t>
    </dgm:pt>
    <dgm:pt modelId="{0B1B8631-3E85-45AF-BB22-72293B20D26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chia </a:t>
          </a:r>
          <a:r>
            <a:rPr lang="en-US" dirty="0" err="1" smtClean="0"/>
            <a:t>sẻ</a:t>
          </a:r>
          <a:endParaRPr lang="en-GB" dirty="0"/>
        </a:p>
      </dgm:t>
    </dgm:pt>
    <dgm:pt modelId="{E3961344-91DC-4168-8498-D8F3B9CCF770}" type="parTrans" cxnId="{0A9809D0-FC66-4CDD-A3C8-FF60492EB168}">
      <dgm:prSet/>
      <dgm:spPr/>
      <dgm:t>
        <a:bodyPr/>
        <a:lstStyle/>
        <a:p>
          <a:endParaRPr lang="en-GB"/>
        </a:p>
      </dgm:t>
    </dgm:pt>
    <dgm:pt modelId="{7D32DE48-159F-488A-9CCE-C9C402D8F75B}" type="sibTrans" cxnId="{0A9809D0-FC66-4CDD-A3C8-FF60492EB168}">
      <dgm:prSet/>
      <dgm:spPr/>
      <dgm:t>
        <a:bodyPr/>
        <a:lstStyle/>
        <a:p>
          <a:endParaRPr lang="en-GB"/>
        </a:p>
      </dgm:t>
    </dgm:pt>
    <dgm:pt modelId="{A1F32FEC-224F-4581-BA13-65A6CA2C3695}" type="pres">
      <dgm:prSet presAssocID="{BA7DCB01-22C9-4FE7-8946-200D9A8B9361}" presName="cycle" presStyleCnt="0">
        <dgm:presLayoutVars>
          <dgm:dir/>
          <dgm:resizeHandles val="exact"/>
        </dgm:presLayoutVars>
      </dgm:prSet>
      <dgm:spPr/>
    </dgm:pt>
    <dgm:pt modelId="{B5CE1246-67A3-4404-B65F-C3BA7AEDE65D}" type="pres">
      <dgm:prSet presAssocID="{AE3491BC-2902-4D0E-AFDF-029E247FAE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41A16-119B-43E2-B430-18D2D70C125D}" type="pres">
      <dgm:prSet presAssocID="{AE3491BC-2902-4D0E-AFDF-029E247FAE44}" presName="spNode" presStyleCnt="0"/>
      <dgm:spPr/>
    </dgm:pt>
    <dgm:pt modelId="{2D970470-CB42-41E2-B068-B7359A18668E}" type="pres">
      <dgm:prSet presAssocID="{E77692C7-EDA3-405B-9337-CB7DBE15EDDB}" presName="sibTrans" presStyleLbl="sibTrans1D1" presStyleIdx="0" presStyleCnt="3"/>
      <dgm:spPr/>
    </dgm:pt>
    <dgm:pt modelId="{CDE3D726-147C-4547-AAEE-43E5045341D6}" type="pres">
      <dgm:prSet presAssocID="{A163C2B3-94BC-4887-8E06-86A9210A35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B75BD6-F035-40D9-95D7-C9AFC69BF5C9}" type="pres">
      <dgm:prSet presAssocID="{A163C2B3-94BC-4887-8E06-86A9210A35ED}" presName="spNode" presStyleCnt="0"/>
      <dgm:spPr/>
    </dgm:pt>
    <dgm:pt modelId="{DEEC9481-8D41-45FC-B8FB-CEF9DA482FF6}" type="pres">
      <dgm:prSet presAssocID="{67D0ECB5-C6C4-40BD-A6FA-9F75A7E83751}" presName="sibTrans" presStyleLbl="sibTrans1D1" presStyleIdx="1" presStyleCnt="3"/>
      <dgm:spPr/>
    </dgm:pt>
    <dgm:pt modelId="{4F7DA1C1-63FA-44CF-8FF0-EDD63DDBEADC}" type="pres">
      <dgm:prSet presAssocID="{0B1B8631-3E85-45AF-BB22-72293B20D2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35EC39-973F-45D6-B14B-9D11FCA9EE8F}" type="pres">
      <dgm:prSet presAssocID="{0B1B8631-3E85-45AF-BB22-72293B20D26D}" presName="spNode" presStyleCnt="0"/>
      <dgm:spPr/>
    </dgm:pt>
    <dgm:pt modelId="{695A19E2-0000-4758-B2E2-34DDB8DC1B53}" type="pres">
      <dgm:prSet presAssocID="{7D32DE48-159F-488A-9CCE-C9C402D8F75B}" presName="sibTrans" presStyleLbl="sibTrans1D1" presStyleIdx="2" presStyleCnt="3"/>
      <dgm:spPr/>
    </dgm:pt>
  </dgm:ptLst>
  <dgm:cxnLst>
    <dgm:cxn modelId="{62A507E1-5DE9-4499-8671-6FE17BC4D1CB}" type="presOf" srcId="{E77692C7-EDA3-405B-9337-CB7DBE15EDDB}" destId="{2D970470-CB42-41E2-B068-B7359A18668E}" srcOrd="0" destOrd="0" presId="urn:microsoft.com/office/officeart/2005/8/layout/cycle6"/>
    <dgm:cxn modelId="{2A3F835D-97DE-48BC-B452-D461F3E5C2DC}" srcId="{BA7DCB01-22C9-4FE7-8946-200D9A8B9361}" destId="{A163C2B3-94BC-4887-8E06-86A9210A35ED}" srcOrd="1" destOrd="0" parTransId="{8AA14ED4-BC9E-4921-8CB6-81F8D3C5BC11}" sibTransId="{67D0ECB5-C6C4-40BD-A6FA-9F75A7E83751}"/>
    <dgm:cxn modelId="{3B3DF2FB-E1A7-4008-ADD3-04232046E617}" type="presOf" srcId="{67D0ECB5-C6C4-40BD-A6FA-9F75A7E83751}" destId="{DEEC9481-8D41-45FC-B8FB-CEF9DA482FF6}" srcOrd="0" destOrd="0" presId="urn:microsoft.com/office/officeart/2005/8/layout/cycle6"/>
    <dgm:cxn modelId="{13EDAD7C-8D84-484C-9E0D-54777B4475AC}" type="presOf" srcId="{BA7DCB01-22C9-4FE7-8946-200D9A8B9361}" destId="{A1F32FEC-224F-4581-BA13-65A6CA2C3695}" srcOrd="0" destOrd="0" presId="urn:microsoft.com/office/officeart/2005/8/layout/cycle6"/>
    <dgm:cxn modelId="{959969A5-126F-4994-B2E4-A82E6294AAC7}" srcId="{BA7DCB01-22C9-4FE7-8946-200D9A8B9361}" destId="{AE3491BC-2902-4D0E-AFDF-029E247FAE44}" srcOrd="0" destOrd="0" parTransId="{55B9B666-ADBD-46B6-BAE2-B7AAA3D546A5}" sibTransId="{E77692C7-EDA3-405B-9337-CB7DBE15EDDB}"/>
    <dgm:cxn modelId="{C7A96B25-223A-4ABB-A580-63FF00A920EF}" type="presOf" srcId="{7D32DE48-159F-488A-9CCE-C9C402D8F75B}" destId="{695A19E2-0000-4758-B2E2-34DDB8DC1B53}" srcOrd="0" destOrd="0" presId="urn:microsoft.com/office/officeart/2005/8/layout/cycle6"/>
    <dgm:cxn modelId="{6715B60D-E9AF-430E-8AFB-046333781F40}" type="presOf" srcId="{AE3491BC-2902-4D0E-AFDF-029E247FAE44}" destId="{B5CE1246-67A3-4404-B65F-C3BA7AEDE65D}" srcOrd="0" destOrd="0" presId="urn:microsoft.com/office/officeart/2005/8/layout/cycle6"/>
    <dgm:cxn modelId="{0A9809D0-FC66-4CDD-A3C8-FF60492EB168}" srcId="{BA7DCB01-22C9-4FE7-8946-200D9A8B9361}" destId="{0B1B8631-3E85-45AF-BB22-72293B20D26D}" srcOrd="2" destOrd="0" parTransId="{E3961344-91DC-4168-8498-D8F3B9CCF770}" sibTransId="{7D32DE48-159F-488A-9CCE-C9C402D8F75B}"/>
    <dgm:cxn modelId="{43EFDC08-8C8B-4707-8F61-37982FCEB045}" type="presOf" srcId="{A163C2B3-94BC-4887-8E06-86A9210A35ED}" destId="{CDE3D726-147C-4547-AAEE-43E5045341D6}" srcOrd="0" destOrd="0" presId="urn:microsoft.com/office/officeart/2005/8/layout/cycle6"/>
    <dgm:cxn modelId="{BCD4B411-2D68-4A39-9CC4-FE6887C11D85}" type="presOf" srcId="{0B1B8631-3E85-45AF-BB22-72293B20D26D}" destId="{4F7DA1C1-63FA-44CF-8FF0-EDD63DDBEADC}" srcOrd="0" destOrd="0" presId="urn:microsoft.com/office/officeart/2005/8/layout/cycle6"/>
    <dgm:cxn modelId="{DB9E3408-ADFC-40A1-A870-EA00F8C45E93}" type="presParOf" srcId="{A1F32FEC-224F-4581-BA13-65A6CA2C3695}" destId="{B5CE1246-67A3-4404-B65F-C3BA7AEDE65D}" srcOrd="0" destOrd="0" presId="urn:microsoft.com/office/officeart/2005/8/layout/cycle6"/>
    <dgm:cxn modelId="{44E39CE6-858B-4CC7-8DBC-5D2B3A7AFCF9}" type="presParOf" srcId="{A1F32FEC-224F-4581-BA13-65A6CA2C3695}" destId="{91841A16-119B-43E2-B430-18D2D70C125D}" srcOrd="1" destOrd="0" presId="urn:microsoft.com/office/officeart/2005/8/layout/cycle6"/>
    <dgm:cxn modelId="{544403BC-4CAF-4AE0-BB58-91C206EC5B27}" type="presParOf" srcId="{A1F32FEC-224F-4581-BA13-65A6CA2C3695}" destId="{2D970470-CB42-41E2-B068-B7359A18668E}" srcOrd="2" destOrd="0" presId="urn:microsoft.com/office/officeart/2005/8/layout/cycle6"/>
    <dgm:cxn modelId="{02FBC977-3AB9-4D73-86B0-756C08F7C280}" type="presParOf" srcId="{A1F32FEC-224F-4581-BA13-65A6CA2C3695}" destId="{CDE3D726-147C-4547-AAEE-43E5045341D6}" srcOrd="3" destOrd="0" presId="urn:microsoft.com/office/officeart/2005/8/layout/cycle6"/>
    <dgm:cxn modelId="{6C986D45-41B2-4CD8-8C15-FB11A8AC188B}" type="presParOf" srcId="{A1F32FEC-224F-4581-BA13-65A6CA2C3695}" destId="{79B75BD6-F035-40D9-95D7-C9AFC69BF5C9}" srcOrd="4" destOrd="0" presId="urn:microsoft.com/office/officeart/2005/8/layout/cycle6"/>
    <dgm:cxn modelId="{903BD304-0A2F-4CFE-9567-1EAF05F2FB99}" type="presParOf" srcId="{A1F32FEC-224F-4581-BA13-65A6CA2C3695}" destId="{DEEC9481-8D41-45FC-B8FB-CEF9DA482FF6}" srcOrd="5" destOrd="0" presId="urn:microsoft.com/office/officeart/2005/8/layout/cycle6"/>
    <dgm:cxn modelId="{768EF3F4-773F-4D74-A257-D2A84B869AB5}" type="presParOf" srcId="{A1F32FEC-224F-4581-BA13-65A6CA2C3695}" destId="{4F7DA1C1-63FA-44CF-8FF0-EDD63DDBEADC}" srcOrd="6" destOrd="0" presId="urn:microsoft.com/office/officeart/2005/8/layout/cycle6"/>
    <dgm:cxn modelId="{2F8902F5-3CBF-435F-93CD-059A75D7EF37}" type="presParOf" srcId="{A1F32FEC-224F-4581-BA13-65A6CA2C3695}" destId="{0235EC39-973F-45D6-B14B-9D11FCA9EE8F}" srcOrd="7" destOrd="0" presId="urn:microsoft.com/office/officeart/2005/8/layout/cycle6"/>
    <dgm:cxn modelId="{605ADD77-FCEC-4B6E-BC09-C1670A39D1AD}" type="presParOf" srcId="{A1F32FEC-224F-4581-BA13-65A6CA2C3695}" destId="{695A19E2-0000-4758-B2E2-34DDB8DC1B5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7DCB01-22C9-4FE7-8946-200D9A8B9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3491BC-2902-4D0E-AFDF-029E247FAE44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bán</a:t>
          </a:r>
          <a:endParaRPr lang="en-GB" dirty="0"/>
        </a:p>
      </dgm:t>
    </dgm:pt>
    <dgm:pt modelId="{55B9B666-ADBD-46B6-BAE2-B7AAA3D546A5}" type="parTrans" cxnId="{959969A5-126F-4994-B2E4-A82E6294AAC7}">
      <dgm:prSet/>
      <dgm:spPr/>
      <dgm:t>
        <a:bodyPr/>
        <a:lstStyle/>
        <a:p>
          <a:endParaRPr lang="en-GB"/>
        </a:p>
      </dgm:t>
    </dgm:pt>
    <dgm:pt modelId="{E77692C7-EDA3-405B-9337-CB7DBE15EDDB}" type="sibTrans" cxnId="{959969A5-126F-4994-B2E4-A82E6294AAC7}">
      <dgm:prSet/>
      <dgm:spPr/>
      <dgm:t>
        <a:bodyPr/>
        <a:lstStyle/>
        <a:p>
          <a:endParaRPr lang="en-GB"/>
        </a:p>
      </dgm:t>
    </dgm:pt>
    <dgm:pt modelId="{A163C2B3-94BC-4887-8E06-86A9210A35E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thuê</a:t>
          </a:r>
          <a:endParaRPr lang="en-GB" dirty="0"/>
        </a:p>
      </dgm:t>
    </dgm:pt>
    <dgm:pt modelId="{8AA14ED4-BC9E-4921-8CB6-81F8D3C5BC11}" type="parTrans" cxnId="{2A3F835D-97DE-48BC-B452-D461F3E5C2DC}">
      <dgm:prSet/>
      <dgm:spPr/>
      <dgm:t>
        <a:bodyPr/>
        <a:lstStyle/>
        <a:p>
          <a:endParaRPr lang="en-GB"/>
        </a:p>
      </dgm:t>
    </dgm:pt>
    <dgm:pt modelId="{67D0ECB5-C6C4-40BD-A6FA-9F75A7E83751}" type="sibTrans" cxnId="{2A3F835D-97DE-48BC-B452-D461F3E5C2DC}">
      <dgm:prSet/>
      <dgm:spPr/>
      <dgm:t>
        <a:bodyPr/>
        <a:lstStyle/>
        <a:p>
          <a:endParaRPr lang="en-GB"/>
        </a:p>
      </dgm:t>
    </dgm:pt>
    <dgm:pt modelId="{0B1B8631-3E85-45AF-BB22-72293B20D26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chia </a:t>
          </a:r>
          <a:r>
            <a:rPr lang="en-US" dirty="0" err="1" smtClean="0"/>
            <a:t>sẻ</a:t>
          </a:r>
          <a:endParaRPr lang="en-GB" dirty="0"/>
        </a:p>
      </dgm:t>
    </dgm:pt>
    <dgm:pt modelId="{E3961344-91DC-4168-8498-D8F3B9CCF770}" type="parTrans" cxnId="{0A9809D0-FC66-4CDD-A3C8-FF60492EB168}">
      <dgm:prSet/>
      <dgm:spPr/>
      <dgm:t>
        <a:bodyPr/>
        <a:lstStyle/>
        <a:p>
          <a:endParaRPr lang="en-GB"/>
        </a:p>
      </dgm:t>
    </dgm:pt>
    <dgm:pt modelId="{7D32DE48-159F-488A-9CCE-C9C402D8F75B}" type="sibTrans" cxnId="{0A9809D0-FC66-4CDD-A3C8-FF60492EB168}">
      <dgm:prSet/>
      <dgm:spPr/>
      <dgm:t>
        <a:bodyPr/>
        <a:lstStyle/>
        <a:p>
          <a:endParaRPr lang="en-GB"/>
        </a:p>
      </dgm:t>
    </dgm:pt>
    <dgm:pt modelId="{A1F32FEC-224F-4581-BA13-65A6CA2C3695}" type="pres">
      <dgm:prSet presAssocID="{BA7DCB01-22C9-4FE7-8946-200D9A8B9361}" presName="cycle" presStyleCnt="0">
        <dgm:presLayoutVars>
          <dgm:dir/>
          <dgm:resizeHandles val="exact"/>
        </dgm:presLayoutVars>
      </dgm:prSet>
      <dgm:spPr/>
    </dgm:pt>
    <dgm:pt modelId="{B5CE1246-67A3-4404-B65F-C3BA7AEDE65D}" type="pres">
      <dgm:prSet presAssocID="{AE3491BC-2902-4D0E-AFDF-029E247FAE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41A16-119B-43E2-B430-18D2D70C125D}" type="pres">
      <dgm:prSet presAssocID="{AE3491BC-2902-4D0E-AFDF-029E247FAE44}" presName="spNode" presStyleCnt="0"/>
      <dgm:spPr/>
    </dgm:pt>
    <dgm:pt modelId="{2D970470-CB42-41E2-B068-B7359A18668E}" type="pres">
      <dgm:prSet presAssocID="{E77692C7-EDA3-405B-9337-CB7DBE15EDDB}" presName="sibTrans" presStyleLbl="sibTrans1D1" presStyleIdx="0" presStyleCnt="3"/>
      <dgm:spPr/>
    </dgm:pt>
    <dgm:pt modelId="{CDE3D726-147C-4547-AAEE-43E5045341D6}" type="pres">
      <dgm:prSet presAssocID="{A163C2B3-94BC-4887-8E06-86A9210A35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B75BD6-F035-40D9-95D7-C9AFC69BF5C9}" type="pres">
      <dgm:prSet presAssocID="{A163C2B3-94BC-4887-8E06-86A9210A35ED}" presName="spNode" presStyleCnt="0"/>
      <dgm:spPr/>
    </dgm:pt>
    <dgm:pt modelId="{DEEC9481-8D41-45FC-B8FB-CEF9DA482FF6}" type="pres">
      <dgm:prSet presAssocID="{67D0ECB5-C6C4-40BD-A6FA-9F75A7E83751}" presName="sibTrans" presStyleLbl="sibTrans1D1" presStyleIdx="1" presStyleCnt="3"/>
      <dgm:spPr/>
    </dgm:pt>
    <dgm:pt modelId="{4F7DA1C1-63FA-44CF-8FF0-EDD63DDBEADC}" type="pres">
      <dgm:prSet presAssocID="{0B1B8631-3E85-45AF-BB22-72293B20D2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35EC39-973F-45D6-B14B-9D11FCA9EE8F}" type="pres">
      <dgm:prSet presAssocID="{0B1B8631-3E85-45AF-BB22-72293B20D26D}" presName="spNode" presStyleCnt="0"/>
      <dgm:spPr/>
    </dgm:pt>
    <dgm:pt modelId="{695A19E2-0000-4758-B2E2-34DDB8DC1B53}" type="pres">
      <dgm:prSet presAssocID="{7D32DE48-159F-488A-9CCE-C9C402D8F75B}" presName="sibTrans" presStyleLbl="sibTrans1D1" presStyleIdx="2" presStyleCnt="3"/>
      <dgm:spPr/>
    </dgm:pt>
  </dgm:ptLst>
  <dgm:cxnLst>
    <dgm:cxn modelId="{2A3F835D-97DE-48BC-B452-D461F3E5C2DC}" srcId="{BA7DCB01-22C9-4FE7-8946-200D9A8B9361}" destId="{A163C2B3-94BC-4887-8E06-86A9210A35ED}" srcOrd="1" destOrd="0" parTransId="{8AA14ED4-BC9E-4921-8CB6-81F8D3C5BC11}" sibTransId="{67D0ECB5-C6C4-40BD-A6FA-9F75A7E83751}"/>
    <dgm:cxn modelId="{8DBD2499-81EE-429D-9DE0-27B641619B7D}" type="presOf" srcId="{67D0ECB5-C6C4-40BD-A6FA-9F75A7E83751}" destId="{DEEC9481-8D41-45FC-B8FB-CEF9DA482FF6}" srcOrd="0" destOrd="0" presId="urn:microsoft.com/office/officeart/2005/8/layout/cycle6"/>
    <dgm:cxn modelId="{01579134-84EE-45BA-BE9E-397DA6E5D41E}" type="presOf" srcId="{BA7DCB01-22C9-4FE7-8946-200D9A8B9361}" destId="{A1F32FEC-224F-4581-BA13-65A6CA2C3695}" srcOrd="0" destOrd="0" presId="urn:microsoft.com/office/officeart/2005/8/layout/cycle6"/>
    <dgm:cxn modelId="{959969A5-126F-4994-B2E4-A82E6294AAC7}" srcId="{BA7DCB01-22C9-4FE7-8946-200D9A8B9361}" destId="{AE3491BC-2902-4D0E-AFDF-029E247FAE44}" srcOrd="0" destOrd="0" parTransId="{55B9B666-ADBD-46B6-BAE2-B7AAA3D546A5}" sibTransId="{E77692C7-EDA3-405B-9337-CB7DBE15EDDB}"/>
    <dgm:cxn modelId="{FF88F012-341C-4A8B-979D-77B7072151DD}" type="presOf" srcId="{7D32DE48-159F-488A-9CCE-C9C402D8F75B}" destId="{695A19E2-0000-4758-B2E2-34DDB8DC1B53}" srcOrd="0" destOrd="0" presId="urn:microsoft.com/office/officeart/2005/8/layout/cycle6"/>
    <dgm:cxn modelId="{C6EE3D5B-A353-4F37-8B96-A612F2F63A50}" type="presOf" srcId="{E77692C7-EDA3-405B-9337-CB7DBE15EDDB}" destId="{2D970470-CB42-41E2-B068-B7359A18668E}" srcOrd="0" destOrd="0" presId="urn:microsoft.com/office/officeart/2005/8/layout/cycle6"/>
    <dgm:cxn modelId="{1C610F43-3339-4AE2-8D3C-69F21991001F}" type="presOf" srcId="{AE3491BC-2902-4D0E-AFDF-029E247FAE44}" destId="{B5CE1246-67A3-4404-B65F-C3BA7AEDE65D}" srcOrd="0" destOrd="0" presId="urn:microsoft.com/office/officeart/2005/8/layout/cycle6"/>
    <dgm:cxn modelId="{0A9809D0-FC66-4CDD-A3C8-FF60492EB168}" srcId="{BA7DCB01-22C9-4FE7-8946-200D9A8B9361}" destId="{0B1B8631-3E85-45AF-BB22-72293B20D26D}" srcOrd="2" destOrd="0" parTransId="{E3961344-91DC-4168-8498-D8F3B9CCF770}" sibTransId="{7D32DE48-159F-488A-9CCE-C9C402D8F75B}"/>
    <dgm:cxn modelId="{DF1AE368-C37E-45F6-A4CE-1840F221BDB4}" type="presOf" srcId="{A163C2B3-94BC-4887-8E06-86A9210A35ED}" destId="{CDE3D726-147C-4547-AAEE-43E5045341D6}" srcOrd="0" destOrd="0" presId="urn:microsoft.com/office/officeart/2005/8/layout/cycle6"/>
    <dgm:cxn modelId="{FE3B994A-D38F-4DDF-95BA-01FB738B04BE}" type="presOf" srcId="{0B1B8631-3E85-45AF-BB22-72293B20D26D}" destId="{4F7DA1C1-63FA-44CF-8FF0-EDD63DDBEADC}" srcOrd="0" destOrd="0" presId="urn:microsoft.com/office/officeart/2005/8/layout/cycle6"/>
    <dgm:cxn modelId="{BC59D013-29D9-4D00-B8D8-EF8EA9FF1F56}" type="presParOf" srcId="{A1F32FEC-224F-4581-BA13-65A6CA2C3695}" destId="{B5CE1246-67A3-4404-B65F-C3BA7AEDE65D}" srcOrd="0" destOrd="0" presId="urn:microsoft.com/office/officeart/2005/8/layout/cycle6"/>
    <dgm:cxn modelId="{8B01D8A2-80B8-41C5-AA60-D8201F7DC545}" type="presParOf" srcId="{A1F32FEC-224F-4581-BA13-65A6CA2C3695}" destId="{91841A16-119B-43E2-B430-18D2D70C125D}" srcOrd="1" destOrd="0" presId="urn:microsoft.com/office/officeart/2005/8/layout/cycle6"/>
    <dgm:cxn modelId="{481336B5-03EB-4CC1-A245-F1B08E8D2934}" type="presParOf" srcId="{A1F32FEC-224F-4581-BA13-65A6CA2C3695}" destId="{2D970470-CB42-41E2-B068-B7359A18668E}" srcOrd="2" destOrd="0" presId="urn:microsoft.com/office/officeart/2005/8/layout/cycle6"/>
    <dgm:cxn modelId="{E045B14C-2907-48B0-8967-523E00F0564D}" type="presParOf" srcId="{A1F32FEC-224F-4581-BA13-65A6CA2C3695}" destId="{CDE3D726-147C-4547-AAEE-43E5045341D6}" srcOrd="3" destOrd="0" presId="urn:microsoft.com/office/officeart/2005/8/layout/cycle6"/>
    <dgm:cxn modelId="{4F83C37D-1ABE-4C62-857F-9A212953D785}" type="presParOf" srcId="{A1F32FEC-224F-4581-BA13-65A6CA2C3695}" destId="{79B75BD6-F035-40D9-95D7-C9AFC69BF5C9}" srcOrd="4" destOrd="0" presId="urn:microsoft.com/office/officeart/2005/8/layout/cycle6"/>
    <dgm:cxn modelId="{DBFB84D9-DDA9-41E1-AF60-06D42357293D}" type="presParOf" srcId="{A1F32FEC-224F-4581-BA13-65A6CA2C3695}" destId="{DEEC9481-8D41-45FC-B8FB-CEF9DA482FF6}" srcOrd="5" destOrd="0" presId="urn:microsoft.com/office/officeart/2005/8/layout/cycle6"/>
    <dgm:cxn modelId="{FE292715-3EE6-45D9-8C79-E3447EC98F44}" type="presParOf" srcId="{A1F32FEC-224F-4581-BA13-65A6CA2C3695}" destId="{4F7DA1C1-63FA-44CF-8FF0-EDD63DDBEADC}" srcOrd="6" destOrd="0" presId="urn:microsoft.com/office/officeart/2005/8/layout/cycle6"/>
    <dgm:cxn modelId="{3164A45D-5D56-4949-B410-235DB389A85D}" type="presParOf" srcId="{A1F32FEC-224F-4581-BA13-65A6CA2C3695}" destId="{0235EC39-973F-45D6-B14B-9D11FCA9EE8F}" srcOrd="7" destOrd="0" presId="urn:microsoft.com/office/officeart/2005/8/layout/cycle6"/>
    <dgm:cxn modelId="{2D3ECA8C-0C11-4330-8C2A-0C3A25F58FB0}" type="presParOf" srcId="{A1F32FEC-224F-4581-BA13-65A6CA2C3695}" destId="{695A19E2-0000-4758-B2E2-34DDB8DC1B5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DCB01-22C9-4FE7-8946-200D9A8B9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3491BC-2902-4D0E-AFDF-029E247FAE44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bán</a:t>
          </a:r>
          <a:endParaRPr lang="en-GB" dirty="0"/>
        </a:p>
      </dgm:t>
    </dgm:pt>
    <dgm:pt modelId="{55B9B666-ADBD-46B6-BAE2-B7AAA3D546A5}" type="parTrans" cxnId="{959969A5-126F-4994-B2E4-A82E6294AAC7}">
      <dgm:prSet/>
      <dgm:spPr/>
      <dgm:t>
        <a:bodyPr/>
        <a:lstStyle/>
        <a:p>
          <a:endParaRPr lang="en-GB"/>
        </a:p>
      </dgm:t>
    </dgm:pt>
    <dgm:pt modelId="{E77692C7-EDA3-405B-9337-CB7DBE15EDDB}" type="sibTrans" cxnId="{959969A5-126F-4994-B2E4-A82E6294AAC7}">
      <dgm:prSet/>
      <dgm:spPr/>
      <dgm:t>
        <a:bodyPr/>
        <a:lstStyle/>
        <a:p>
          <a:endParaRPr lang="en-GB"/>
        </a:p>
      </dgm:t>
    </dgm:pt>
    <dgm:pt modelId="{A163C2B3-94BC-4887-8E06-86A9210A35E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thuê</a:t>
          </a:r>
          <a:endParaRPr lang="en-GB" dirty="0"/>
        </a:p>
      </dgm:t>
    </dgm:pt>
    <dgm:pt modelId="{8AA14ED4-BC9E-4921-8CB6-81F8D3C5BC11}" type="parTrans" cxnId="{2A3F835D-97DE-48BC-B452-D461F3E5C2DC}">
      <dgm:prSet/>
      <dgm:spPr/>
      <dgm:t>
        <a:bodyPr/>
        <a:lstStyle/>
        <a:p>
          <a:endParaRPr lang="en-GB"/>
        </a:p>
      </dgm:t>
    </dgm:pt>
    <dgm:pt modelId="{67D0ECB5-C6C4-40BD-A6FA-9F75A7E83751}" type="sibTrans" cxnId="{2A3F835D-97DE-48BC-B452-D461F3E5C2DC}">
      <dgm:prSet/>
      <dgm:spPr/>
      <dgm:t>
        <a:bodyPr/>
        <a:lstStyle/>
        <a:p>
          <a:endParaRPr lang="en-GB"/>
        </a:p>
      </dgm:t>
    </dgm:pt>
    <dgm:pt modelId="{0B1B8631-3E85-45AF-BB22-72293B20D26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chia </a:t>
          </a:r>
          <a:r>
            <a:rPr lang="en-US" dirty="0" err="1" smtClean="0"/>
            <a:t>sẻ</a:t>
          </a:r>
          <a:endParaRPr lang="en-GB" dirty="0"/>
        </a:p>
      </dgm:t>
    </dgm:pt>
    <dgm:pt modelId="{E3961344-91DC-4168-8498-D8F3B9CCF770}" type="parTrans" cxnId="{0A9809D0-FC66-4CDD-A3C8-FF60492EB168}">
      <dgm:prSet/>
      <dgm:spPr/>
      <dgm:t>
        <a:bodyPr/>
        <a:lstStyle/>
        <a:p>
          <a:endParaRPr lang="en-GB"/>
        </a:p>
      </dgm:t>
    </dgm:pt>
    <dgm:pt modelId="{7D32DE48-159F-488A-9CCE-C9C402D8F75B}" type="sibTrans" cxnId="{0A9809D0-FC66-4CDD-A3C8-FF60492EB168}">
      <dgm:prSet/>
      <dgm:spPr/>
      <dgm:t>
        <a:bodyPr/>
        <a:lstStyle/>
        <a:p>
          <a:endParaRPr lang="en-GB"/>
        </a:p>
      </dgm:t>
    </dgm:pt>
    <dgm:pt modelId="{A1F32FEC-224F-4581-BA13-65A6CA2C3695}" type="pres">
      <dgm:prSet presAssocID="{BA7DCB01-22C9-4FE7-8946-200D9A8B9361}" presName="cycle" presStyleCnt="0">
        <dgm:presLayoutVars>
          <dgm:dir/>
          <dgm:resizeHandles val="exact"/>
        </dgm:presLayoutVars>
      </dgm:prSet>
      <dgm:spPr/>
    </dgm:pt>
    <dgm:pt modelId="{B5CE1246-67A3-4404-B65F-C3BA7AEDE65D}" type="pres">
      <dgm:prSet presAssocID="{AE3491BC-2902-4D0E-AFDF-029E247FAE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41A16-119B-43E2-B430-18D2D70C125D}" type="pres">
      <dgm:prSet presAssocID="{AE3491BC-2902-4D0E-AFDF-029E247FAE44}" presName="spNode" presStyleCnt="0"/>
      <dgm:spPr/>
    </dgm:pt>
    <dgm:pt modelId="{2D970470-CB42-41E2-B068-B7359A18668E}" type="pres">
      <dgm:prSet presAssocID="{E77692C7-EDA3-405B-9337-CB7DBE15EDDB}" presName="sibTrans" presStyleLbl="sibTrans1D1" presStyleIdx="0" presStyleCnt="3"/>
      <dgm:spPr/>
    </dgm:pt>
    <dgm:pt modelId="{CDE3D726-147C-4547-AAEE-43E5045341D6}" type="pres">
      <dgm:prSet presAssocID="{A163C2B3-94BC-4887-8E06-86A9210A35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B75BD6-F035-40D9-95D7-C9AFC69BF5C9}" type="pres">
      <dgm:prSet presAssocID="{A163C2B3-94BC-4887-8E06-86A9210A35ED}" presName="spNode" presStyleCnt="0"/>
      <dgm:spPr/>
    </dgm:pt>
    <dgm:pt modelId="{DEEC9481-8D41-45FC-B8FB-CEF9DA482FF6}" type="pres">
      <dgm:prSet presAssocID="{67D0ECB5-C6C4-40BD-A6FA-9F75A7E83751}" presName="sibTrans" presStyleLbl="sibTrans1D1" presStyleIdx="1" presStyleCnt="3"/>
      <dgm:spPr/>
    </dgm:pt>
    <dgm:pt modelId="{4F7DA1C1-63FA-44CF-8FF0-EDD63DDBEADC}" type="pres">
      <dgm:prSet presAssocID="{0B1B8631-3E85-45AF-BB22-72293B20D2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35EC39-973F-45D6-B14B-9D11FCA9EE8F}" type="pres">
      <dgm:prSet presAssocID="{0B1B8631-3E85-45AF-BB22-72293B20D26D}" presName="spNode" presStyleCnt="0"/>
      <dgm:spPr/>
    </dgm:pt>
    <dgm:pt modelId="{695A19E2-0000-4758-B2E2-34DDB8DC1B53}" type="pres">
      <dgm:prSet presAssocID="{7D32DE48-159F-488A-9CCE-C9C402D8F75B}" presName="sibTrans" presStyleLbl="sibTrans1D1" presStyleIdx="2" presStyleCnt="3"/>
      <dgm:spPr/>
    </dgm:pt>
  </dgm:ptLst>
  <dgm:cxnLst>
    <dgm:cxn modelId="{2A3F835D-97DE-48BC-B452-D461F3E5C2DC}" srcId="{BA7DCB01-22C9-4FE7-8946-200D9A8B9361}" destId="{A163C2B3-94BC-4887-8E06-86A9210A35ED}" srcOrd="1" destOrd="0" parTransId="{8AA14ED4-BC9E-4921-8CB6-81F8D3C5BC11}" sibTransId="{67D0ECB5-C6C4-40BD-A6FA-9F75A7E83751}"/>
    <dgm:cxn modelId="{2525AECA-6F6D-4494-81F7-629F794D3223}" type="presOf" srcId="{A163C2B3-94BC-4887-8E06-86A9210A35ED}" destId="{CDE3D726-147C-4547-AAEE-43E5045341D6}" srcOrd="0" destOrd="0" presId="urn:microsoft.com/office/officeart/2005/8/layout/cycle6"/>
    <dgm:cxn modelId="{5D316193-DE9A-42ED-9661-E022136C6CE6}" type="presOf" srcId="{0B1B8631-3E85-45AF-BB22-72293B20D26D}" destId="{4F7DA1C1-63FA-44CF-8FF0-EDD63DDBEADC}" srcOrd="0" destOrd="0" presId="urn:microsoft.com/office/officeart/2005/8/layout/cycle6"/>
    <dgm:cxn modelId="{959969A5-126F-4994-B2E4-A82E6294AAC7}" srcId="{BA7DCB01-22C9-4FE7-8946-200D9A8B9361}" destId="{AE3491BC-2902-4D0E-AFDF-029E247FAE44}" srcOrd="0" destOrd="0" parTransId="{55B9B666-ADBD-46B6-BAE2-B7AAA3D546A5}" sibTransId="{E77692C7-EDA3-405B-9337-CB7DBE15EDDB}"/>
    <dgm:cxn modelId="{D8D321F0-296C-4004-8A3B-A1D27C36F7D8}" type="presOf" srcId="{AE3491BC-2902-4D0E-AFDF-029E247FAE44}" destId="{B5CE1246-67A3-4404-B65F-C3BA7AEDE65D}" srcOrd="0" destOrd="0" presId="urn:microsoft.com/office/officeart/2005/8/layout/cycle6"/>
    <dgm:cxn modelId="{4C5C3AFC-1DB7-4494-8E5A-CB2CFF02451E}" type="presOf" srcId="{7D32DE48-159F-488A-9CCE-C9C402D8F75B}" destId="{695A19E2-0000-4758-B2E2-34DDB8DC1B53}" srcOrd="0" destOrd="0" presId="urn:microsoft.com/office/officeart/2005/8/layout/cycle6"/>
    <dgm:cxn modelId="{9ED292B9-BDF3-4CB8-8DE5-30BF69AC9D66}" type="presOf" srcId="{67D0ECB5-C6C4-40BD-A6FA-9F75A7E83751}" destId="{DEEC9481-8D41-45FC-B8FB-CEF9DA482FF6}" srcOrd="0" destOrd="0" presId="urn:microsoft.com/office/officeart/2005/8/layout/cycle6"/>
    <dgm:cxn modelId="{5FC23929-CBE2-4F74-8C28-A6800EB0B948}" type="presOf" srcId="{E77692C7-EDA3-405B-9337-CB7DBE15EDDB}" destId="{2D970470-CB42-41E2-B068-B7359A18668E}" srcOrd="0" destOrd="0" presId="urn:microsoft.com/office/officeart/2005/8/layout/cycle6"/>
    <dgm:cxn modelId="{0A9809D0-FC66-4CDD-A3C8-FF60492EB168}" srcId="{BA7DCB01-22C9-4FE7-8946-200D9A8B9361}" destId="{0B1B8631-3E85-45AF-BB22-72293B20D26D}" srcOrd="2" destOrd="0" parTransId="{E3961344-91DC-4168-8498-D8F3B9CCF770}" sibTransId="{7D32DE48-159F-488A-9CCE-C9C402D8F75B}"/>
    <dgm:cxn modelId="{AF74C03D-F771-4B65-86D4-6B7FBCED787F}" type="presOf" srcId="{BA7DCB01-22C9-4FE7-8946-200D9A8B9361}" destId="{A1F32FEC-224F-4581-BA13-65A6CA2C3695}" srcOrd="0" destOrd="0" presId="urn:microsoft.com/office/officeart/2005/8/layout/cycle6"/>
    <dgm:cxn modelId="{3B70331F-A2B2-4A44-8390-C76CD407F0A0}" type="presParOf" srcId="{A1F32FEC-224F-4581-BA13-65A6CA2C3695}" destId="{B5CE1246-67A3-4404-B65F-C3BA7AEDE65D}" srcOrd="0" destOrd="0" presId="urn:microsoft.com/office/officeart/2005/8/layout/cycle6"/>
    <dgm:cxn modelId="{089FD52C-42A9-4776-A192-019ABAEC4B86}" type="presParOf" srcId="{A1F32FEC-224F-4581-BA13-65A6CA2C3695}" destId="{91841A16-119B-43E2-B430-18D2D70C125D}" srcOrd="1" destOrd="0" presId="urn:microsoft.com/office/officeart/2005/8/layout/cycle6"/>
    <dgm:cxn modelId="{9CE857A5-5008-4989-8756-357CD70D78E7}" type="presParOf" srcId="{A1F32FEC-224F-4581-BA13-65A6CA2C3695}" destId="{2D970470-CB42-41E2-B068-B7359A18668E}" srcOrd="2" destOrd="0" presId="urn:microsoft.com/office/officeart/2005/8/layout/cycle6"/>
    <dgm:cxn modelId="{88F8393B-C615-4595-8A01-C4B193694A6A}" type="presParOf" srcId="{A1F32FEC-224F-4581-BA13-65A6CA2C3695}" destId="{CDE3D726-147C-4547-AAEE-43E5045341D6}" srcOrd="3" destOrd="0" presId="urn:microsoft.com/office/officeart/2005/8/layout/cycle6"/>
    <dgm:cxn modelId="{92E3ACF5-33B1-45C7-AAF6-C57D64DEA4F6}" type="presParOf" srcId="{A1F32FEC-224F-4581-BA13-65A6CA2C3695}" destId="{79B75BD6-F035-40D9-95D7-C9AFC69BF5C9}" srcOrd="4" destOrd="0" presId="urn:microsoft.com/office/officeart/2005/8/layout/cycle6"/>
    <dgm:cxn modelId="{75CA8704-1616-41E5-8198-FA226783B137}" type="presParOf" srcId="{A1F32FEC-224F-4581-BA13-65A6CA2C3695}" destId="{DEEC9481-8D41-45FC-B8FB-CEF9DA482FF6}" srcOrd="5" destOrd="0" presId="urn:microsoft.com/office/officeart/2005/8/layout/cycle6"/>
    <dgm:cxn modelId="{36F1155C-D137-4C86-A8EE-D6373B80BE56}" type="presParOf" srcId="{A1F32FEC-224F-4581-BA13-65A6CA2C3695}" destId="{4F7DA1C1-63FA-44CF-8FF0-EDD63DDBEADC}" srcOrd="6" destOrd="0" presId="urn:microsoft.com/office/officeart/2005/8/layout/cycle6"/>
    <dgm:cxn modelId="{38E356F1-66DF-451C-A5EC-78006CEE4772}" type="presParOf" srcId="{A1F32FEC-224F-4581-BA13-65A6CA2C3695}" destId="{0235EC39-973F-45D6-B14B-9D11FCA9EE8F}" srcOrd="7" destOrd="0" presId="urn:microsoft.com/office/officeart/2005/8/layout/cycle6"/>
    <dgm:cxn modelId="{F69BEADA-A1A7-423A-98C6-3498C0DF9283}" type="presParOf" srcId="{A1F32FEC-224F-4581-BA13-65A6CA2C3695}" destId="{695A19E2-0000-4758-B2E2-34DDB8DC1B5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7DCB01-22C9-4FE7-8946-200D9A8B9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3491BC-2902-4D0E-AFDF-029E247FAE44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bán</a:t>
          </a:r>
          <a:endParaRPr lang="en-GB" dirty="0"/>
        </a:p>
      </dgm:t>
    </dgm:pt>
    <dgm:pt modelId="{55B9B666-ADBD-46B6-BAE2-B7AAA3D546A5}" type="parTrans" cxnId="{959969A5-126F-4994-B2E4-A82E6294AAC7}">
      <dgm:prSet/>
      <dgm:spPr/>
      <dgm:t>
        <a:bodyPr/>
        <a:lstStyle/>
        <a:p>
          <a:endParaRPr lang="en-GB"/>
        </a:p>
      </dgm:t>
    </dgm:pt>
    <dgm:pt modelId="{E77692C7-EDA3-405B-9337-CB7DBE15EDDB}" type="sibTrans" cxnId="{959969A5-126F-4994-B2E4-A82E6294AAC7}">
      <dgm:prSet/>
      <dgm:spPr/>
      <dgm:t>
        <a:bodyPr/>
        <a:lstStyle/>
        <a:p>
          <a:endParaRPr lang="en-GB"/>
        </a:p>
      </dgm:t>
    </dgm:pt>
    <dgm:pt modelId="{A163C2B3-94BC-4887-8E06-86A9210A35E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thuê</a:t>
          </a:r>
          <a:endParaRPr lang="en-GB" dirty="0"/>
        </a:p>
      </dgm:t>
    </dgm:pt>
    <dgm:pt modelId="{8AA14ED4-BC9E-4921-8CB6-81F8D3C5BC11}" type="parTrans" cxnId="{2A3F835D-97DE-48BC-B452-D461F3E5C2DC}">
      <dgm:prSet/>
      <dgm:spPr/>
      <dgm:t>
        <a:bodyPr/>
        <a:lstStyle/>
        <a:p>
          <a:endParaRPr lang="en-GB"/>
        </a:p>
      </dgm:t>
    </dgm:pt>
    <dgm:pt modelId="{67D0ECB5-C6C4-40BD-A6FA-9F75A7E83751}" type="sibTrans" cxnId="{2A3F835D-97DE-48BC-B452-D461F3E5C2DC}">
      <dgm:prSet/>
      <dgm:spPr/>
      <dgm:t>
        <a:bodyPr/>
        <a:lstStyle/>
        <a:p>
          <a:endParaRPr lang="en-GB"/>
        </a:p>
      </dgm:t>
    </dgm:pt>
    <dgm:pt modelId="{0B1B8631-3E85-45AF-BB22-72293B20D26D}">
      <dgm:prSet phldrT="[Text]"/>
      <dgm:spPr/>
      <dgm:t>
        <a:bodyPr/>
        <a:lstStyle/>
        <a:p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đất</a:t>
          </a:r>
          <a:r>
            <a:rPr lang="en-US" dirty="0" smtClean="0"/>
            <a:t> chia </a:t>
          </a:r>
          <a:r>
            <a:rPr lang="en-US" dirty="0" err="1" smtClean="0"/>
            <a:t>sẻ</a:t>
          </a:r>
          <a:endParaRPr lang="en-GB" dirty="0"/>
        </a:p>
      </dgm:t>
    </dgm:pt>
    <dgm:pt modelId="{E3961344-91DC-4168-8498-D8F3B9CCF770}" type="parTrans" cxnId="{0A9809D0-FC66-4CDD-A3C8-FF60492EB168}">
      <dgm:prSet/>
      <dgm:spPr/>
      <dgm:t>
        <a:bodyPr/>
        <a:lstStyle/>
        <a:p>
          <a:endParaRPr lang="en-GB"/>
        </a:p>
      </dgm:t>
    </dgm:pt>
    <dgm:pt modelId="{7D32DE48-159F-488A-9CCE-C9C402D8F75B}" type="sibTrans" cxnId="{0A9809D0-FC66-4CDD-A3C8-FF60492EB168}">
      <dgm:prSet/>
      <dgm:spPr/>
      <dgm:t>
        <a:bodyPr/>
        <a:lstStyle/>
        <a:p>
          <a:endParaRPr lang="en-GB"/>
        </a:p>
      </dgm:t>
    </dgm:pt>
    <dgm:pt modelId="{A1F32FEC-224F-4581-BA13-65A6CA2C3695}" type="pres">
      <dgm:prSet presAssocID="{BA7DCB01-22C9-4FE7-8946-200D9A8B9361}" presName="cycle" presStyleCnt="0">
        <dgm:presLayoutVars>
          <dgm:dir/>
          <dgm:resizeHandles val="exact"/>
        </dgm:presLayoutVars>
      </dgm:prSet>
      <dgm:spPr/>
    </dgm:pt>
    <dgm:pt modelId="{B5CE1246-67A3-4404-B65F-C3BA7AEDE65D}" type="pres">
      <dgm:prSet presAssocID="{AE3491BC-2902-4D0E-AFDF-029E247FAE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841A16-119B-43E2-B430-18D2D70C125D}" type="pres">
      <dgm:prSet presAssocID="{AE3491BC-2902-4D0E-AFDF-029E247FAE44}" presName="spNode" presStyleCnt="0"/>
      <dgm:spPr/>
    </dgm:pt>
    <dgm:pt modelId="{2D970470-CB42-41E2-B068-B7359A18668E}" type="pres">
      <dgm:prSet presAssocID="{E77692C7-EDA3-405B-9337-CB7DBE15EDDB}" presName="sibTrans" presStyleLbl="sibTrans1D1" presStyleIdx="0" presStyleCnt="3"/>
      <dgm:spPr/>
    </dgm:pt>
    <dgm:pt modelId="{CDE3D726-147C-4547-AAEE-43E5045341D6}" type="pres">
      <dgm:prSet presAssocID="{A163C2B3-94BC-4887-8E06-86A9210A35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B75BD6-F035-40D9-95D7-C9AFC69BF5C9}" type="pres">
      <dgm:prSet presAssocID="{A163C2B3-94BC-4887-8E06-86A9210A35ED}" presName="spNode" presStyleCnt="0"/>
      <dgm:spPr/>
    </dgm:pt>
    <dgm:pt modelId="{DEEC9481-8D41-45FC-B8FB-CEF9DA482FF6}" type="pres">
      <dgm:prSet presAssocID="{67D0ECB5-C6C4-40BD-A6FA-9F75A7E83751}" presName="sibTrans" presStyleLbl="sibTrans1D1" presStyleIdx="1" presStyleCnt="3"/>
      <dgm:spPr/>
    </dgm:pt>
    <dgm:pt modelId="{4F7DA1C1-63FA-44CF-8FF0-EDD63DDBEADC}" type="pres">
      <dgm:prSet presAssocID="{0B1B8631-3E85-45AF-BB22-72293B20D2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35EC39-973F-45D6-B14B-9D11FCA9EE8F}" type="pres">
      <dgm:prSet presAssocID="{0B1B8631-3E85-45AF-BB22-72293B20D26D}" presName="spNode" presStyleCnt="0"/>
      <dgm:spPr/>
    </dgm:pt>
    <dgm:pt modelId="{695A19E2-0000-4758-B2E2-34DDB8DC1B53}" type="pres">
      <dgm:prSet presAssocID="{7D32DE48-159F-488A-9CCE-C9C402D8F75B}" presName="sibTrans" presStyleLbl="sibTrans1D1" presStyleIdx="2" presStyleCnt="3"/>
      <dgm:spPr/>
    </dgm:pt>
  </dgm:ptLst>
  <dgm:cxnLst>
    <dgm:cxn modelId="{202F0DE2-6635-4B42-B56A-7A56C238BDFF}" type="presOf" srcId="{AE3491BC-2902-4D0E-AFDF-029E247FAE44}" destId="{B5CE1246-67A3-4404-B65F-C3BA7AEDE65D}" srcOrd="0" destOrd="0" presId="urn:microsoft.com/office/officeart/2005/8/layout/cycle6"/>
    <dgm:cxn modelId="{2A3F835D-97DE-48BC-B452-D461F3E5C2DC}" srcId="{BA7DCB01-22C9-4FE7-8946-200D9A8B9361}" destId="{A163C2B3-94BC-4887-8E06-86A9210A35ED}" srcOrd="1" destOrd="0" parTransId="{8AA14ED4-BC9E-4921-8CB6-81F8D3C5BC11}" sibTransId="{67D0ECB5-C6C4-40BD-A6FA-9F75A7E83751}"/>
    <dgm:cxn modelId="{2EDEAA80-E45F-4187-8062-AE3AC316236D}" type="presOf" srcId="{7D32DE48-159F-488A-9CCE-C9C402D8F75B}" destId="{695A19E2-0000-4758-B2E2-34DDB8DC1B53}" srcOrd="0" destOrd="0" presId="urn:microsoft.com/office/officeart/2005/8/layout/cycle6"/>
    <dgm:cxn modelId="{A69765FE-C591-40EF-965A-A9B7E33750CD}" type="presOf" srcId="{67D0ECB5-C6C4-40BD-A6FA-9F75A7E83751}" destId="{DEEC9481-8D41-45FC-B8FB-CEF9DA482FF6}" srcOrd="0" destOrd="0" presId="urn:microsoft.com/office/officeart/2005/8/layout/cycle6"/>
    <dgm:cxn modelId="{EB309921-CDF9-40FA-A9C3-76972AE39F8D}" type="presOf" srcId="{0B1B8631-3E85-45AF-BB22-72293B20D26D}" destId="{4F7DA1C1-63FA-44CF-8FF0-EDD63DDBEADC}" srcOrd="0" destOrd="0" presId="urn:microsoft.com/office/officeart/2005/8/layout/cycle6"/>
    <dgm:cxn modelId="{959969A5-126F-4994-B2E4-A82E6294AAC7}" srcId="{BA7DCB01-22C9-4FE7-8946-200D9A8B9361}" destId="{AE3491BC-2902-4D0E-AFDF-029E247FAE44}" srcOrd="0" destOrd="0" parTransId="{55B9B666-ADBD-46B6-BAE2-B7AAA3D546A5}" sibTransId="{E77692C7-EDA3-405B-9337-CB7DBE15EDDB}"/>
    <dgm:cxn modelId="{99975E12-F283-4828-9A4B-FFE404E10651}" type="presOf" srcId="{E77692C7-EDA3-405B-9337-CB7DBE15EDDB}" destId="{2D970470-CB42-41E2-B068-B7359A18668E}" srcOrd="0" destOrd="0" presId="urn:microsoft.com/office/officeart/2005/8/layout/cycle6"/>
    <dgm:cxn modelId="{1EB96218-684C-4FF9-8027-283E8261A3A9}" type="presOf" srcId="{BA7DCB01-22C9-4FE7-8946-200D9A8B9361}" destId="{A1F32FEC-224F-4581-BA13-65A6CA2C3695}" srcOrd="0" destOrd="0" presId="urn:microsoft.com/office/officeart/2005/8/layout/cycle6"/>
    <dgm:cxn modelId="{0A9809D0-FC66-4CDD-A3C8-FF60492EB168}" srcId="{BA7DCB01-22C9-4FE7-8946-200D9A8B9361}" destId="{0B1B8631-3E85-45AF-BB22-72293B20D26D}" srcOrd="2" destOrd="0" parTransId="{E3961344-91DC-4168-8498-D8F3B9CCF770}" sibTransId="{7D32DE48-159F-488A-9CCE-C9C402D8F75B}"/>
    <dgm:cxn modelId="{4B27CAF0-D5AA-4EA0-8607-306DCD47938F}" type="presOf" srcId="{A163C2B3-94BC-4887-8E06-86A9210A35ED}" destId="{CDE3D726-147C-4547-AAEE-43E5045341D6}" srcOrd="0" destOrd="0" presId="urn:microsoft.com/office/officeart/2005/8/layout/cycle6"/>
    <dgm:cxn modelId="{49C9066A-2DE2-4C8B-8B9B-37195EBB2CDA}" type="presParOf" srcId="{A1F32FEC-224F-4581-BA13-65A6CA2C3695}" destId="{B5CE1246-67A3-4404-B65F-C3BA7AEDE65D}" srcOrd="0" destOrd="0" presId="urn:microsoft.com/office/officeart/2005/8/layout/cycle6"/>
    <dgm:cxn modelId="{95226FB6-5233-4267-A074-6CB01BA3B4D1}" type="presParOf" srcId="{A1F32FEC-224F-4581-BA13-65A6CA2C3695}" destId="{91841A16-119B-43E2-B430-18D2D70C125D}" srcOrd="1" destOrd="0" presId="urn:microsoft.com/office/officeart/2005/8/layout/cycle6"/>
    <dgm:cxn modelId="{AAA712A1-0A88-43BB-98CF-1960136E5828}" type="presParOf" srcId="{A1F32FEC-224F-4581-BA13-65A6CA2C3695}" destId="{2D970470-CB42-41E2-B068-B7359A18668E}" srcOrd="2" destOrd="0" presId="urn:microsoft.com/office/officeart/2005/8/layout/cycle6"/>
    <dgm:cxn modelId="{ECE92A24-8810-464C-8E34-37FD6C67F8B0}" type="presParOf" srcId="{A1F32FEC-224F-4581-BA13-65A6CA2C3695}" destId="{CDE3D726-147C-4547-AAEE-43E5045341D6}" srcOrd="3" destOrd="0" presId="urn:microsoft.com/office/officeart/2005/8/layout/cycle6"/>
    <dgm:cxn modelId="{BF8CCE5A-DF46-479D-BDF7-0FB107B6D6EE}" type="presParOf" srcId="{A1F32FEC-224F-4581-BA13-65A6CA2C3695}" destId="{79B75BD6-F035-40D9-95D7-C9AFC69BF5C9}" srcOrd="4" destOrd="0" presId="urn:microsoft.com/office/officeart/2005/8/layout/cycle6"/>
    <dgm:cxn modelId="{16DB648C-12D5-4006-8BB3-0A9FF2D6CAB1}" type="presParOf" srcId="{A1F32FEC-224F-4581-BA13-65A6CA2C3695}" destId="{DEEC9481-8D41-45FC-B8FB-CEF9DA482FF6}" srcOrd="5" destOrd="0" presId="urn:microsoft.com/office/officeart/2005/8/layout/cycle6"/>
    <dgm:cxn modelId="{28C4B341-2D98-4FFB-8B50-AE522961D0FF}" type="presParOf" srcId="{A1F32FEC-224F-4581-BA13-65A6CA2C3695}" destId="{4F7DA1C1-63FA-44CF-8FF0-EDD63DDBEADC}" srcOrd="6" destOrd="0" presId="urn:microsoft.com/office/officeart/2005/8/layout/cycle6"/>
    <dgm:cxn modelId="{C8735D65-F557-4623-B79E-D55C5F2CE989}" type="presParOf" srcId="{A1F32FEC-224F-4581-BA13-65A6CA2C3695}" destId="{0235EC39-973F-45D6-B14B-9D11FCA9EE8F}" srcOrd="7" destOrd="0" presId="urn:microsoft.com/office/officeart/2005/8/layout/cycle6"/>
    <dgm:cxn modelId="{ABCBBEEF-EEF8-4BC0-A6C7-BC9D37CC6602}" type="presParOf" srcId="{A1F32FEC-224F-4581-BA13-65A6CA2C3695}" destId="{695A19E2-0000-4758-B2E2-34DDB8DC1B53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1246-67A3-4404-B65F-C3BA7AEDE65D}">
      <dsp:nvSpPr>
        <dsp:cNvPr id="0" name=""/>
        <dsp:cNvSpPr/>
      </dsp:nvSpPr>
      <dsp:spPr>
        <a:xfrm>
          <a:off x="1111076" y="720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bán</a:t>
          </a:r>
          <a:endParaRPr lang="en-GB" sz="1600" kern="1200" dirty="0"/>
        </a:p>
      </dsp:txBody>
      <dsp:txXfrm>
        <a:off x="1142116" y="31760"/>
        <a:ext cx="916167" cy="573780"/>
      </dsp:txXfrm>
    </dsp:sp>
    <dsp:sp modelId="{2D970470-CB42-41E2-B068-B7359A18668E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344656" y="160259"/>
              </a:moveTo>
              <a:arcTo wR="848419" hR="848419" stAng="18347740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3D726-147C-4547-AAEE-43E5045341D6}">
      <dsp:nvSpPr>
        <dsp:cNvPr id="0" name=""/>
        <dsp:cNvSpPr/>
      </dsp:nvSpPr>
      <dsp:spPr>
        <a:xfrm>
          <a:off x="1845829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thuê</a:t>
          </a:r>
          <a:endParaRPr lang="en-GB" sz="1600" kern="1200" dirty="0"/>
        </a:p>
      </dsp:txBody>
      <dsp:txXfrm>
        <a:off x="1876869" y="1304389"/>
        <a:ext cx="916167" cy="573780"/>
      </dsp:txXfrm>
    </dsp:sp>
    <dsp:sp modelId="{DEEC9481-8D41-45FC-B8FB-CEF9DA482FF6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252356" y="1594509"/>
              </a:moveTo>
              <a:arcTo wR="848419" hR="848419" stAng="3694120" swAng="341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DA1C1-63FA-44CF-8FF0-EDD63DDBEADC}">
      <dsp:nvSpPr>
        <dsp:cNvPr id="0" name=""/>
        <dsp:cNvSpPr/>
      </dsp:nvSpPr>
      <dsp:spPr>
        <a:xfrm>
          <a:off x="376323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chia </a:t>
          </a:r>
          <a:r>
            <a:rPr lang="en-US" sz="1600" kern="1200" dirty="0" err="1" smtClean="0"/>
            <a:t>sẻ</a:t>
          </a:r>
          <a:endParaRPr lang="en-GB" sz="1600" kern="1200" dirty="0"/>
        </a:p>
      </dsp:txBody>
      <dsp:txXfrm>
        <a:off x="407363" y="1304389"/>
        <a:ext cx="916167" cy="573780"/>
      </dsp:txXfrm>
    </dsp:sp>
    <dsp:sp modelId="{695A19E2-0000-4758-B2E2-34DDB8DC1B53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5633" y="946023"/>
              </a:moveTo>
              <a:arcTo wR="848419" hR="848419" stAng="10403635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1246-67A3-4404-B65F-C3BA7AEDE65D}">
      <dsp:nvSpPr>
        <dsp:cNvPr id="0" name=""/>
        <dsp:cNvSpPr/>
      </dsp:nvSpPr>
      <dsp:spPr>
        <a:xfrm>
          <a:off x="1111076" y="720"/>
          <a:ext cx="978247" cy="6358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bán</a:t>
          </a:r>
          <a:endParaRPr lang="en-GB" sz="1600" kern="1200" dirty="0"/>
        </a:p>
      </dsp:txBody>
      <dsp:txXfrm>
        <a:off x="1142116" y="31760"/>
        <a:ext cx="916167" cy="573780"/>
      </dsp:txXfrm>
    </dsp:sp>
    <dsp:sp modelId="{2D970470-CB42-41E2-B068-B7359A18668E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344656" y="160259"/>
              </a:moveTo>
              <a:arcTo wR="848419" hR="848419" stAng="18347740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3D726-147C-4547-AAEE-43E5045341D6}">
      <dsp:nvSpPr>
        <dsp:cNvPr id="0" name=""/>
        <dsp:cNvSpPr/>
      </dsp:nvSpPr>
      <dsp:spPr>
        <a:xfrm>
          <a:off x="1845829" y="1273349"/>
          <a:ext cx="978247" cy="6358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thuê</a:t>
          </a:r>
          <a:endParaRPr lang="en-GB" sz="1600" kern="1200" dirty="0"/>
        </a:p>
      </dsp:txBody>
      <dsp:txXfrm>
        <a:off x="1876869" y="1304389"/>
        <a:ext cx="916167" cy="573780"/>
      </dsp:txXfrm>
    </dsp:sp>
    <dsp:sp modelId="{DEEC9481-8D41-45FC-B8FB-CEF9DA482FF6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252356" y="1594509"/>
              </a:moveTo>
              <a:arcTo wR="848419" hR="848419" stAng="3694120" swAng="341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DA1C1-63FA-44CF-8FF0-EDD63DDBEADC}">
      <dsp:nvSpPr>
        <dsp:cNvPr id="0" name=""/>
        <dsp:cNvSpPr/>
      </dsp:nvSpPr>
      <dsp:spPr>
        <a:xfrm>
          <a:off x="376323" y="1273349"/>
          <a:ext cx="978247" cy="6358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chia </a:t>
          </a:r>
          <a:r>
            <a:rPr lang="en-US" sz="1600" kern="1200" dirty="0" err="1" smtClean="0"/>
            <a:t>sẻ</a:t>
          </a:r>
          <a:endParaRPr lang="en-GB" sz="1600" kern="1200" dirty="0"/>
        </a:p>
      </dsp:txBody>
      <dsp:txXfrm>
        <a:off x="407363" y="1304389"/>
        <a:ext cx="916167" cy="573780"/>
      </dsp:txXfrm>
    </dsp:sp>
    <dsp:sp modelId="{695A19E2-0000-4758-B2E2-34DDB8DC1B53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5633" y="946023"/>
              </a:moveTo>
              <a:arcTo wR="848419" hR="848419" stAng="10403635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1246-67A3-4404-B65F-C3BA7AEDE65D}">
      <dsp:nvSpPr>
        <dsp:cNvPr id="0" name=""/>
        <dsp:cNvSpPr/>
      </dsp:nvSpPr>
      <dsp:spPr>
        <a:xfrm>
          <a:off x="1111076" y="720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bán</a:t>
          </a:r>
          <a:endParaRPr lang="en-GB" sz="1600" kern="1200" dirty="0"/>
        </a:p>
      </dsp:txBody>
      <dsp:txXfrm>
        <a:off x="1142116" y="31760"/>
        <a:ext cx="916167" cy="573780"/>
      </dsp:txXfrm>
    </dsp:sp>
    <dsp:sp modelId="{2D970470-CB42-41E2-B068-B7359A18668E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344656" y="160259"/>
              </a:moveTo>
              <a:arcTo wR="848419" hR="848419" stAng="18347740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3D726-147C-4547-AAEE-43E5045341D6}">
      <dsp:nvSpPr>
        <dsp:cNvPr id="0" name=""/>
        <dsp:cNvSpPr/>
      </dsp:nvSpPr>
      <dsp:spPr>
        <a:xfrm>
          <a:off x="1845829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thuê</a:t>
          </a:r>
          <a:endParaRPr lang="en-GB" sz="1600" kern="1200" dirty="0"/>
        </a:p>
      </dsp:txBody>
      <dsp:txXfrm>
        <a:off x="1876869" y="1304389"/>
        <a:ext cx="916167" cy="573780"/>
      </dsp:txXfrm>
    </dsp:sp>
    <dsp:sp modelId="{DEEC9481-8D41-45FC-B8FB-CEF9DA482FF6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252356" y="1594509"/>
              </a:moveTo>
              <a:arcTo wR="848419" hR="848419" stAng="3694120" swAng="341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DA1C1-63FA-44CF-8FF0-EDD63DDBEADC}">
      <dsp:nvSpPr>
        <dsp:cNvPr id="0" name=""/>
        <dsp:cNvSpPr/>
      </dsp:nvSpPr>
      <dsp:spPr>
        <a:xfrm>
          <a:off x="376323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chia </a:t>
          </a:r>
          <a:r>
            <a:rPr lang="en-US" sz="1600" kern="1200" dirty="0" err="1" smtClean="0"/>
            <a:t>sẻ</a:t>
          </a:r>
          <a:endParaRPr lang="en-GB" sz="1600" kern="1200" dirty="0"/>
        </a:p>
      </dsp:txBody>
      <dsp:txXfrm>
        <a:off x="407363" y="1304389"/>
        <a:ext cx="916167" cy="573780"/>
      </dsp:txXfrm>
    </dsp:sp>
    <dsp:sp modelId="{695A19E2-0000-4758-B2E2-34DDB8DC1B53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5633" y="946023"/>
              </a:moveTo>
              <a:arcTo wR="848419" hR="848419" stAng="10403635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1246-67A3-4404-B65F-C3BA7AEDE65D}">
      <dsp:nvSpPr>
        <dsp:cNvPr id="0" name=""/>
        <dsp:cNvSpPr/>
      </dsp:nvSpPr>
      <dsp:spPr>
        <a:xfrm>
          <a:off x="1111076" y="720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bán</a:t>
          </a:r>
          <a:endParaRPr lang="en-GB" sz="1600" kern="1200" dirty="0"/>
        </a:p>
      </dsp:txBody>
      <dsp:txXfrm>
        <a:off x="1142116" y="31760"/>
        <a:ext cx="916167" cy="573780"/>
      </dsp:txXfrm>
    </dsp:sp>
    <dsp:sp modelId="{2D970470-CB42-41E2-B068-B7359A18668E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344656" y="160259"/>
              </a:moveTo>
              <a:arcTo wR="848419" hR="848419" stAng="18347740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3D726-147C-4547-AAEE-43E5045341D6}">
      <dsp:nvSpPr>
        <dsp:cNvPr id="0" name=""/>
        <dsp:cNvSpPr/>
      </dsp:nvSpPr>
      <dsp:spPr>
        <a:xfrm>
          <a:off x="1845829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thuê</a:t>
          </a:r>
          <a:endParaRPr lang="en-GB" sz="1600" kern="1200" dirty="0"/>
        </a:p>
      </dsp:txBody>
      <dsp:txXfrm>
        <a:off x="1876869" y="1304389"/>
        <a:ext cx="916167" cy="573780"/>
      </dsp:txXfrm>
    </dsp:sp>
    <dsp:sp modelId="{DEEC9481-8D41-45FC-B8FB-CEF9DA482FF6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252356" y="1594509"/>
              </a:moveTo>
              <a:arcTo wR="848419" hR="848419" stAng="3694120" swAng="341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DA1C1-63FA-44CF-8FF0-EDD63DDBEADC}">
      <dsp:nvSpPr>
        <dsp:cNvPr id="0" name=""/>
        <dsp:cNvSpPr/>
      </dsp:nvSpPr>
      <dsp:spPr>
        <a:xfrm>
          <a:off x="376323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chia </a:t>
          </a:r>
          <a:r>
            <a:rPr lang="en-US" sz="1600" kern="1200" dirty="0" err="1" smtClean="0"/>
            <a:t>sẻ</a:t>
          </a:r>
          <a:endParaRPr lang="en-GB" sz="1600" kern="1200" dirty="0"/>
        </a:p>
      </dsp:txBody>
      <dsp:txXfrm>
        <a:off x="407363" y="1304389"/>
        <a:ext cx="916167" cy="573780"/>
      </dsp:txXfrm>
    </dsp:sp>
    <dsp:sp modelId="{695A19E2-0000-4758-B2E2-34DDB8DC1B53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5633" y="946023"/>
              </a:moveTo>
              <a:arcTo wR="848419" hR="848419" stAng="10403635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E1246-67A3-4404-B65F-C3BA7AEDE65D}">
      <dsp:nvSpPr>
        <dsp:cNvPr id="0" name=""/>
        <dsp:cNvSpPr/>
      </dsp:nvSpPr>
      <dsp:spPr>
        <a:xfrm>
          <a:off x="1111076" y="720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bán</a:t>
          </a:r>
          <a:endParaRPr lang="en-GB" sz="1600" kern="1200" dirty="0"/>
        </a:p>
      </dsp:txBody>
      <dsp:txXfrm>
        <a:off x="1142116" y="31760"/>
        <a:ext cx="916167" cy="573780"/>
      </dsp:txXfrm>
    </dsp:sp>
    <dsp:sp modelId="{2D970470-CB42-41E2-B068-B7359A18668E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344656" y="160259"/>
              </a:moveTo>
              <a:arcTo wR="848419" hR="848419" stAng="18347740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3D726-147C-4547-AAEE-43E5045341D6}">
      <dsp:nvSpPr>
        <dsp:cNvPr id="0" name=""/>
        <dsp:cNvSpPr/>
      </dsp:nvSpPr>
      <dsp:spPr>
        <a:xfrm>
          <a:off x="1845829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cho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thuê</a:t>
          </a:r>
          <a:endParaRPr lang="en-GB" sz="1600" kern="1200" dirty="0"/>
        </a:p>
      </dsp:txBody>
      <dsp:txXfrm>
        <a:off x="1876869" y="1304389"/>
        <a:ext cx="916167" cy="573780"/>
      </dsp:txXfrm>
    </dsp:sp>
    <dsp:sp modelId="{DEEC9481-8D41-45FC-B8FB-CEF9DA482FF6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1252356" y="1594509"/>
              </a:moveTo>
              <a:arcTo wR="848419" hR="848419" stAng="3694120" swAng="341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DA1C1-63FA-44CF-8FF0-EDD63DDBEADC}">
      <dsp:nvSpPr>
        <dsp:cNvPr id="0" name=""/>
        <dsp:cNvSpPr/>
      </dsp:nvSpPr>
      <dsp:spPr>
        <a:xfrm>
          <a:off x="376323" y="1273349"/>
          <a:ext cx="978247" cy="63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Nhà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đất</a:t>
          </a:r>
          <a:r>
            <a:rPr lang="en-US" sz="1600" kern="1200" dirty="0" smtClean="0"/>
            <a:t> chia </a:t>
          </a:r>
          <a:r>
            <a:rPr lang="en-US" sz="1600" kern="1200" dirty="0" err="1" smtClean="0"/>
            <a:t>sẻ</a:t>
          </a:r>
          <a:endParaRPr lang="en-GB" sz="1600" kern="1200" dirty="0"/>
        </a:p>
      </dsp:txBody>
      <dsp:txXfrm>
        <a:off x="407363" y="1304389"/>
        <a:ext cx="916167" cy="573780"/>
      </dsp:txXfrm>
    </dsp:sp>
    <dsp:sp modelId="{695A19E2-0000-4758-B2E2-34DDB8DC1B53}">
      <dsp:nvSpPr>
        <dsp:cNvPr id="0" name=""/>
        <dsp:cNvSpPr/>
      </dsp:nvSpPr>
      <dsp:spPr>
        <a:xfrm>
          <a:off x="751780" y="318651"/>
          <a:ext cx="1696838" cy="1696838"/>
        </a:xfrm>
        <a:custGeom>
          <a:avLst/>
          <a:gdLst/>
          <a:ahLst/>
          <a:cxnLst/>
          <a:rect l="0" t="0" r="0" b="0"/>
          <a:pathLst>
            <a:path>
              <a:moveTo>
                <a:pt x="5633" y="946023"/>
              </a:moveTo>
              <a:arcTo wR="848419" hR="848419" stAng="10403635" swAng="36486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ĐấtToNhàĐẹp</a:t>
            </a:r>
            <a:r>
              <a:rPr lang="en-US" dirty="0" smtClean="0"/>
              <a:t> mobile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1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BĐS</a:t>
            </a:r>
          </a:p>
          <a:p>
            <a:endParaRPr lang="en-US" dirty="0"/>
          </a:p>
          <a:p>
            <a:r>
              <a:rPr lang="en-US" dirty="0" smtClean="0"/>
              <a:t>SĐT: 09xxxxxxx</a:t>
            </a:r>
          </a:p>
          <a:p>
            <a:r>
              <a:rPr lang="en-US" dirty="0" smtClean="0"/>
              <a:t>Email: abcdef@gmail.com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105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24400" y="5105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895600" y="1447800"/>
            <a:ext cx="2514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Slider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70168" y="5105400"/>
            <a:ext cx="76546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BĐS</a:t>
            </a:r>
          </a:p>
          <a:p>
            <a:endParaRPr lang="en-US" dirty="0"/>
          </a:p>
          <a:p>
            <a:r>
              <a:rPr lang="en-US" dirty="0" smtClean="0"/>
              <a:t>SĐT: 09xxxxxxx</a:t>
            </a:r>
          </a:p>
          <a:p>
            <a:r>
              <a:rPr lang="en-US" dirty="0" smtClean="0"/>
              <a:t>Email: abcdef@gmail.com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105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24400" y="51054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895600" y="1447800"/>
            <a:ext cx="2514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Slider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70168" y="5105400"/>
            <a:ext cx="765464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5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895600" y="1447800"/>
            <a:ext cx="2514600" cy="3733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dấu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BĐS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quanh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vị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trí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tại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7924470"/>
              </p:ext>
            </p:extLst>
          </p:nvPr>
        </p:nvGraphicFramePr>
        <p:xfrm>
          <a:off x="2552700" y="1143000"/>
          <a:ext cx="320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1800" y="3403495"/>
            <a:ext cx="914400" cy="7113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4196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>
            <a:off x="5334000" y="3759147"/>
            <a:ext cx="99060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7904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on signed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Dragon City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, </a:t>
            </a:r>
            <a:r>
              <a:rPr lang="en-US" dirty="0" err="1" smtClean="0"/>
              <a:t>Trảng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Nai</a:t>
            </a:r>
            <a:endParaRPr lang="en-US" dirty="0" smtClean="0"/>
          </a:p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dậy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7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Dragon City</a:t>
            </a:r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, </a:t>
            </a:r>
            <a:r>
              <a:rPr lang="en-US" dirty="0" err="1" smtClean="0"/>
              <a:t>Trảng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Nai</a:t>
            </a:r>
            <a:endParaRPr lang="en-US" dirty="0" smtClean="0"/>
          </a:p>
          <a:p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dậy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BĐS</a:t>
            </a:r>
          </a:p>
          <a:p>
            <a:endParaRPr lang="en-US" dirty="0"/>
          </a:p>
          <a:p>
            <a:r>
              <a:rPr lang="en-US" dirty="0" smtClean="0"/>
              <a:t>SĐT: 09xxxxxxx</a:t>
            </a:r>
          </a:p>
          <a:p>
            <a:r>
              <a:rPr lang="en-US" dirty="0" smtClean="0"/>
              <a:t>Email: abcdef@gmail.com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5600" y="1447800"/>
            <a:ext cx="25146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Slider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4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705956"/>
              </p:ext>
            </p:extLst>
          </p:nvPr>
        </p:nvGraphicFramePr>
        <p:xfrm>
          <a:off x="2552700" y="1143000"/>
          <a:ext cx="320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18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419600" y="3403495"/>
            <a:ext cx="914400" cy="7113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>
            <a:off x="5334000" y="3759147"/>
            <a:ext cx="99060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7904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on signed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5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endParaRPr lang="en-US" dirty="0" smtClean="0"/>
          </a:p>
          <a:p>
            <a:r>
              <a:rPr lang="en-US" dirty="0" smtClean="0"/>
              <a:t>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33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705956"/>
              </p:ext>
            </p:extLst>
          </p:nvPr>
        </p:nvGraphicFramePr>
        <p:xfrm>
          <a:off x="2552700" y="1143000"/>
          <a:ext cx="320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18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4196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419600"/>
            <a:ext cx="914400" cy="7113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>
            <a:off x="5334000" y="3759147"/>
            <a:ext cx="99060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7904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on signed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5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59805456"/>
              </p:ext>
            </p:extLst>
          </p:nvPr>
        </p:nvGraphicFramePr>
        <p:xfrm>
          <a:off x="2552700" y="1143000"/>
          <a:ext cx="320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18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4196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>
            <a:off x="5334000" y="3759147"/>
            <a:ext cx="99060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7904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on signed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TP.HCM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109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5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TP.HCM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109" y="5334000"/>
            <a:ext cx="121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2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TP.HCM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109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819400" y="3810000"/>
            <a:ext cx="25146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</a:t>
            </a:r>
          </a:p>
          <a:p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5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TP.HCM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109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2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Icon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A</a:t>
            </a:r>
          </a:p>
          <a:p>
            <a:r>
              <a:rPr lang="en-US" dirty="0" smtClean="0"/>
              <a:t>TP.HCM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7109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71800" y="2819401"/>
            <a:ext cx="2514600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</a:t>
            </a:r>
          </a:p>
          <a:p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err="1" smtClean="0"/>
              <a:t>Tỉnh</a:t>
            </a:r>
            <a:r>
              <a:rPr lang="en-US" dirty="0" smtClean="0"/>
              <a:t>/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r>
              <a:rPr lang="en-US" dirty="0" err="1" smtClean="0"/>
              <a:t>Quận</a:t>
            </a:r>
            <a:r>
              <a:rPr lang="en-US" dirty="0" smtClean="0"/>
              <a:t>/</a:t>
            </a:r>
            <a:r>
              <a:rPr lang="en-US" dirty="0" err="1" smtClean="0"/>
              <a:t>Huyện</a:t>
            </a:r>
            <a:endParaRPr lang="en-US" dirty="0" smtClean="0"/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(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/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9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6594431"/>
              </p:ext>
            </p:extLst>
          </p:nvPr>
        </p:nvGraphicFramePr>
        <p:xfrm>
          <a:off x="2552700" y="1143000"/>
          <a:ext cx="32004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9718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419600" y="3403495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tin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419600" y="4419600"/>
            <a:ext cx="914400" cy="71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GB" dirty="0"/>
          </a:p>
        </p:txBody>
      </p:sp>
      <p:cxnSp>
        <p:nvCxnSpPr>
          <p:cNvPr id="11" name="Straight Arrow Connector 10"/>
          <p:cNvCxnSpPr>
            <a:endCxn id="8" idx="3"/>
          </p:cNvCxnSpPr>
          <p:nvPr/>
        </p:nvCxnSpPr>
        <p:spPr>
          <a:xfrm flipH="1">
            <a:off x="5334000" y="3759147"/>
            <a:ext cx="99060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357904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on signed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8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Tỉnh</a:t>
            </a:r>
            <a:r>
              <a:rPr lang="en-US" dirty="0" smtClean="0"/>
              <a:t>/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r>
              <a:rPr lang="en-US" dirty="0" err="1" smtClean="0"/>
              <a:t>Quận</a:t>
            </a:r>
            <a:r>
              <a:rPr lang="en-US" dirty="0" smtClean="0"/>
              <a:t>/</a:t>
            </a:r>
            <a:r>
              <a:rPr lang="en-US" dirty="0" err="1" smtClean="0"/>
              <a:t>Huyện</a:t>
            </a:r>
            <a:endParaRPr lang="en-US" dirty="0" smtClean="0"/>
          </a:p>
          <a:p>
            <a:r>
              <a:rPr lang="en-US" dirty="0" err="1" smtClean="0"/>
              <a:t>Phường</a:t>
            </a:r>
            <a:r>
              <a:rPr lang="en-US" dirty="0" smtClean="0"/>
              <a:t>/</a:t>
            </a:r>
            <a:r>
              <a:rPr lang="en-US" dirty="0" err="1" smtClean="0"/>
              <a:t>Xã</a:t>
            </a:r>
            <a:endParaRPr lang="en-US" dirty="0" smtClean="0"/>
          </a:p>
          <a:p>
            <a:r>
              <a:rPr lang="en-US" dirty="0" err="1" smtClean="0"/>
              <a:t>Đường</a:t>
            </a:r>
            <a:endParaRPr lang="en-US" dirty="0" smtClean="0"/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6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Tỉnh</a:t>
            </a:r>
            <a:r>
              <a:rPr lang="en-US" dirty="0" smtClean="0"/>
              <a:t>/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r>
              <a:rPr lang="en-US" dirty="0" err="1" smtClean="0"/>
              <a:t>Quận</a:t>
            </a:r>
            <a:r>
              <a:rPr lang="en-US" dirty="0" smtClean="0"/>
              <a:t>/</a:t>
            </a:r>
            <a:r>
              <a:rPr lang="en-US" dirty="0" err="1" smtClean="0"/>
              <a:t>Huyện</a:t>
            </a:r>
            <a:endParaRPr lang="en-US" dirty="0" smtClean="0"/>
          </a:p>
          <a:p>
            <a:r>
              <a:rPr lang="en-US" dirty="0" err="1" smtClean="0"/>
              <a:t>Phường</a:t>
            </a:r>
            <a:r>
              <a:rPr lang="en-US" dirty="0" smtClean="0"/>
              <a:t>/</a:t>
            </a:r>
            <a:r>
              <a:rPr lang="en-US" dirty="0" err="1" smtClean="0"/>
              <a:t>Xã</a:t>
            </a:r>
            <a:endParaRPr lang="en-US" dirty="0" smtClean="0"/>
          </a:p>
          <a:p>
            <a:r>
              <a:rPr lang="en-US" dirty="0" err="1" smtClean="0"/>
              <a:t>Đường</a:t>
            </a:r>
            <a:endParaRPr lang="en-US" dirty="0" smtClean="0"/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5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BĐS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endParaRPr lang="en-US" dirty="0" smtClean="0"/>
          </a:p>
          <a:p>
            <a:r>
              <a:rPr lang="en-US" dirty="0" smtClean="0"/>
              <a:t>52 m</a:t>
            </a:r>
            <a:r>
              <a:rPr lang="en-US" baseline="30000" dirty="0" smtClean="0"/>
              <a:t>2</a:t>
            </a:r>
            <a:r>
              <a:rPr lang="en-US" dirty="0" smtClean="0"/>
              <a:t> – 1,7 </a:t>
            </a:r>
            <a:r>
              <a:rPr lang="en-US" dirty="0" err="1" smtClean="0"/>
              <a:t>tỷ</a:t>
            </a:r>
            <a:endParaRPr lang="en-US" dirty="0" smtClean="0"/>
          </a:p>
          <a:p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vức</a:t>
            </a:r>
            <a:r>
              <a:rPr lang="en-US" dirty="0" smtClean="0"/>
              <a:t> 4x13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BĐS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endParaRPr lang="en-US" dirty="0" smtClean="0"/>
          </a:p>
          <a:p>
            <a:r>
              <a:rPr lang="en-US" dirty="0" smtClean="0"/>
              <a:t>52 m</a:t>
            </a:r>
            <a:r>
              <a:rPr lang="en-US" baseline="30000" dirty="0" smtClean="0"/>
              <a:t>2</a:t>
            </a:r>
            <a:r>
              <a:rPr lang="en-US" dirty="0" smtClean="0"/>
              <a:t> – 1,7 </a:t>
            </a:r>
            <a:r>
              <a:rPr lang="en-US" dirty="0" err="1" smtClean="0"/>
              <a:t>tỷ</a:t>
            </a:r>
            <a:endParaRPr lang="en-US" dirty="0" smtClean="0"/>
          </a:p>
          <a:p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vức</a:t>
            </a:r>
            <a:r>
              <a:rPr lang="en-US" dirty="0" smtClean="0"/>
              <a:t> 4x13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5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BĐS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endParaRPr lang="en-US" dirty="0" smtClean="0"/>
          </a:p>
          <a:p>
            <a:r>
              <a:rPr lang="en-US" dirty="0" smtClean="0"/>
              <a:t>52 m</a:t>
            </a:r>
            <a:r>
              <a:rPr lang="en-US" baseline="30000" dirty="0" smtClean="0"/>
              <a:t>2</a:t>
            </a:r>
            <a:r>
              <a:rPr lang="en-US" dirty="0" smtClean="0"/>
              <a:t> – 1,7 </a:t>
            </a:r>
            <a:r>
              <a:rPr lang="en-US" dirty="0" err="1" smtClean="0"/>
              <a:t>tỷ</a:t>
            </a:r>
            <a:endParaRPr lang="en-US" dirty="0" smtClean="0"/>
          </a:p>
          <a:p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vức</a:t>
            </a:r>
            <a:r>
              <a:rPr lang="en-US" dirty="0" smtClean="0"/>
              <a:t> 4x13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819400" y="2590800"/>
            <a:ext cx="25146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X</a:t>
            </a:r>
          </a:p>
          <a:p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5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edris-bsu.org/themes/grizzly-theme/images/devices/android-phone-portr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003"/>
            <a:ext cx="3429000" cy="677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19400" y="1371600"/>
            <a:ext cx="2667000" cy="3886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BĐS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endParaRPr lang="en-US" dirty="0" smtClean="0"/>
          </a:p>
          <a:p>
            <a:r>
              <a:rPr lang="en-US" dirty="0" smtClean="0"/>
              <a:t>52 m</a:t>
            </a:r>
            <a:r>
              <a:rPr lang="en-US" baseline="30000" dirty="0" smtClean="0"/>
              <a:t>2</a:t>
            </a:r>
            <a:r>
              <a:rPr lang="en-US" dirty="0" smtClean="0"/>
              <a:t> – 1,7 </a:t>
            </a:r>
            <a:r>
              <a:rPr lang="en-US" dirty="0" err="1" smtClean="0"/>
              <a:t>tỷ</a:t>
            </a:r>
            <a:endParaRPr lang="en-US" dirty="0" smtClean="0"/>
          </a:p>
          <a:p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thổ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r>
              <a:rPr lang="en-US" dirty="0" smtClean="0"/>
              <a:t> </a:t>
            </a:r>
            <a:r>
              <a:rPr lang="en-US" dirty="0" err="1" smtClean="0"/>
              <a:t>vức</a:t>
            </a:r>
            <a:r>
              <a:rPr lang="en-US" dirty="0" smtClean="0"/>
              <a:t> 4x13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67200" y="533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2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613</Words>
  <Application>Microsoft Office PowerPoint</Application>
  <PresentationFormat>On-screen Show (4:3)</PresentationFormat>
  <Paragraphs>223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GUI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Design</dc:title>
  <dc:creator>duynguyen</dc:creator>
  <cp:lastModifiedBy>RepairCenter</cp:lastModifiedBy>
  <cp:revision>34</cp:revision>
  <dcterms:created xsi:type="dcterms:W3CDTF">2006-08-16T00:00:00Z</dcterms:created>
  <dcterms:modified xsi:type="dcterms:W3CDTF">2018-03-08T00:30:37Z</dcterms:modified>
</cp:coreProperties>
</file>