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60" r:id="rId3"/>
    <p:sldId id="287" r:id="rId4"/>
    <p:sldId id="259" r:id="rId5"/>
    <p:sldId id="261" r:id="rId6"/>
    <p:sldId id="286" r:id="rId7"/>
    <p:sldId id="293" r:id="rId8"/>
    <p:sldId id="271" r:id="rId9"/>
    <p:sldId id="262" r:id="rId10"/>
    <p:sldId id="265" r:id="rId11"/>
    <p:sldId id="288" r:id="rId12"/>
    <p:sldId id="289" r:id="rId13"/>
    <p:sldId id="290" r:id="rId14"/>
    <p:sldId id="291" r:id="rId15"/>
    <p:sldId id="292" r:id="rId16"/>
    <p:sldId id="266" r:id="rId17"/>
  </p:sldIdLst>
  <p:sldSz cx="9144000" cy="5143500" type="screen16x9"/>
  <p:notesSz cx="6858000" cy="9144000"/>
  <p:embeddedFontLst>
    <p:embeddedFont>
      <p:font typeface="Barlow" panose="020B0604020202020204" charset="0"/>
      <p:regular r:id="rId19"/>
      <p:bold r:id="rId20"/>
      <p:italic r:id="rId21"/>
      <p:boldItalic r:id="rId22"/>
    </p:embeddedFont>
    <p:embeddedFont>
      <p:font typeface="Barlow Light" panose="020B0604020202020204" charset="0"/>
      <p:regular r:id="rId23"/>
      <p:bold r:id="rId24"/>
      <p:italic r:id="rId25"/>
      <p:boldItalic r:id="rId26"/>
    </p:embeddedFont>
    <p:embeddedFont>
      <p:font typeface="Barlow SemiBold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  <p:bold r:id="rId36"/>
      <p:italic r:id="rId37"/>
      <p:boldItalic r:id="rId38"/>
    </p:embeddedFont>
    <p:embeddedFont>
      <p:font typeface="Raleway SemiBold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5D1B2E-3253-41FF-8168-4EB9983758E1}">
  <a:tblStyle styleId="{9D5D1B2E-3253-41FF-8168-4EB9983758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37" autoAdjust="0"/>
  </p:normalViewPr>
  <p:slideViewPr>
    <p:cSldViewPr snapToGrid="0">
      <p:cViewPr varScale="1">
        <p:scale>
          <a:sx n="95" d="100"/>
          <a:sy n="95" d="100"/>
        </p:scale>
        <p:origin x="8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ableStyles" Target="tableStyle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88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1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using the </a:t>
            </a:r>
            <a:r>
              <a:rPr lang="en-US" dirty="0" err="1"/>
              <a:t>DataAnnotation</a:t>
            </a:r>
            <a:r>
              <a:rPr lang="en-US" dirty="0"/>
              <a:t> attributes in MVC .NET  and </a:t>
            </a:r>
            <a:r>
              <a:rPr lang="en-US" dirty="0" err="1"/>
              <a:t>javascript</a:t>
            </a:r>
            <a:r>
              <a:rPr lang="en-US" dirty="0"/>
              <a:t>(to custom any validate) for validation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Like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Required,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StringLength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,Range,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CustomValidation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EmailAddress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MaxLength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MinLength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Phone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9954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6525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682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In today world, there a lot of events or parties for people to participate. In order to organize that we decide to make </a:t>
            </a:r>
            <a:r>
              <a:rPr lang="en-US" u="sng" dirty="0"/>
              <a:t>an event management application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79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320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Report</a:t>
            </a:r>
            <a:br>
              <a:rPr lang="en-US" dirty="0"/>
            </a:br>
            <a:r>
              <a:rPr lang="en-US" sz="1600" dirty="0"/>
              <a:t>Web programming – Team 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112542" y="202425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Login</a:t>
            </a:r>
            <a:br>
              <a:rPr lang="en-US" sz="6000" dirty="0"/>
            </a:br>
            <a:r>
              <a:rPr lang="en-US" sz="6000" dirty="0">
                <a:solidFill>
                  <a:schemeClr val="bg2"/>
                </a:solidFill>
              </a:rPr>
              <a:t>Form</a:t>
            </a:r>
            <a:endParaRPr sz="6000" dirty="0">
              <a:solidFill>
                <a:schemeClr val="bg2"/>
              </a:solidFill>
            </a:endParaRPr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>
            <a:off x="4581600" y="-615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050" name="Picture 2" descr="Kết quả hình ảnh cho nice login page">
            <a:extLst>
              <a:ext uri="{FF2B5EF4-FFF2-40B4-BE49-F238E27FC236}">
                <a16:creationId xmlns:a16="http://schemas.microsoft.com/office/drawing/2014/main" id="{63D3F702-F820-41C3-BB12-A7DEEC909E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00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>
            <a:off x="4581600" y="-615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074" name="Picture 2" descr="Kết quả hình ảnh cho dashboard">
            <a:extLst>
              <a:ext uri="{FF2B5EF4-FFF2-40B4-BE49-F238E27FC236}">
                <a16:creationId xmlns:a16="http://schemas.microsoft.com/office/drawing/2014/main" id="{1725A09A-4C52-4D21-94FA-04E97773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99" y="21887"/>
            <a:ext cx="9144000" cy="46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006;p21">
            <a:extLst>
              <a:ext uri="{FF2B5EF4-FFF2-40B4-BE49-F238E27FC236}">
                <a16:creationId xmlns:a16="http://schemas.microsoft.com/office/drawing/2014/main" id="{C11DAE7F-F0D5-499C-A537-EE27CC657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7600" y="4500038"/>
            <a:ext cx="5640388" cy="10826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Dash</a:t>
            </a:r>
            <a:r>
              <a:rPr lang="en-US" sz="6000" dirty="0">
                <a:solidFill>
                  <a:schemeClr val="bg2"/>
                </a:solidFill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2766654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>
            <a:off x="4581600" y="-615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098" name="Picture 2" descr="Hình ảnh có liên quan">
            <a:extLst>
              <a:ext uri="{FF2B5EF4-FFF2-40B4-BE49-F238E27FC236}">
                <a16:creationId xmlns:a16="http://schemas.microsoft.com/office/drawing/2014/main" id="{39020809-5C98-4B9E-A8D5-4A69EE903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0"/>
            <a:ext cx="9153600" cy="513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91570" y="1733516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1"/>
                </a:solidFill>
              </a:rPr>
              <a:t>Coding***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E7D09A-761F-469B-B4CF-BA2DFDED4497}"/>
              </a:ext>
            </a:extLst>
          </p:cNvPr>
          <p:cNvSpPr/>
          <p:nvPr/>
        </p:nvSpPr>
        <p:spPr>
          <a:xfrm>
            <a:off x="691570" y="2923675"/>
            <a:ext cx="345580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oogle Shape;2322;p37">
            <a:extLst>
              <a:ext uri="{FF2B5EF4-FFF2-40B4-BE49-F238E27FC236}">
                <a16:creationId xmlns:a16="http://schemas.microsoft.com/office/drawing/2014/main" id="{04A86009-0F89-46F0-B939-A4C4E2587AED}"/>
              </a:ext>
            </a:extLst>
          </p:cNvPr>
          <p:cNvGrpSpPr/>
          <p:nvPr/>
        </p:nvGrpSpPr>
        <p:grpSpPr>
          <a:xfrm>
            <a:off x="4864271" y="646568"/>
            <a:ext cx="3202019" cy="3333695"/>
            <a:chOff x="1926580" y="602477"/>
            <a:chExt cx="4456273" cy="4762466"/>
          </a:xfrm>
        </p:grpSpPr>
        <p:sp>
          <p:nvSpPr>
            <p:cNvPr id="115" name="Google Shape;2323;p37">
              <a:extLst>
                <a:ext uri="{FF2B5EF4-FFF2-40B4-BE49-F238E27FC236}">
                  <a16:creationId xmlns:a16="http://schemas.microsoft.com/office/drawing/2014/main" id="{02E19137-F52A-4BA6-A6AF-FD3B061F4443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324;p37">
              <a:extLst>
                <a:ext uri="{FF2B5EF4-FFF2-40B4-BE49-F238E27FC236}">
                  <a16:creationId xmlns:a16="http://schemas.microsoft.com/office/drawing/2014/main" id="{1147EFAC-AAEE-4111-8785-1D97FE242672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325;p37">
              <a:extLst>
                <a:ext uri="{FF2B5EF4-FFF2-40B4-BE49-F238E27FC236}">
                  <a16:creationId xmlns:a16="http://schemas.microsoft.com/office/drawing/2014/main" id="{0A2A3BE9-B561-4430-80F7-43CF03409656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326;p37">
              <a:extLst>
                <a:ext uri="{FF2B5EF4-FFF2-40B4-BE49-F238E27FC236}">
                  <a16:creationId xmlns:a16="http://schemas.microsoft.com/office/drawing/2014/main" id="{DAB26705-138B-474A-BD30-73AE2420ACF4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327;p37">
              <a:extLst>
                <a:ext uri="{FF2B5EF4-FFF2-40B4-BE49-F238E27FC236}">
                  <a16:creationId xmlns:a16="http://schemas.microsoft.com/office/drawing/2014/main" id="{D9ABED91-D6E2-4326-8A41-762914E199AD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328;p37">
              <a:extLst>
                <a:ext uri="{FF2B5EF4-FFF2-40B4-BE49-F238E27FC236}">
                  <a16:creationId xmlns:a16="http://schemas.microsoft.com/office/drawing/2014/main" id="{6DD1C423-DC8F-4D06-9D68-913AD7C090B9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329;p37">
              <a:extLst>
                <a:ext uri="{FF2B5EF4-FFF2-40B4-BE49-F238E27FC236}">
                  <a16:creationId xmlns:a16="http://schemas.microsoft.com/office/drawing/2014/main" id="{D4014884-417F-4366-B60C-F6101C8D6FB2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330;p37">
              <a:extLst>
                <a:ext uri="{FF2B5EF4-FFF2-40B4-BE49-F238E27FC236}">
                  <a16:creationId xmlns:a16="http://schemas.microsoft.com/office/drawing/2014/main" id="{FA4AA359-CD73-4A95-9866-72C3B92E8D43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331;p37">
              <a:extLst>
                <a:ext uri="{FF2B5EF4-FFF2-40B4-BE49-F238E27FC236}">
                  <a16:creationId xmlns:a16="http://schemas.microsoft.com/office/drawing/2014/main" id="{E56B4019-D89B-4785-B550-BA6C3B4B08D1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332;p37">
              <a:extLst>
                <a:ext uri="{FF2B5EF4-FFF2-40B4-BE49-F238E27FC236}">
                  <a16:creationId xmlns:a16="http://schemas.microsoft.com/office/drawing/2014/main" id="{3C5CC423-99AD-4A6F-BC10-2C3946ACDFD9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333;p37">
              <a:extLst>
                <a:ext uri="{FF2B5EF4-FFF2-40B4-BE49-F238E27FC236}">
                  <a16:creationId xmlns:a16="http://schemas.microsoft.com/office/drawing/2014/main" id="{5673AADD-2D55-426A-BBBA-C9F24E4FB3CD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334;p37">
              <a:extLst>
                <a:ext uri="{FF2B5EF4-FFF2-40B4-BE49-F238E27FC236}">
                  <a16:creationId xmlns:a16="http://schemas.microsoft.com/office/drawing/2014/main" id="{3EFF9928-4721-45FD-A7FA-6B8E78297508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335;p37">
              <a:extLst>
                <a:ext uri="{FF2B5EF4-FFF2-40B4-BE49-F238E27FC236}">
                  <a16:creationId xmlns:a16="http://schemas.microsoft.com/office/drawing/2014/main" id="{AF3EBA6F-A456-43BA-9C58-2819654FAF9E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336;p37">
              <a:extLst>
                <a:ext uri="{FF2B5EF4-FFF2-40B4-BE49-F238E27FC236}">
                  <a16:creationId xmlns:a16="http://schemas.microsoft.com/office/drawing/2014/main" id="{BA572567-1648-45D2-BB90-48E8F83D3C41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337;p37">
              <a:extLst>
                <a:ext uri="{FF2B5EF4-FFF2-40B4-BE49-F238E27FC236}">
                  <a16:creationId xmlns:a16="http://schemas.microsoft.com/office/drawing/2014/main" id="{54213806-7BAB-452E-9896-C519A881DF98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338;p37">
              <a:extLst>
                <a:ext uri="{FF2B5EF4-FFF2-40B4-BE49-F238E27FC236}">
                  <a16:creationId xmlns:a16="http://schemas.microsoft.com/office/drawing/2014/main" id="{E64A8F2C-1846-421A-9BF1-BA23B2B9CF9F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339;p37">
              <a:extLst>
                <a:ext uri="{FF2B5EF4-FFF2-40B4-BE49-F238E27FC236}">
                  <a16:creationId xmlns:a16="http://schemas.microsoft.com/office/drawing/2014/main" id="{130ABB54-C051-44DB-A20E-11D45123F725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340;p37">
              <a:extLst>
                <a:ext uri="{FF2B5EF4-FFF2-40B4-BE49-F238E27FC236}">
                  <a16:creationId xmlns:a16="http://schemas.microsoft.com/office/drawing/2014/main" id="{77AD2BAC-270B-4D84-957C-E4BB24E2B01B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341;p37">
              <a:extLst>
                <a:ext uri="{FF2B5EF4-FFF2-40B4-BE49-F238E27FC236}">
                  <a16:creationId xmlns:a16="http://schemas.microsoft.com/office/drawing/2014/main" id="{49BE8670-0B40-422A-99DE-DC90C832DEF5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342;p37">
              <a:extLst>
                <a:ext uri="{FF2B5EF4-FFF2-40B4-BE49-F238E27FC236}">
                  <a16:creationId xmlns:a16="http://schemas.microsoft.com/office/drawing/2014/main" id="{9FB9D449-0BB3-4610-9DB6-F1B54FD4C128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343;p37">
              <a:extLst>
                <a:ext uri="{FF2B5EF4-FFF2-40B4-BE49-F238E27FC236}">
                  <a16:creationId xmlns:a16="http://schemas.microsoft.com/office/drawing/2014/main" id="{F60299FF-1921-4E01-9AE3-064C96085D82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344;p37">
              <a:extLst>
                <a:ext uri="{FF2B5EF4-FFF2-40B4-BE49-F238E27FC236}">
                  <a16:creationId xmlns:a16="http://schemas.microsoft.com/office/drawing/2014/main" id="{5C665AB6-8629-44B5-8649-2BC8C57B124A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345;p37">
              <a:extLst>
                <a:ext uri="{FF2B5EF4-FFF2-40B4-BE49-F238E27FC236}">
                  <a16:creationId xmlns:a16="http://schemas.microsoft.com/office/drawing/2014/main" id="{7FED019C-B2F3-4E18-8815-E4489D05146B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346;p37">
              <a:extLst>
                <a:ext uri="{FF2B5EF4-FFF2-40B4-BE49-F238E27FC236}">
                  <a16:creationId xmlns:a16="http://schemas.microsoft.com/office/drawing/2014/main" id="{17EDAC53-EFB6-4A5E-B733-E58ECB2B21FF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347;p37">
              <a:extLst>
                <a:ext uri="{FF2B5EF4-FFF2-40B4-BE49-F238E27FC236}">
                  <a16:creationId xmlns:a16="http://schemas.microsoft.com/office/drawing/2014/main" id="{3B61893D-C97F-4C06-837A-04FF3FED67E2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348;p37">
              <a:extLst>
                <a:ext uri="{FF2B5EF4-FFF2-40B4-BE49-F238E27FC236}">
                  <a16:creationId xmlns:a16="http://schemas.microsoft.com/office/drawing/2014/main" id="{76244734-2C86-4D0E-AAB3-390CDE0E0E0E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349;p37">
              <a:extLst>
                <a:ext uri="{FF2B5EF4-FFF2-40B4-BE49-F238E27FC236}">
                  <a16:creationId xmlns:a16="http://schemas.microsoft.com/office/drawing/2014/main" id="{36AF994E-80E7-4780-9E58-580400AAE7AA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350;p37">
              <a:extLst>
                <a:ext uri="{FF2B5EF4-FFF2-40B4-BE49-F238E27FC236}">
                  <a16:creationId xmlns:a16="http://schemas.microsoft.com/office/drawing/2014/main" id="{F3CF4E6F-D3B3-4CFA-806B-3695C626DFBC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351;p37">
              <a:extLst>
                <a:ext uri="{FF2B5EF4-FFF2-40B4-BE49-F238E27FC236}">
                  <a16:creationId xmlns:a16="http://schemas.microsoft.com/office/drawing/2014/main" id="{B7F57F06-EDCB-4492-AD8D-3C66026DC57E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352;p37">
              <a:extLst>
                <a:ext uri="{FF2B5EF4-FFF2-40B4-BE49-F238E27FC236}">
                  <a16:creationId xmlns:a16="http://schemas.microsoft.com/office/drawing/2014/main" id="{E34586F6-EB71-40E1-A0BA-0B8FE2380918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353;p37">
              <a:extLst>
                <a:ext uri="{FF2B5EF4-FFF2-40B4-BE49-F238E27FC236}">
                  <a16:creationId xmlns:a16="http://schemas.microsoft.com/office/drawing/2014/main" id="{66BD9AD5-7291-4DB2-9146-A8E9E7202ECA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354;p37">
              <a:extLst>
                <a:ext uri="{FF2B5EF4-FFF2-40B4-BE49-F238E27FC236}">
                  <a16:creationId xmlns:a16="http://schemas.microsoft.com/office/drawing/2014/main" id="{887B73BD-63EA-479A-947D-DFBC966F97A2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55;p37">
              <a:extLst>
                <a:ext uri="{FF2B5EF4-FFF2-40B4-BE49-F238E27FC236}">
                  <a16:creationId xmlns:a16="http://schemas.microsoft.com/office/drawing/2014/main" id="{7DD5ED78-8A90-448A-AB3E-F8A640E735B4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56;p37">
              <a:extLst>
                <a:ext uri="{FF2B5EF4-FFF2-40B4-BE49-F238E27FC236}">
                  <a16:creationId xmlns:a16="http://schemas.microsoft.com/office/drawing/2014/main" id="{F6DD5517-877C-4FE0-B38E-293C31F8EA12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57;p37">
              <a:extLst>
                <a:ext uri="{FF2B5EF4-FFF2-40B4-BE49-F238E27FC236}">
                  <a16:creationId xmlns:a16="http://schemas.microsoft.com/office/drawing/2014/main" id="{5B9DE320-4CAA-4448-8032-DA594B403C37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58;p37">
              <a:extLst>
                <a:ext uri="{FF2B5EF4-FFF2-40B4-BE49-F238E27FC236}">
                  <a16:creationId xmlns:a16="http://schemas.microsoft.com/office/drawing/2014/main" id="{FB207F02-3330-45B8-BFE4-7E33BFD0BAD6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59;p37">
              <a:extLst>
                <a:ext uri="{FF2B5EF4-FFF2-40B4-BE49-F238E27FC236}">
                  <a16:creationId xmlns:a16="http://schemas.microsoft.com/office/drawing/2014/main" id="{4F70154B-F418-4A44-9AB7-50DE63E95433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60;p37">
              <a:extLst>
                <a:ext uri="{FF2B5EF4-FFF2-40B4-BE49-F238E27FC236}">
                  <a16:creationId xmlns:a16="http://schemas.microsoft.com/office/drawing/2014/main" id="{AAD74895-5427-429C-9509-5C437DE3D877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61;p37">
              <a:extLst>
                <a:ext uri="{FF2B5EF4-FFF2-40B4-BE49-F238E27FC236}">
                  <a16:creationId xmlns:a16="http://schemas.microsoft.com/office/drawing/2014/main" id="{438EFC4D-FE73-4217-AE40-93D5EECA7FF7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62;p37">
              <a:extLst>
                <a:ext uri="{FF2B5EF4-FFF2-40B4-BE49-F238E27FC236}">
                  <a16:creationId xmlns:a16="http://schemas.microsoft.com/office/drawing/2014/main" id="{132CC95C-49FA-43EA-A12E-450AF411058C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63;p37">
              <a:extLst>
                <a:ext uri="{FF2B5EF4-FFF2-40B4-BE49-F238E27FC236}">
                  <a16:creationId xmlns:a16="http://schemas.microsoft.com/office/drawing/2014/main" id="{F6485EE3-3A89-4D24-9ACA-BAFFB05A0EB5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64;p37">
              <a:extLst>
                <a:ext uri="{FF2B5EF4-FFF2-40B4-BE49-F238E27FC236}">
                  <a16:creationId xmlns:a16="http://schemas.microsoft.com/office/drawing/2014/main" id="{872F9BA3-A203-47B1-BC8D-B1D7EE00305D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65;p37">
              <a:extLst>
                <a:ext uri="{FF2B5EF4-FFF2-40B4-BE49-F238E27FC236}">
                  <a16:creationId xmlns:a16="http://schemas.microsoft.com/office/drawing/2014/main" id="{49989037-1CAD-4316-8D59-CAD3B96E8457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66;p37">
              <a:extLst>
                <a:ext uri="{FF2B5EF4-FFF2-40B4-BE49-F238E27FC236}">
                  <a16:creationId xmlns:a16="http://schemas.microsoft.com/office/drawing/2014/main" id="{06A66620-87E2-4ADF-BD5F-B9ED35451B98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67;p37">
              <a:extLst>
                <a:ext uri="{FF2B5EF4-FFF2-40B4-BE49-F238E27FC236}">
                  <a16:creationId xmlns:a16="http://schemas.microsoft.com/office/drawing/2014/main" id="{FDD2FB7D-0DE9-4440-8AA9-FC4802E4D837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68;p37">
              <a:extLst>
                <a:ext uri="{FF2B5EF4-FFF2-40B4-BE49-F238E27FC236}">
                  <a16:creationId xmlns:a16="http://schemas.microsoft.com/office/drawing/2014/main" id="{691DCF3C-B71B-4F3C-8AB9-16DE362D675E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69;p37">
              <a:extLst>
                <a:ext uri="{FF2B5EF4-FFF2-40B4-BE49-F238E27FC236}">
                  <a16:creationId xmlns:a16="http://schemas.microsoft.com/office/drawing/2014/main" id="{D9832D40-E4CD-4F10-9129-1FBF3DF66D43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70;p37">
              <a:extLst>
                <a:ext uri="{FF2B5EF4-FFF2-40B4-BE49-F238E27FC236}">
                  <a16:creationId xmlns:a16="http://schemas.microsoft.com/office/drawing/2014/main" id="{ADE9AD55-4C83-45F5-A7C8-ADE2E7AED1B7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71;p37">
              <a:extLst>
                <a:ext uri="{FF2B5EF4-FFF2-40B4-BE49-F238E27FC236}">
                  <a16:creationId xmlns:a16="http://schemas.microsoft.com/office/drawing/2014/main" id="{C35CCC07-2C64-4545-BCC2-7062DEC457AB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72;p37">
              <a:extLst>
                <a:ext uri="{FF2B5EF4-FFF2-40B4-BE49-F238E27FC236}">
                  <a16:creationId xmlns:a16="http://schemas.microsoft.com/office/drawing/2014/main" id="{AF5A8746-FCBC-4C4F-B845-A87E660F665D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73;p37">
              <a:extLst>
                <a:ext uri="{FF2B5EF4-FFF2-40B4-BE49-F238E27FC236}">
                  <a16:creationId xmlns:a16="http://schemas.microsoft.com/office/drawing/2014/main" id="{FEA953C8-BA68-438D-9DF0-8FC719F531FE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74;p37">
              <a:extLst>
                <a:ext uri="{FF2B5EF4-FFF2-40B4-BE49-F238E27FC236}">
                  <a16:creationId xmlns:a16="http://schemas.microsoft.com/office/drawing/2014/main" id="{0046DD3E-663F-4CB7-B1D5-2C43EB44E4D6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75;p37">
              <a:extLst>
                <a:ext uri="{FF2B5EF4-FFF2-40B4-BE49-F238E27FC236}">
                  <a16:creationId xmlns:a16="http://schemas.microsoft.com/office/drawing/2014/main" id="{6772AD0E-F473-4B7A-9AF5-5A1E4C6FF831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76;p37">
              <a:extLst>
                <a:ext uri="{FF2B5EF4-FFF2-40B4-BE49-F238E27FC236}">
                  <a16:creationId xmlns:a16="http://schemas.microsoft.com/office/drawing/2014/main" id="{ADA755E9-4A3A-416C-A3F7-2BE619F7F6AA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77;p37">
              <a:extLst>
                <a:ext uri="{FF2B5EF4-FFF2-40B4-BE49-F238E27FC236}">
                  <a16:creationId xmlns:a16="http://schemas.microsoft.com/office/drawing/2014/main" id="{D40C7124-EB55-4211-BD96-077551D9AAE9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78;p37">
              <a:extLst>
                <a:ext uri="{FF2B5EF4-FFF2-40B4-BE49-F238E27FC236}">
                  <a16:creationId xmlns:a16="http://schemas.microsoft.com/office/drawing/2014/main" id="{52FFD7A5-F771-41B1-A54A-DE6047DA23F5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79;p37">
              <a:extLst>
                <a:ext uri="{FF2B5EF4-FFF2-40B4-BE49-F238E27FC236}">
                  <a16:creationId xmlns:a16="http://schemas.microsoft.com/office/drawing/2014/main" id="{9B4F9D40-CF10-4281-B6F6-79A93441C837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80;p37">
              <a:extLst>
                <a:ext uri="{FF2B5EF4-FFF2-40B4-BE49-F238E27FC236}">
                  <a16:creationId xmlns:a16="http://schemas.microsoft.com/office/drawing/2014/main" id="{BDAE7CFB-E07C-4B87-B616-30A7CD2279D8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81;p37">
              <a:extLst>
                <a:ext uri="{FF2B5EF4-FFF2-40B4-BE49-F238E27FC236}">
                  <a16:creationId xmlns:a16="http://schemas.microsoft.com/office/drawing/2014/main" id="{329345CC-AAEF-4D05-8F7D-1BC3DA78828E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82;p37">
              <a:extLst>
                <a:ext uri="{FF2B5EF4-FFF2-40B4-BE49-F238E27FC236}">
                  <a16:creationId xmlns:a16="http://schemas.microsoft.com/office/drawing/2014/main" id="{06B149C5-FD33-4464-8FC0-93C7B402525F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83;p37">
              <a:extLst>
                <a:ext uri="{FF2B5EF4-FFF2-40B4-BE49-F238E27FC236}">
                  <a16:creationId xmlns:a16="http://schemas.microsoft.com/office/drawing/2014/main" id="{9EB105F5-62A4-473B-8CAE-6E549B244308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84;p37">
              <a:extLst>
                <a:ext uri="{FF2B5EF4-FFF2-40B4-BE49-F238E27FC236}">
                  <a16:creationId xmlns:a16="http://schemas.microsoft.com/office/drawing/2014/main" id="{1AFCE51F-714A-4E11-A2E2-79019A00E557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85;p37">
              <a:extLst>
                <a:ext uri="{FF2B5EF4-FFF2-40B4-BE49-F238E27FC236}">
                  <a16:creationId xmlns:a16="http://schemas.microsoft.com/office/drawing/2014/main" id="{5AF30C3D-20CA-44EF-BBC6-DD11BF7ACF94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86;p37">
              <a:extLst>
                <a:ext uri="{FF2B5EF4-FFF2-40B4-BE49-F238E27FC236}">
                  <a16:creationId xmlns:a16="http://schemas.microsoft.com/office/drawing/2014/main" id="{2C4118E6-E068-4523-A8B0-5C927B0E6034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87;p37">
              <a:extLst>
                <a:ext uri="{FF2B5EF4-FFF2-40B4-BE49-F238E27FC236}">
                  <a16:creationId xmlns:a16="http://schemas.microsoft.com/office/drawing/2014/main" id="{94DE3E8F-A35C-4DB9-97C0-C08C1D68C17D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88;p37">
              <a:extLst>
                <a:ext uri="{FF2B5EF4-FFF2-40B4-BE49-F238E27FC236}">
                  <a16:creationId xmlns:a16="http://schemas.microsoft.com/office/drawing/2014/main" id="{FAD907AF-C5ED-49D6-B8BA-F71AAA9F7C83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89;p37">
              <a:extLst>
                <a:ext uri="{FF2B5EF4-FFF2-40B4-BE49-F238E27FC236}">
                  <a16:creationId xmlns:a16="http://schemas.microsoft.com/office/drawing/2014/main" id="{6D4F298B-38B3-4ED7-94B5-7D85C5D78D92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90;p37">
              <a:extLst>
                <a:ext uri="{FF2B5EF4-FFF2-40B4-BE49-F238E27FC236}">
                  <a16:creationId xmlns:a16="http://schemas.microsoft.com/office/drawing/2014/main" id="{7BD30E71-B149-4114-A7C8-DC9CAA35171C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91;p37">
              <a:extLst>
                <a:ext uri="{FF2B5EF4-FFF2-40B4-BE49-F238E27FC236}">
                  <a16:creationId xmlns:a16="http://schemas.microsoft.com/office/drawing/2014/main" id="{D175C7E2-C612-4E4C-BDAF-DA6F3AEFDA98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92;p37">
              <a:extLst>
                <a:ext uri="{FF2B5EF4-FFF2-40B4-BE49-F238E27FC236}">
                  <a16:creationId xmlns:a16="http://schemas.microsoft.com/office/drawing/2014/main" id="{B7FEE691-200F-435A-8392-3B11F7B1F90F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93;p37">
              <a:extLst>
                <a:ext uri="{FF2B5EF4-FFF2-40B4-BE49-F238E27FC236}">
                  <a16:creationId xmlns:a16="http://schemas.microsoft.com/office/drawing/2014/main" id="{CE07FD85-BBA7-480F-B399-12824A30C28D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94;p37">
              <a:extLst>
                <a:ext uri="{FF2B5EF4-FFF2-40B4-BE49-F238E27FC236}">
                  <a16:creationId xmlns:a16="http://schemas.microsoft.com/office/drawing/2014/main" id="{BB4E65AD-64E2-44CF-8614-1D815B2DBB43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95;p37">
              <a:extLst>
                <a:ext uri="{FF2B5EF4-FFF2-40B4-BE49-F238E27FC236}">
                  <a16:creationId xmlns:a16="http://schemas.microsoft.com/office/drawing/2014/main" id="{AC7AD7BB-2F23-4151-A456-DAA3557032DB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96;p37">
              <a:extLst>
                <a:ext uri="{FF2B5EF4-FFF2-40B4-BE49-F238E27FC236}">
                  <a16:creationId xmlns:a16="http://schemas.microsoft.com/office/drawing/2014/main" id="{C5507093-804A-4AEA-8934-754185ACF1E6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97;p37">
              <a:extLst>
                <a:ext uri="{FF2B5EF4-FFF2-40B4-BE49-F238E27FC236}">
                  <a16:creationId xmlns:a16="http://schemas.microsoft.com/office/drawing/2014/main" id="{11841363-FF73-44A3-895B-94D25707E377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98;p37">
              <a:extLst>
                <a:ext uri="{FF2B5EF4-FFF2-40B4-BE49-F238E27FC236}">
                  <a16:creationId xmlns:a16="http://schemas.microsoft.com/office/drawing/2014/main" id="{9CAA583D-4B7C-4F9E-B7C7-C0A663EA6952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99;p37">
              <a:extLst>
                <a:ext uri="{FF2B5EF4-FFF2-40B4-BE49-F238E27FC236}">
                  <a16:creationId xmlns:a16="http://schemas.microsoft.com/office/drawing/2014/main" id="{EA8EF801-61D7-4929-AC06-A1B32EF66127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400;p37">
              <a:extLst>
                <a:ext uri="{FF2B5EF4-FFF2-40B4-BE49-F238E27FC236}">
                  <a16:creationId xmlns:a16="http://schemas.microsoft.com/office/drawing/2014/main" id="{B9C92FEF-C1B9-4F96-961F-339B1BEE3607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401;p37">
              <a:extLst>
                <a:ext uri="{FF2B5EF4-FFF2-40B4-BE49-F238E27FC236}">
                  <a16:creationId xmlns:a16="http://schemas.microsoft.com/office/drawing/2014/main" id="{8383E5DB-23C4-4F8C-A5D1-ECB19C3679B5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402;p37">
              <a:extLst>
                <a:ext uri="{FF2B5EF4-FFF2-40B4-BE49-F238E27FC236}">
                  <a16:creationId xmlns:a16="http://schemas.microsoft.com/office/drawing/2014/main" id="{206091A3-62BD-42E6-9519-E7D4E233E4BD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403;p37">
              <a:extLst>
                <a:ext uri="{FF2B5EF4-FFF2-40B4-BE49-F238E27FC236}">
                  <a16:creationId xmlns:a16="http://schemas.microsoft.com/office/drawing/2014/main" id="{8DFE3644-2848-4F56-8F46-050B43834025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404;p37">
              <a:extLst>
                <a:ext uri="{FF2B5EF4-FFF2-40B4-BE49-F238E27FC236}">
                  <a16:creationId xmlns:a16="http://schemas.microsoft.com/office/drawing/2014/main" id="{40133823-B916-4840-837B-8DCAEFC899B8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405;p37">
              <a:extLst>
                <a:ext uri="{FF2B5EF4-FFF2-40B4-BE49-F238E27FC236}">
                  <a16:creationId xmlns:a16="http://schemas.microsoft.com/office/drawing/2014/main" id="{5738D34E-1560-4686-A269-7A31EDCFB01B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406;p37">
              <a:extLst>
                <a:ext uri="{FF2B5EF4-FFF2-40B4-BE49-F238E27FC236}">
                  <a16:creationId xmlns:a16="http://schemas.microsoft.com/office/drawing/2014/main" id="{CE85BF5F-4015-445F-9C77-B05AD57DFCF9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407;p37">
              <a:extLst>
                <a:ext uri="{FF2B5EF4-FFF2-40B4-BE49-F238E27FC236}">
                  <a16:creationId xmlns:a16="http://schemas.microsoft.com/office/drawing/2014/main" id="{7D6E2270-F235-48F2-AD67-611FF4178386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408;p37">
              <a:extLst>
                <a:ext uri="{FF2B5EF4-FFF2-40B4-BE49-F238E27FC236}">
                  <a16:creationId xmlns:a16="http://schemas.microsoft.com/office/drawing/2014/main" id="{B8335A19-3DB2-43DB-BFE5-F90B0C53B8D2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409;p37">
              <a:extLst>
                <a:ext uri="{FF2B5EF4-FFF2-40B4-BE49-F238E27FC236}">
                  <a16:creationId xmlns:a16="http://schemas.microsoft.com/office/drawing/2014/main" id="{549D2E7E-FB02-4001-837D-FB0CA8122D4A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410;p37">
              <a:extLst>
                <a:ext uri="{FF2B5EF4-FFF2-40B4-BE49-F238E27FC236}">
                  <a16:creationId xmlns:a16="http://schemas.microsoft.com/office/drawing/2014/main" id="{D03A00F1-F971-4D05-9E5A-08F751DFDC6C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411;p37">
              <a:extLst>
                <a:ext uri="{FF2B5EF4-FFF2-40B4-BE49-F238E27FC236}">
                  <a16:creationId xmlns:a16="http://schemas.microsoft.com/office/drawing/2014/main" id="{A53F8607-3D61-44C0-B25C-F2A5674CCFCC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412;p37">
              <a:extLst>
                <a:ext uri="{FF2B5EF4-FFF2-40B4-BE49-F238E27FC236}">
                  <a16:creationId xmlns:a16="http://schemas.microsoft.com/office/drawing/2014/main" id="{5C11DFD5-70F8-4F96-A97A-F61E3A26D505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413;p37">
              <a:extLst>
                <a:ext uri="{FF2B5EF4-FFF2-40B4-BE49-F238E27FC236}">
                  <a16:creationId xmlns:a16="http://schemas.microsoft.com/office/drawing/2014/main" id="{428F9BFD-C8B3-4DBB-8758-C01ACB0B209F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414;p37">
              <a:extLst>
                <a:ext uri="{FF2B5EF4-FFF2-40B4-BE49-F238E27FC236}">
                  <a16:creationId xmlns:a16="http://schemas.microsoft.com/office/drawing/2014/main" id="{4C3FFB62-D26D-4FAD-86FD-52C0437DFFD4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415;p37">
              <a:extLst>
                <a:ext uri="{FF2B5EF4-FFF2-40B4-BE49-F238E27FC236}">
                  <a16:creationId xmlns:a16="http://schemas.microsoft.com/office/drawing/2014/main" id="{5522F80A-5ECF-4F07-BDEA-C253153CB267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416;p37">
              <a:extLst>
                <a:ext uri="{FF2B5EF4-FFF2-40B4-BE49-F238E27FC236}">
                  <a16:creationId xmlns:a16="http://schemas.microsoft.com/office/drawing/2014/main" id="{F3DBE075-3183-4B18-AB95-68A31934FF05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417;p37">
              <a:extLst>
                <a:ext uri="{FF2B5EF4-FFF2-40B4-BE49-F238E27FC236}">
                  <a16:creationId xmlns:a16="http://schemas.microsoft.com/office/drawing/2014/main" id="{0FDC2CC4-2615-404E-94D8-F0D4EB3D79F6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418;p37">
              <a:extLst>
                <a:ext uri="{FF2B5EF4-FFF2-40B4-BE49-F238E27FC236}">
                  <a16:creationId xmlns:a16="http://schemas.microsoft.com/office/drawing/2014/main" id="{C8785DB3-F538-4A7A-8FA5-231476957CD3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419;p37">
              <a:extLst>
                <a:ext uri="{FF2B5EF4-FFF2-40B4-BE49-F238E27FC236}">
                  <a16:creationId xmlns:a16="http://schemas.microsoft.com/office/drawing/2014/main" id="{57A0E7F5-2333-419D-A228-791EF3CDAA59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420;p37">
              <a:extLst>
                <a:ext uri="{FF2B5EF4-FFF2-40B4-BE49-F238E27FC236}">
                  <a16:creationId xmlns:a16="http://schemas.microsoft.com/office/drawing/2014/main" id="{372CA46F-87BB-45F7-9CC8-F826AAD11F04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421;p37">
              <a:extLst>
                <a:ext uri="{FF2B5EF4-FFF2-40B4-BE49-F238E27FC236}">
                  <a16:creationId xmlns:a16="http://schemas.microsoft.com/office/drawing/2014/main" id="{A219FB4E-2BB0-4D22-BC21-9F005928D060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422;p37">
              <a:extLst>
                <a:ext uri="{FF2B5EF4-FFF2-40B4-BE49-F238E27FC236}">
                  <a16:creationId xmlns:a16="http://schemas.microsoft.com/office/drawing/2014/main" id="{5C594282-F993-42E5-B5DA-CE31DFB9E53C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423;p37">
              <a:extLst>
                <a:ext uri="{FF2B5EF4-FFF2-40B4-BE49-F238E27FC236}">
                  <a16:creationId xmlns:a16="http://schemas.microsoft.com/office/drawing/2014/main" id="{C4DDCD7D-4E34-4D10-9F4A-CAA01D7F68EB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424;p37">
              <a:extLst>
                <a:ext uri="{FF2B5EF4-FFF2-40B4-BE49-F238E27FC236}">
                  <a16:creationId xmlns:a16="http://schemas.microsoft.com/office/drawing/2014/main" id="{A6F2CDAA-20D3-400A-A9AD-89BDC63EEC4C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425;p37">
              <a:extLst>
                <a:ext uri="{FF2B5EF4-FFF2-40B4-BE49-F238E27FC236}">
                  <a16:creationId xmlns:a16="http://schemas.microsoft.com/office/drawing/2014/main" id="{87F9B656-D486-410E-A680-5FE23BCCD054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426;p37">
              <a:extLst>
                <a:ext uri="{FF2B5EF4-FFF2-40B4-BE49-F238E27FC236}">
                  <a16:creationId xmlns:a16="http://schemas.microsoft.com/office/drawing/2014/main" id="{C3E4B55B-41CA-4A28-A1BF-3356E25F87E4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427;p37">
              <a:extLst>
                <a:ext uri="{FF2B5EF4-FFF2-40B4-BE49-F238E27FC236}">
                  <a16:creationId xmlns:a16="http://schemas.microsoft.com/office/drawing/2014/main" id="{C2CBD0BC-09A4-4474-89E4-F7F6457AF579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428;p37">
              <a:extLst>
                <a:ext uri="{FF2B5EF4-FFF2-40B4-BE49-F238E27FC236}">
                  <a16:creationId xmlns:a16="http://schemas.microsoft.com/office/drawing/2014/main" id="{FA6BC0B6-6807-48B8-B229-1B9031727CB9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429;p37">
              <a:extLst>
                <a:ext uri="{FF2B5EF4-FFF2-40B4-BE49-F238E27FC236}">
                  <a16:creationId xmlns:a16="http://schemas.microsoft.com/office/drawing/2014/main" id="{BD1C0B90-ADA0-406F-9931-5BD0BFBA3E15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430;p37">
              <a:extLst>
                <a:ext uri="{FF2B5EF4-FFF2-40B4-BE49-F238E27FC236}">
                  <a16:creationId xmlns:a16="http://schemas.microsoft.com/office/drawing/2014/main" id="{28F71185-E3E2-4455-BBC4-8D254CED9C5A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31;p37">
              <a:extLst>
                <a:ext uri="{FF2B5EF4-FFF2-40B4-BE49-F238E27FC236}">
                  <a16:creationId xmlns:a16="http://schemas.microsoft.com/office/drawing/2014/main" id="{219F7F8D-3BBC-4886-8A8F-049BD802D81C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32;p37">
              <a:extLst>
                <a:ext uri="{FF2B5EF4-FFF2-40B4-BE49-F238E27FC236}">
                  <a16:creationId xmlns:a16="http://schemas.microsoft.com/office/drawing/2014/main" id="{4DA6F4F2-CD64-46D9-BA81-A19FA36BBC06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33;p37">
              <a:extLst>
                <a:ext uri="{FF2B5EF4-FFF2-40B4-BE49-F238E27FC236}">
                  <a16:creationId xmlns:a16="http://schemas.microsoft.com/office/drawing/2014/main" id="{45BBA605-2D3B-4867-862C-0BCD0A3B62ED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34;p37">
              <a:extLst>
                <a:ext uri="{FF2B5EF4-FFF2-40B4-BE49-F238E27FC236}">
                  <a16:creationId xmlns:a16="http://schemas.microsoft.com/office/drawing/2014/main" id="{98424118-FCEC-4F8C-9E9D-A560CBE72200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35;p37">
              <a:extLst>
                <a:ext uri="{FF2B5EF4-FFF2-40B4-BE49-F238E27FC236}">
                  <a16:creationId xmlns:a16="http://schemas.microsoft.com/office/drawing/2014/main" id="{859E8BE3-A619-429A-9D8B-18ADF1753267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36;p37">
              <a:extLst>
                <a:ext uri="{FF2B5EF4-FFF2-40B4-BE49-F238E27FC236}">
                  <a16:creationId xmlns:a16="http://schemas.microsoft.com/office/drawing/2014/main" id="{BFC097E6-073F-45FA-8A9F-A16E16980659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37;p37">
              <a:extLst>
                <a:ext uri="{FF2B5EF4-FFF2-40B4-BE49-F238E27FC236}">
                  <a16:creationId xmlns:a16="http://schemas.microsoft.com/office/drawing/2014/main" id="{EB12A925-275A-4FCD-9514-9AD304B40B1A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38;p37">
              <a:extLst>
                <a:ext uri="{FF2B5EF4-FFF2-40B4-BE49-F238E27FC236}">
                  <a16:creationId xmlns:a16="http://schemas.microsoft.com/office/drawing/2014/main" id="{6608C3B9-6402-4C57-9AF1-3BF52D8D1511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39;p37">
              <a:extLst>
                <a:ext uri="{FF2B5EF4-FFF2-40B4-BE49-F238E27FC236}">
                  <a16:creationId xmlns:a16="http://schemas.microsoft.com/office/drawing/2014/main" id="{D8CB6428-C1E8-470E-9F6B-829B8F20D406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40;p37">
              <a:extLst>
                <a:ext uri="{FF2B5EF4-FFF2-40B4-BE49-F238E27FC236}">
                  <a16:creationId xmlns:a16="http://schemas.microsoft.com/office/drawing/2014/main" id="{082B83E8-69B1-475C-B558-CF8010BC6079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41;p37">
              <a:extLst>
                <a:ext uri="{FF2B5EF4-FFF2-40B4-BE49-F238E27FC236}">
                  <a16:creationId xmlns:a16="http://schemas.microsoft.com/office/drawing/2014/main" id="{99BAFC1E-A05C-4C7E-AEFA-4DBD873EF049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42;p37">
              <a:extLst>
                <a:ext uri="{FF2B5EF4-FFF2-40B4-BE49-F238E27FC236}">
                  <a16:creationId xmlns:a16="http://schemas.microsoft.com/office/drawing/2014/main" id="{EDDA2F3F-101F-43E5-83E3-7E28A2081905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43;p37">
              <a:extLst>
                <a:ext uri="{FF2B5EF4-FFF2-40B4-BE49-F238E27FC236}">
                  <a16:creationId xmlns:a16="http://schemas.microsoft.com/office/drawing/2014/main" id="{DED20F2C-19D5-486F-B63D-F95FBC88E33B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44;p37">
              <a:extLst>
                <a:ext uri="{FF2B5EF4-FFF2-40B4-BE49-F238E27FC236}">
                  <a16:creationId xmlns:a16="http://schemas.microsoft.com/office/drawing/2014/main" id="{0E4B384F-19EA-41AD-A889-7911279C8883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45;p37">
              <a:extLst>
                <a:ext uri="{FF2B5EF4-FFF2-40B4-BE49-F238E27FC236}">
                  <a16:creationId xmlns:a16="http://schemas.microsoft.com/office/drawing/2014/main" id="{4EAAEEAA-E373-4667-A901-E139CCE77821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46;p37">
              <a:extLst>
                <a:ext uri="{FF2B5EF4-FFF2-40B4-BE49-F238E27FC236}">
                  <a16:creationId xmlns:a16="http://schemas.microsoft.com/office/drawing/2014/main" id="{D0DE3F90-5C65-4D14-B4AC-511C8594AAB1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47;p37">
              <a:extLst>
                <a:ext uri="{FF2B5EF4-FFF2-40B4-BE49-F238E27FC236}">
                  <a16:creationId xmlns:a16="http://schemas.microsoft.com/office/drawing/2014/main" id="{70B924D6-F68E-4FD2-B66F-00EF9BE7B56F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48;p37">
              <a:extLst>
                <a:ext uri="{FF2B5EF4-FFF2-40B4-BE49-F238E27FC236}">
                  <a16:creationId xmlns:a16="http://schemas.microsoft.com/office/drawing/2014/main" id="{00548BF2-8AC8-4EE3-AF46-EB7AFFA5616D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49;p37">
              <a:extLst>
                <a:ext uri="{FF2B5EF4-FFF2-40B4-BE49-F238E27FC236}">
                  <a16:creationId xmlns:a16="http://schemas.microsoft.com/office/drawing/2014/main" id="{204A19C2-FF5E-4165-A52E-96B571AAF40E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50;p37">
              <a:extLst>
                <a:ext uri="{FF2B5EF4-FFF2-40B4-BE49-F238E27FC236}">
                  <a16:creationId xmlns:a16="http://schemas.microsoft.com/office/drawing/2014/main" id="{1EC18473-614C-402D-8372-A7EC04BABA07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51;p37">
              <a:extLst>
                <a:ext uri="{FF2B5EF4-FFF2-40B4-BE49-F238E27FC236}">
                  <a16:creationId xmlns:a16="http://schemas.microsoft.com/office/drawing/2014/main" id="{B00DCCE0-FDE1-40AE-AF80-B4106745BDFF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52;p37">
              <a:extLst>
                <a:ext uri="{FF2B5EF4-FFF2-40B4-BE49-F238E27FC236}">
                  <a16:creationId xmlns:a16="http://schemas.microsoft.com/office/drawing/2014/main" id="{26A1B951-94A6-4D6C-A74C-88A1C8459E63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3;p37">
              <a:extLst>
                <a:ext uri="{FF2B5EF4-FFF2-40B4-BE49-F238E27FC236}">
                  <a16:creationId xmlns:a16="http://schemas.microsoft.com/office/drawing/2014/main" id="{553027D6-0A53-4DA0-ADC9-3360C1DA417A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54;p37">
              <a:extLst>
                <a:ext uri="{FF2B5EF4-FFF2-40B4-BE49-F238E27FC236}">
                  <a16:creationId xmlns:a16="http://schemas.microsoft.com/office/drawing/2014/main" id="{477ECD84-1055-4E3D-ACE3-4BF63763D291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55;p37">
              <a:extLst>
                <a:ext uri="{FF2B5EF4-FFF2-40B4-BE49-F238E27FC236}">
                  <a16:creationId xmlns:a16="http://schemas.microsoft.com/office/drawing/2014/main" id="{D1A691F8-B573-45F3-A9BE-BD29BA05DA2C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56;p37">
              <a:extLst>
                <a:ext uri="{FF2B5EF4-FFF2-40B4-BE49-F238E27FC236}">
                  <a16:creationId xmlns:a16="http://schemas.microsoft.com/office/drawing/2014/main" id="{FF1721AA-69D4-4FC5-98F2-E8A2D3018B0F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57;p37">
              <a:extLst>
                <a:ext uri="{FF2B5EF4-FFF2-40B4-BE49-F238E27FC236}">
                  <a16:creationId xmlns:a16="http://schemas.microsoft.com/office/drawing/2014/main" id="{D5641571-D69B-4A1B-A8EC-E028D05657A0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58;p37">
              <a:extLst>
                <a:ext uri="{FF2B5EF4-FFF2-40B4-BE49-F238E27FC236}">
                  <a16:creationId xmlns:a16="http://schemas.microsoft.com/office/drawing/2014/main" id="{36BF5FB7-34BB-4B31-8174-25468208108B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59;p37">
              <a:extLst>
                <a:ext uri="{FF2B5EF4-FFF2-40B4-BE49-F238E27FC236}">
                  <a16:creationId xmlns:a16="http://schemas.microsoft.com/office/drawing/2014/main" id="{66034C2C-5D97-4B0B-A5D9-AD239C70BE29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60;p37">
              <a:extLst>
                <a:ext uri="{FF2B5EF4-FFF2-40B4-BE49-F238E27FC236}">
                  <a16:creationId xmlns:a16="http://schemas.microsoft.com/office/drawing/2014/main" id="{4BBFAAB6-BDE8-47A9-ACE8-024C8D34FC07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61;p37">
              <a:extLst>
                <a:ext uri="{FF2B5EF4-FFF2-40B4-BE49-F238E27FC236}">
                  <a16:creationId xmlns:a16="http://schemas.microsoft.com/office/drawing/2014/main" id="{286EB29F-8D0B-4181-BC81-081F5563E0B6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62;p37">
              <a:extLst>
                <a:ext uri="{FF2B5EF4-FFF2-40B4-BE49-F238E27FC236}">
                  <a16:creationId xmlns:a16="http://schemas.microsoft.com/office/drawing/2014/main" id="{6D716484-DD92-48AD-923B-D732E4D9871F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63;p37">
              <a:extLst>
                <a:ext uri="{FF2B5EF4-FFF2-40B4-BE49-F238E27FC236}">
                  <a16:creationId xmlns:a16="http://schemas.microsoft.com/office/drawing/2014/main" id="{ED2E52D6-9CE1-4982-ABAC-D0575DACEAFC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64;p37">
              <a:extLst>
                <a:ext uri="{FF2B5EF4-FFF2-40B4-BE49-F238E27FC236}">
                  <a16:creationId xmlns:a16="http://schemas.microsoft.com/office/drawing/2014/main" id="{D846E424-7703-49CE-B53A-8B907DB37C4C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65;p37">
              <a:extLst>
                <a:ext uri="{FF2B5EF4-FFF2-40B4-BE49-F238E27FC236}">
                  <a16:creationId xmlns:a16="http://schemas.microsoft.com/office/drawing/2014/main" id="{060D11D5-B92F-4317-926B-F9BD5C5E2C05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66;p37">
              <a:extLst>
                <a:ext uri="{FF2B5EF4-FFF2-40B4-BE49-F238E27FC236}">
                  <a16:creationId xmlns:a16="http://schemas.microsoft.com/office/drawing/2014/main" id="{BF1C0B30-DFBF-491E-956B-270E0C6ABEFD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67;p37">
              <a:extLst>
                <a:ext uri="{FF2B5EF4-FFF2-40B4-BE49-F238E27FC236}">
                  <a16:creationId xmlns:a16="http://schemas.microsoft.com/office/drawing/2014/main" id="{EC8265C0-AA22-40AD-B28D-1A4EBF76DF1F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68;p37">
              <a:extLst>
                <a:ext uri="{FF2B5EF4-FFF2-40B4-BE49-F238E27FC236}">
                  <a16:creationId xmlns:a16="http://schemas.microsoft.com/office/drawing/2014/main" id="{09B5CCAE-6872-4E6E-B579-CC2C36770984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1" name="Google Shape;2469;p37">
              <a:extLst>
                <a:ext uri="{FF2B5EF4-FFF2-40B4-BE49-F238E27FC236}">
                  <a16:creationId xmlns:a16="http://schemas.microsoft.com/office/drawing/2014/main" id="{E57446B2-9DAE-40C6-84BD-C7F25B791FAF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64" name="Google Shape;2470;p37">
                <a:extLst>
                  <a:ext uri="{FF2B5EF4-FFF2-40B4-BE49-F238E27FC236}">
                    <a16:creationId xmlns:a16="http://schemas.microsoft.com/office/drawing/2014/main" id="{142FAC53-A062-4BEA-A053-A61EAD2CA28C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471;p37">
                <a:extLst>
                  <a:ext uri="{FF2B5EF4-FFF2-40B4-BE49-F238E27FC236}">
                    <a16:creationId xmlns:a16="http://schemas.microsoft.com/office/drawing/2014/main" id="{37B91B97-B9CB-4719-9159-9D64A4FF741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472;p37">
                <a:extLst>
                  <a:ext uri="{FF2B5EF4-FFF2-40B4-BE49-F238E27FC236}">
                    <a16:creationId xmlns:a16="http://schemas.microsoft.com/office/drawing/2014/main" id="{0B3BB474-8566-4FAB-AC4A-1C2980F586DC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473;p37">
                <a:extLst>
                  <a:ext uri="{FF2B5EF4-FFF2-40B4-BE49-F238E27FC236}">
                    <a16:creationId xmlns:a16="http://schemas.microsoft.com/office/drawing/2014/main" id="{5166F649-227D-4BA5-80A5-0D7FEAA01C2C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474;p37">
                <a:extLst>
                  <a:ext uri="{FF2B5EF4-FFF2-40B4-BE49-F238E27FC236}">
                    <a16:creationId xmlns:a16="http://schemas.microsoft.com/office/drawing/2014/main" id="{4B59F310-D8DF-4F07-B8A5-C3A598405ED3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2" name="Google Shape;2475;p37">
              <a:extLst>
                <a:ext uri="{FF2B5EF4-FFF2-40B4-BE49-F238E27FC236}">
                  <a16:creationId xmlns:a16="http://schemas.microsoft.com/office/drawing/2014/main" id="{AC08E799-55A5-4109-91A4-365F9BB8E801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76;p37">
              <a:extLst>
                <a:ext uri="{FF2B5EF4-FFF2-40B4-BE49-F238E27FC236}">
                  <a16:creationId xmlns:a16="http://schemas.microsoft.com/office/drawing/2014/main" id="{96B05B7F-450C-4225-86DE-9B2A5D32A44A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3533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91570" y="1733516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1"/>
                </a:solidFill>
              </a:rPr>
              <a:t>Testing&lt;&gt;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E7D09A-761F-469B-B4CF-BA2DFDED4497}"/>
              </a:ext>
            </a:extLst>
          </p:cNvPr>
          <p:cNvSpPr/>
          <p:nvPr/>
        </p:nvSpPr>
        <p:spPr>
          <a:xfrm>
            <a:off x="691570" y="2923675"/>
            <a:ext cx="345580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oogle Shape;2228;p37">
            <a:extLst>
              <a:ext uri="{FF2B5EF4-FFF2-40B4-BE49-F238E27FC236}">
                <a16:creationId xmlns:a16="http://schemas.microsoft.com/office/drawing/2014/main" id="{D17476FC-2B55-408F-97F2-00D2C68D7CB3}"/>
              </a:ext>
            </a:extLst>
          </p:cNvPr>
          <p:cNvGrpSpPr/>
          <p:nvPr/>
        </p:nvGrpSpPr>
        <p:grpSpPr>
          <a:xfrm>
            <a:off x="4996629" y="738219"/>
            <a:ext cx="3063553" cy="2963211"/>
            <a:chOff x="2012475" y="393272"/>
            <a:chExt cx="4440240" cy="4609126"/>
          </a:xfrm>
        </p:grpSpPr>
        <p:sp>
          <p:nvSpPr>
            <p:cNvPr id="118" name="Google Shape;2229;p37">
              <a:extLst>
                <a:ext uri="{FF2B5EF4-FFF2-40B4-BE49-F238E27FC236}">
                  <a16:creationId xmlns:a16="http://schemas.microsoft.com/office/drawing/2014/main" id="{28F4ABFC-9794-4C52-8162-46198EE070C1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230;p37">
              <a:extLst>
                <a:ext uri="{FF2B5EF4-FFF2-40B4-BE49-F238E27FC236}">
                  <a16:creationId xmlns:a16="http://schemas.microsoft.com/office/drawing/2014/main" id="{B993FE56-488B-4CCF-8447-72FF53E05398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231;p37">
              <a:extLst>
                <a:ext uri="{FF2B5EF4-FFF2-40B4-BE49-F238E27FC236}">
                  <a16:creationId xmlns:a16="http://schemas.microsoft.com/office/drawing/2014/main" id="{729D6D24-1D49-4372-B529-F7DAD29F34EB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232;p37">
              <a:extLst>
                <a:ext uri="{FF2B5EF4-FFF2-40B4-BE49-F238E27FC236}">
                  <a16:creationId xmlns:a16="http://schemas.microsoft.com/office/drawing/2014/main" id="{AB938C7B-2713-481D-AC8F-698859BE8C85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233;p37">
              <a:extLst>
                <a:ext uri="{FF2B5EF4-FFF2-40B4-BE49-F238E27FC236}">
                  <a16:creationId xmlns:a16="http://schemas.microsoft.com/office/drawing/2014/main" id="{07B1D1D1-2B65-4E01-80E2-949356B33C57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234;p37">
              <a:extLst>
                <a:ext uri="{FF2B5EF4-FFF2-40B4-BE49-F238E27FC236}">
                  <a16:creationId xmlns:a16="http://schemas.microsoft.com/office/drawing/2014/main" id="{CDFFA558-DAFF-4F8A-831E-7131245C3D6A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235;p37">
              <a:extLst>
                <a:ext uri="{FF2B5EF4-FFF2-40B4-BE49-F238E27FC236}">
                  <a16:creationId xmlns:a16="http://schemas.microsoft.com/office/drawing/2014/main" id="{4D627870-8368-44D6-8529-59C215CE0EA4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236;p37">
              <a:extLst>
                <a:ext uri="{FF2B5EF4-FFF2-40B4-BE49-F238E27FC236}">
                  <a16:creationId xmlns:a16="http://schemas.microsoft.com/office/drawing/2014/main" id="{995CAF83-0D3B-436B-97AB-3209427DD32A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237;p37">
              <a:extLst>
                <a:ext uri="{FF2B5EF4-FFF2-40B4-BE49-F238E27FC236}">
                  <a16:creationId xmlns:a16="http://schemas.microsoft.com/office/drawing/2014/main" id="{C6D20077-7219-4B52-9606-CED9F4F4A9C4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238;p37">
              <a:extLst>
                <a:ext uri="{FF2B5EF4-FFF2-40B4-BE49-F238E27FC236}">
                  <a16:creationId xmlns:a16="http://schemas.microsoft.com/office/drawing/2014/main" id="{87310E05-FDBD-454D-8CB0-DCC1E42BBEC8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239;p37">
              <a:extLst>
                <a:ext uri="{FF2B5EF4-FFF2-40B4-BE49-F238E27FC236}">
                  <a16:creationId xmlns:a16="http://schemas.microsoft.com/office/drawing/2014/main" id="{984DDC80-1CAF-44EB-A602-8D10D9443C3F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240;p37">
              <a:extLst>
                <a:ext uri="{FF2B5EF4-FFF2-40B4-BE49-F238E27FC236}">
                  <a16:creationId xmlns:a16="http://schemas.microsoft.com/office/drawing/2014/main" id="{98BEF7E5-E12A-474F-A9E5-89B075FA2AF3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241;p37">
              <a:extLst>
                <a:ext uri="{FF2B5EF4-FFF2-40B4-BE49-F238E27FC236}">
                  <a16:creationId xmlns:a16="http://schemas.microsoft.com/office/drawing/2014/main" id="{FC9F95AD-B52D-41FA-B75D-F12749C4288B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242;p37">
              <a:extLst>
                <a:ext uri="{FF2B5EF4-FFF2-40B4-BE49-F238E27FC236}">
                  <a16:creationId xmlns:a16="http://schemas.microsoft.com/office/drawing/2014/main" id="{FBF13759-0429-4290-9A33-3889F233E9E5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243;p37">
              <a:extLst>
                <a:ext uri="{FF2B5EF4-FFF2-40B4-BE49-F238E27FC236}">
                  <a16:creationId xmlns:a16="http://schemas.microsoft.com/office/drawing/2014/main" id="{ABB4626F-2C88-487F-89A0-78DBD80A6699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244;p37">
              <a:extLst>
                <a:ext uri="{FF2B5EF4-FFF2-40B4-BE49-F238E27FC236}">
                  <a16:creationId xmlns:a16="http://schemas.microsoft.com/office/drawing/2014/main" id="{9CC147AA-C2BC-4479-9754-D92483FBE124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245;p37">
              <a:extLst>
                <a:ext uri="{FF2B5EF4-FFF2-40B4-BE49-F238E27FC236}">
                  <a16:creationId xmlns:a16="http://schemas.microsoft.com/office/drawing/2014/main" id="{68343C5B-7F2E-4B41-AFFD-0E28E10DF3E1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246;p37">
              <a:extLst>
                <a:ext uri="{FF2B5EF4-FFF2-40B4-BE49-F238E27FC236}">
                  <a16:creationId xmlns:a16="http://schemas.microsoft.com/office/drawing/2014/main" id="{AD3FA96A-AAF8-4D40-9288-B78926E7ADF8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247;p37">
              <a:extLst>
                <a:ext uri="{FF2B5EF4-FFF2-40B4-BE49-F238E27FC236}">
                  <a16:creationId xmlns:a16="http://schemas.microsoft.com/office/drawing/2014/main" id="{3EEACECC-1DD5-49A6-B958-7D8B366958F3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248;p37">
              <a:extLst>
                <a:ext uri="{FF2B5EF4-FFF2-40B4-BE49-F238E27FC236}">
                  <a16:creationId xmlns:a16="http://schemas.microsoft.com/office/drawing/2014/main" id="{D72B2ED6-0BBC-4427-8F0F-E748A7E19F61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249;p37">
              <a:extLst>
                <a:ext uri="{FF2B5EF4-FFF2-40B4-BE49-F238E27FC236}">
                  <a16:creationId xmlns:a16="http://schemas.microsoft.com/office/drawing/2014/main" id="{59B0874E-D31D-46F5-8F04-CD56D128E6CA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250;p37">
              <a:extLst>
                <a:ext uri="{FF2B5EF4-FFF2-40B4-BE49-F238E27FC236}">
                  <a16:creationId xmlns:a16="http://schemas.microsoft.com/office/drawing/2014/main" id="{3912E9D5-D4D5-4231-A5FC-2F25BCEE70D2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251;p37">
              <a:extLst>
                <a:ext uri="{FF2B5EF4-FFF2-40B4-BE49-F238E27FC236}">
                  <a16:creationId xmlns:a16="http://schemas.microsoft.com/office/drawing/2014/main" id="{84421CB3-AAC8-4DE2-9A41-C99021C8B680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252;p37">
              <a:extLst>
                <a:ext uri="{FF2B5EF4-FFF2-40B4-BE49-F238E27FC236}">
                  <a16:creationId xmlns:a16="http://schemas.microsoft.com/office/drawing/2014/main" id="{69199112-CFFD-4383-98F8-41A888B0717D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253;p37">
              <a:extLst>
                <a:ext uri="{FF2B5EF4-FFF2-40B4-BE49-F238E27FC236}">
                  <a16:creationId xmlns:a16="http://schemas.microsoft.com/office/drawing/2014/main" id="{EED46CAB-5CDB-48E6-B26B-CDA3FAF1FEB2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254;p37">
              <a:extLst>
                <a:ext uri="{FF2B5EF4-FFF2-40B4-BE49-F238E27FC236}">
                  <a16:creationId xmlns:a16="http://schemas.microsoft.com/office/drawing/2014/main" id="{8BDCC0B1-9A87-4DAD-A39B-F5DC783EE14E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255;p37">
              <a:extLst>
                <a:ext uri="{FF2B5EF4-FFF2-40B4-BE49-F238E27FC236}">
                  <a16:creationId xmlns:a16="http://schemas.microsoft.com/office/drawing/2014/main" id="{F6C0D2C8-EF3C-4E27-ABB9-F95B90A58E2A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256;p37">
              <a:extLst>
                <a:ext uri="{FF2B5EF4-FFF2-40B4-BE49-F238E27FC236}">
                  <a16:creationId xmlns:a16="http://schemas.microsoft.com/office/drawing/2014/main" id="{9176328A-1160-402E-9A7D-E69226FF9CFA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257;p37">
              <a:extLst>
                <a:ext uri="{FF2B5EF4-FFF2-40B4-BE49-F238E27FC236}">
                  <a16:creationId xmlns:a16="http://schemas.microsoft.com/office/drawing/2014/main" id="{C607C548-BD83-418A-8AB8-63CB7AEFB816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258;p37">
              <a:extLst>
                <a:ext uri="{FF2B5EF4-FFF2-40B4-BE49-F238E27FC236}">
                  <a16:creationId xmlns:a16="http://schemas.microsoft.com/office/drawing/2014/main" id="{96647631-9656-479C-AA72-880E08B6DD3B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259;p37">
              <a:extLst>
                <a:ext uri="{FF2B5EF4-FFF2-40B4-BE49-F238E27FC236}">
                  <a16:creationId xmlns:a16="http://schemas.microsoft.com/office/drawing/2014/main" id="{3FE1691B-879F-4501-9AEE-54375E77F6BE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260;p37">
              <a:extLst>
                <a:ext uri="{FF2B5EF4-FFF2-40B4-BE49-F238E27FC236}">
                  <a16:creationId xmlns:a16="http://schemas.microsoft.com/office/drawing/2014/main" id="{4D144D6A-C565-44F2-AFE7-F3995507A2B3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262;p37">
              <a:extLst>
                <a:ext uri="{FF2B5EF4-FFF2-40B4-BE49-F238E27FC236}">
                  <a16:creationId xmlns:a16="http://schemas.microsoft.com/office/drawing/2014/main" id="{AFA807F2-624E-4D2F-A344-D44C542E8E72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263;p37">
              <a:extLst>
                <a:ext uri="{FF2B5EF4-FFF2-40B4-BE49-F238E27FC236}">
                  <a16:creationId xmlns:a16="http://schemas.microsoft.com/office/drawing/2014/main" id="{84240072-CA6F-4A4B-BC3F-7BD2229225B6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264;p37">
              <a:extLst>
                <a:ext uri="{FF2B5EF4-FFF2-40B4-BE49-F238E27FC236}">
                  <a16:creationId xmlns:a16="http://schemas.microsoft.com/office/drawing/2014/main" id="{66B8207E-F8AD-443D-86AE-33CF98B823D3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265;p37">
              <a:extLst>
                <a:ext uri="{FF2B5EF4-FFF2-40B4-BE49-F238E27FC236}">
                  <a16:creationId xmlns:a16="http://schemas.microsoft.com/office/drawing/2014/main" id="{D644F69B-EBE3-4A43-BB87-48241D7A01DD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266;p37">
              <a:extLst>
                <a:ext uri="{FF2B5EF4-FFF2-40B4-BE49-F238E27FC236}">
                  <a16:creationId xmlns:a16="http://schemas.microsoft.com/office/drawing/2014/main" id="{052318D1-C3E3-4652-96F9-96097228A23E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267;p37">
              <a:extLst>
                <a:ext uri="{FF2B5EF4-FFF2-40B4-BE49-F238E27FC236}">
                  <a16:creationId xmlns:a16="http://schemas.microsoft.com/office/drawing/2014/main" id="{B1120C0E-CB13-4C3F-BEFA-B6BB1D41881C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268;p37">
              <a:extLst>
                <a:ext uri="{FF2B5EF4-FFF2-40B4-BE49-F238E27FC236}">
                  <a16:creationId xmlns:a16="http://schemas.microsoft.com/office/drawing/2014/main" id="{E7C039DC-9584-478E-9E82-2DA5F6C4ABE9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269;p37">
              <a:extLst>
                <a:ext uri="{FF2B5EF4-FFF2-40B4-BE49-F238E27FC236}">
                  <a16:creationId xmlns:a16="http://schemas.microsoft.com/office/drawing/2014/main" id="{18F92F29-08D9-4814-B26F-2860E1C02D24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270;p37">
              <a:extLst>
                <a:ext uri="{FF2B5EF4-FFF2-40B4-BE49-F238E27FC236}">
                  <a16:creationId xmlns:a16="http://schemas.microsoft.com/office/drawing/2014/main" id="{77A4976A-7197-4476-8D3E-FC77CFF6FE0C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271;p37">
              <a:extLst>
                <a:ext uri="{FF2B5EF4-FFF2-40B4-BE49-F238E27FC236}">
                  <a16:creationId xmlns:a16="http://schemas.microsoft.com/office/drawing/2014/main" id="{4758F25E-3E60-49FF-88FB-3FADDD320D4D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272;p37">
              <a:extLst>
                <a:ext uri="{FF2B5EF4-FFF2-40B4-BE49-F238E27FC236}">
                  <a16:creationId xmlns:a16="http://schemas.microsoft.com/office/drawing/2014/main" id="{0EC1635B-E427-48EC-BFDC-834C22C0FC2C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273;p37">
              <a:extLst>
                <a:ext uri="{FF2B5EF4-FFF2-40B4-BE49-F238E27FC236}">
                  <a16:creationId xmlns:a16="http://schemas.microsoft.com/office/drawing/2014/main" id="{AFF5F6F2-A9B7-462A-9980-B79E54559148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274;p37">
              <a:extLst>
                <a:ext uri="{FF2B5EF4-FFF2-40B4-BE49-F238E27FC236}">
                  <a16:creationId xmlns:a16="http://schemas.microsoft.com/office/drawing/2014/main" id="{9CB048EB-FF0B-43D0-B3C8-5321D5F05012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275;p37">
              <a:extLst>
                <a:ext uri="{FF2B5EF4-FFF2-40B4-BE49-F238E27FC236}">
                  <a16:creationId xmlns:a16="http://schemas.microsoft.com/office/drawing/2014/main" id="{48ED9837-B4C7-4AB2-AD80-151A60766C2C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276;p37">
              <a:extLst>
                <a:ext uri="{FF2B5EF4-FFF2-40B4-BE49-F238E27FC236}">
                  <a16:creationId xmlns:a16="http://schemas.microsoft.com/office/drawing/2014/main" id="{2AF3C18E-56D9-4819-9E4A-29EF541BB7E7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277;p37">
              <a:extLst>
                <a:ext uri="{FF2B5EF4-FFF2-40B4-BE49-F238E27FC236}">
                  <a16:creationId xmlns:a16="http://schemas.microsoft.com/office/drawing/2014/main" id="{A68F1C34-8931-4F03-A01D-B79F413D545D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278;p37">
              <a:extLst>
                <a:ext uri="{FF2B5EF4-FFF2-40B4-BE49-F238E27FC236}">
                  <a16:creationId xmlns:a16="http://schemas.microsoft.com/office/drawing/2014/main" id="{7758ECBC-8211-4FAA-B046-F1B7AEA8C674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279;p37">
              <a:extLst>
                <a:ext uri="{FF2B5EF4-FFF2-40B4-BE49-F238E27FC236}">
                  <a16:creationId xmlns:a16="http://schemas.microsoft.com/office/drawing/2014/main" id="{B9DEEA4E-C308-4EBA-A385-0C525A294571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280;p37">
              <a:extLst>
                <a:ext uri="{FF2B5EF4-FFF2-40B4-BE49-F238E27FC236}">
                  <a16:creationId xmlns:a16="http://schemas.microsoft.com/office/drawing/2014/main" id="{5FE17BC7-5F06-41F5-B230-CE0863F12434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281;p37">
              <a:extLst>
                <a:ext uri="{FF2B5EF4-FFF2-40B4-BE49-F238E27FC236}">
                  <a16:creationId xmlns:a16="http://schemas.microsoft.com/office/drawing/2014/main" id="{AA4F9E51-7BE5-4590-923D-C33B20A2B50E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282;p37">
              <a:extLst>
                <a:ext uri="{FF2B5EF4-FFF2-40B4-BE49-F238E27FC236}">
                  <a16:creationId xmlns:a16="http://schemas.microsoft.com/office/drawing/2014/main" id="{92CCBB12-938A-4B84-BEE9-16B2E9DED980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283;p37">
              <a:extLst>
                <a:ext uri="{FF2B5EF4-FFF2-40B4-BE49-F238E27FC236}">
                  <a16:creationId xmlns:a16="http://schemas.microsoft.com/office/drawing/2014/main" id="{EB0FDE7E-E818-4CFC-950D-A096A24E4241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284;p37">
              <a:extLst>
                <a:ext uri="{FF2B5EF4-FFF2-40B4-BE49-F238E27FC236}">
                  <a16:creationId xmlns:a16="http://schemas.microsoft.com/office/drawing/2014/main" id="{B45C1554-063C-481A-A1C1-E11DF197BEEA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285;p37">
              <a:extLst>
                <a:ext uri="{FF2B5EF4-FFF2-40B4-BE49-F238E27FC236}">
                  <a16:creationId xmlns:a16="http://schemas.microsoft.com/office/drawing/2014/main" id="{87916108-84B3-42AA-9D09-A8E0887A55DE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286;p37">
              <a:extLst>
                <a:ext uri="{FF2B5EF4-FFF2-40B4-BE49-F238E27FC236}">
                  <a16:creationId xmlns:a16="http://schemas.microsoft.com/office/drawing/2014/main" id="{D6B9197B-8648-461D-873A-BF9E54163C07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287;p37">
              <a:extLst>
                <a:ext uri="{FF2B5EF4-FFF2-40B4-BE49-F238E27FC236}">
                  <a16:creationId xmlns:a16="http://schemas.microsoft.com/office/drawing/2014/main" id="{F16DADDD-BFFF-4362-A642-F9E56CFC76BE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288;p37">
              <a:extLst>
                <a:ext uri="{FF2B5EF4-FFF2-40B4-BE49-F238E27FC236}">
                  <a16:creationId xmlns:a16="http://schemas.microsoft.com/office/drawing/2014/main" id="{37A5A089-F480-4B11-98E1-3C69A7578E7A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289;p37">
              <a:extLst>
                <a:ext uri="{FF2B5EF4-FFF2-40B4-BE49-F238E27FC236}">
                  <a16:creationId xmlns:a16="http://schemas.microsoft.com/office/drawing/2014/main" id="{8078F9E1-2791-4143-AE32-7742A39F51B6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290;p37">
              <a:extLst>
                <a:ext uri="{FF2B5EF4-FFF2-40B4-BE49-F238E27FC236}">
                  <a16:creationId xmlns:a16="http://schemas.microsoft.com/office/drawing/2014/main" id="{0AD89EE0-3F31-478D-A1F9-39375ACC01E0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291;p37">
              <a:extLst>
                <a:ext uri="{FF2B5EF4-FFF2-40B4-BE49-F238E27FC236}">
                  <a16:creationId xmlns:a16="http://schemas.microsoft.com/office/drawing/2014/main" id="{1193E279-898D-48A9-904D-FFBC1D34F3A0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292;p37">
              <a:extLst>
                <a:ext uri="{FF2B5EF4-FFF2-40B4-BE49-F238E27FC236}">
                  <a16:creationId xmlns:a16="http://schemas.microsoft.com/office/drawing/2014/main" id="{16816E35-B515-4AA4-BF3C-0F596EA79F9F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293;p37">
              <a:extLst>
                <a:ext uri="{FF2B5EF4-FFF2-40B4-BE49-F238E27FC236}">
                  <a16:creationId xmlns:a16="http://schemas.microsoft.com/office/drawing/2014/main" id="{BD3D446E-FF57-419D-BBE7-892B9E91D805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294;p37">
              <a:extLst>
                <a:ext uri="{FF2B5EF4-FFF2-40B4-BE49-F238E27FC236}">
                  <a16:creationId xmlns:a16="http://schemas.microsoft.com/office/drawing/2014/main" id="{18D6D41D-6DC5-4937-92CD-BD55AF334C87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295;p37">
              <a:extLst>
                <a:ext uri="{FF2B5EF4-FFF2-40B4-BE49-F238E27FC236}">
                  <a16:creationId xmlns:a16="http://schemas.microsoft.com/office/drawing/2014/main" id="{B3957152-A000-430C-AA20-B768733EF77A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296;p37">
              <a:extLst>
                <a:ext uri="{FF2B5EF4-FFF2-40B4-BE49-F238E27FC236}">
                  <a16:creationId xmlns:a16="http://schemas.microsoft.com/office/drawing/2014/main" id="{66938973-B77F-40C2-98CD-653EE8A767D6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297;p37">
              <a:extLst>
                <a:ext uri="{FF2B5EF4-FFF2-40B4-BE49-F238E27FC236}">
                  <a16:creationId xmlns:a16="http://schemas.microsoft.com/office/drawing/2014/main" id="{9897E077-3E1A-4559-A0C4-4659C257EEC8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298;p37">
              <a:extLst>
                <a:ext uri="{FF2B5EF4-FFF2-40B4-BE49-F238E27FC236}">
                  <a16:creationId xmlns:a16="http://schemas.microsoft.com/office/drawing/2014/main" id="{39D425D6-01C4-489D-8020-7E0E52B282B7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299;p37">
              <a:extLst>
                <a:ext uri="{FF2B5EF4-FFF2-40B4-BE49-F238E27FC236}">
                  <a16:creationId xmlns:a16="http://schemas.microsoft.com/office/drawing/2014/main" id="{756E014B-E0AF-40D4-B47A-06E11B905DB6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00;p37">
              <a:extLst>
                <a:ext uri="{FF2B5EF4-FFF2-40B4-BE49-F238E27FC236}">
                  <a16:creationId xmlns:a16="http://schemas.microsoft.com/office/drawing/2014/main" id="{066587C0-5FCB-4C0F-AEAD-2B317EBE2E30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01;p37">
              <a:extLst>
                <a:ext uri="{FF2B5EF4-FFF2-40B4-BE49-F238E27FC236}">
                  <a16:creationId xmlns:a16="http://schemas.microsoft.com/office/drawing/2014/main" id="{F2E0BA6F-10FE-4E79-8014-B2BA72F0E836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02;p37">
              <a:extLst>
                <a:ext uri="{FF2B5EF4-FFF2-40B4-BE49-F238E27FC236}">
                  <a16:creationId xmlns:a16="http://schemas.microsoft.com/office/drawing/2014/main" id="{CD66B9FA-3141-4F34-807B-1FE56522FDEC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03;p37">
              <a:extLst>
                <a:ext uri="{FF2B5EF4-FFF2-40B4-BE49-F238E27FC236}">
                  <a16:creationId xmlns:a16="http://schemas.microsoft.com/office/drawing/2014/main" id="{0B4E385E-2B9F-4911-A5F3-E2943D262BCC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04;p37">
              <a:extLst>
                <a:ext uri="{FF2B5EF4-FFF2-40B4-BE49-F238E27FC236}">
                  <a16:creationId xmlns:a16="http://schemas.microsoft.com/office/drawing/2014/main" id="{8F240AFB-2F19-4126-91D3-5EC7659A7DBB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05;p37">
              <a:extLst>
                <a:ext uri="{FF2B5EF4-FFF2-40B4-BE49-F238E27FC236}">
                  <a16:creationId xmlns:a16="http://schemas.microsoft.com/office/drawing/2014/main" id="{3ADA9580-56B5-4426-BC81-0261C672E463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06;p37">
              <a:extLst>
                <a:ext uri="{FF2B5EF4-FFF2-40B4-BE49-F238E27FC236}">
                  <a16:creationId xmlns:a16="http://schemas.microsoft.com/office/drawing/2014/main" id="{D21D2608-BD0E-441D-912C-47D01F89CE0C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07;p37">
              <a:extLst>
                <a:ext uri="{FF2B5EF4-FFF2-40B4-BE49-F238E27FC236}">
                  <a16:creationId xmlns:a16="http://schemas.microsoft.com/office/drawing/2014/main" id="{3641E382-AE1D-4C1D-BAE2-5121B12563BF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08;p37">
              <a:extLst>
                <a:ext uri="{FF2B5EF4-FFF2-40B4-BE49-F238E27FC236}">
                  <a16:creationId xmlns:a16="http://schemas.microsoft.com/office/drawing/2014/main" id="{2462AAEF-D1F5-4FE7-A64E-9148D714FE9E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09;p37">
              <a:extLst>
                <a:ext uri="{FF2B5EF4-FFF2-40B4-BE49-F238E27FC236}">
                  <a16:creationId xmlns:a16="http://schemas.microsoft.com/office/drawing/2014/main" id="{C79600E1-E9F4-4E11-8C50-EB2B16235776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10;p37">
              <a:extLst>
                <a:ext uri="{FF2B5EF4-FFF2-40B4-BE49-F238E27FC236}">
                  <a16:creationId xmlns:a16="http://schemas.microsoft.com/office/drawing/2014/main" id="{78F43C97-94C6-4066-95AB-D3BBB0506374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11;p37">
              <a:extLst>
                <a:ext uri="{FF2B5EF4-FFF2-40B4-BE49-F238E27FC236}">
                  <a16:creationId xmlns:a16="http://schemas.microsoft.com/office/drawing/2014/main" id="{B9C93D56-E3EC-4A46-9BC3-41203EBC7F8B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12;p37">
              <a:extLst>
                <a:ext uri="{FF2B5EF4-FFF2-40B4-BE49-F238E27FC236}">
                  <a16:creationId xmlns:a16="http://schemas.microsoft.com/office/drawing/2014/main" id="{C8883348-BED8-42B3-A091-93BA133B5445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13;p37">
              <a:extLst>
                <a:ext uri="{FF2B5EF4-FFF2-40B4-BE49-F238E27FC236}">
                  <a16:creationId xmlns:a16="http://schemas.microsoft.com/office/drawing/2014/main" id="{24FB47AB-4802-45A5-93A4-BFCF4060EE92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14;p37">
              <a:extLst>
                <a:ext uri="{FF2B5EF4-FFF2-40B4-BE49-F238E27FC236}">
                  <a16:creationId xmlns:a16="http://schemas.microsoft.com/office/drawing/2014/main" id="{E526E348-CBC1-4190-8257-DBEC1288AE30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15;p37">
              <a:extLst>
                <a:ext uri="{FF2B5EF4-FFF2-40B4-BE49-F238E27FC236}">
                  <a16:creationId xmlns:a16="http://schemas.microsoft.com/office/drawing/2014/main" id="{9E3CB08B-686C-4801-A5BE-467DE4CD01B6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16;p37">
              <a:extLst>
                <a:ext uri="{FF2B5EF4-FFF2-40B4-BE49-F238E27FC236}">
                  <a16:creationId xmlns:a16="http://schemas.microsoft.com/office/drawing/2014/main" id="{E2CFAA86-3241-49A0-B2FB-6C060159122E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17;p37">
              <a:extLst>
                <a:ext uri="{FF2B5EF4-FFF2-40B4-BE49-F238E27FC236}">
                  <a16:creationId xmlns:a16="http://schemas.microsoft.com/office/drawing/2014/main" id="{07CA7718-939B-4BF5-9A5C-C14415923BC1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18;p37">
              <a:extLst>
                <a:ext uri="{FF2B5EF4-FFF2-40B4-BE49-F238E27FC236}">
                  <a16:creationId xmlns:a16="http://schemas.microsoft.com/office/drawing/2014/main" id="{0A76AA37-2A31-4374-8E47-ABF19157D9D8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19;p37">
              <a:extLst>
                <a:ext uri="{FF2B5EF4-FFF2-40B4-BE49-F238E27FC236}">
                  <a16:creationId xmlns:a16="http://schemas.microsoft.com/office/drawing/2014/main" id="{7260677D-7BA8-4D17-A454-CAC543DC05F0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20;p37">
              <a:extLst>
                <a:ext uri="{FF2B5EF4-FFF2-40B4-BE49-F238E27FC236}">
                  <a16:creationId xmlns:a16="http://schemas.microsoft.com/office/drawing/2014/main" id="{EF73521B-5C1D-4037-BE5E-01F027181EB1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21;p37">
              <a:extLst>
                <a:ext uri="{FF2B5EF4-FFF2-40B4-BE49-F238E27FC236}">
                  <a16:creationId xmlns:a16="http://schemas.microsoft.com/office/drawing/2014/main" id="{D7D5CA4E-5624-4707-B0CA-6D8DF3FA8E1C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997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531148" y="1615148"/>
            <a:ext cx="5435801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1"/>
                </a:solidFill>
              </a:rPr>
              <a:t>Demonstration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E7D09A-761F-469B-B4CF-BA2DFDED4497}"/>
              </a:ext>
            </a:extLst>
          </p:cNvPr>
          <p:cNvSpPr/>
          <p:nvPr/>
        </p:nvSpPr>
        <p:spPr>
          <a:xfrm>
            <a:off x="531148" y="2890833"/>
            <a:ext cx="345580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860;p19">
            <a:extLst>
              <a:ext uri="{FF2B5EF4-FFF2-40B4-BE49-F238E27FC236}">
                <a16:creationId xmlns:a16="http://schemas.microsoft.com/office/drawing/2014/main" id="{1DC7D7CD-28CE-40BC-8A4F-4D6D81774F01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grpSp>
        <p:nvGrpSpPr>
          <p:cNvPr id="139" name="Google Shape;3908;p38">
            <a:extLst>
              <a:ext uri="{FF2B5EF4-FFF2-40B4-BE49-F238E27FC236}">
                <a16:creationId xmlns:a16="http://schemas.microsoft.com/office/drawing/2014/main" id="{EED04CE8-659B-4F6B-BC81-5D5315C7E6CF}"/>
              </a:ext>
            </a:extLst>
          </p:cNvPr>
          <p:cNvGrpSpPr/>
          <p:nvPr/>
        </p:nvGrpSpPr>
        <p:grpSpPr>
          <a:xfrm>
            <a:off x="4916635" y="888129"/>
            <a:ext cx="3123700" cy="3367242"/>
            <a:chOff x="2183550" y="65875"/>
            <a:chExt cx="4483981" cy="4807045"/>
          </a:xfrm>
        </p:grpSpPr>
        <p:sp>
          <p:nvSpPr>
            <p:cNvPr id="140" name="Google Shape;3909;p38">
              <a:extLst>
                <a:ext uri="{FF2B5EF4-FFF2-40B4-BE49-F238E27FC236}">
                  <a16:creationId xmlns:a16="http://schemas.microsoft.com/office/drawing/2014/main" id="{F16C0587-1C82-4D2A-987E-BB3DBEC9B7FE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910;p38">
              <a:extLst>
                <a:ext uri="{FF2B5EF4-FFF2-40B4-BE49-F238E27FC236}">
                  <a16:creationId xmlns:a16="http://schemas.microsoft.com/office/drawing/2014/main" id="{B8AA8545-7D15-4A02-8420-CB298598035D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911;p38">
              <a:extLst>
                <a:ext uri="{FF2B5EF4-FFF2-40B4-BE49-F238E27FC236}">
                  <a16:creationId xmlns:a16="http://schemas.microsoft.com/office/drawing/2014/main" id="{79CD0273-943B-49C5-952C-1476735B0787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912;p38">
              <a:extLst>
                <a:ext uri="{FF2B5EF4-FFF2-40B4-BE49-F238E27FC236}">
                  <a16:creationId xmlns:a16="http://schemas.microsoft.com/office/drawing/2014/main" id="{FE440D61-7FE8-4685-BD97-99D18E15B693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913;p38">
              <a:extLst>
                <a:ext uri="{FF2B5EF4-FFF2-40B4-BE49-F238E27FC236}">
                  <a16:creationId xmlns:a16="http://schemas.microsoft.com/office/drawing/2014/main" id="{EFCF1B34-48A8-45EA-B82F-68D354699382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3914;p38">
              <a:extLst>
                <a:ext uri="{FF2B5EF4-FFF2-40B4-BE49-F238E27FC236}">
                  <a16:creationId xmlns:a16="http://schemas.microsoft.com/office/drawing/2014/main" id="{494B5FBD-AF39-45EC-B256-013E198E02EE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3915;p38">
              <a:extLst>
                <a:ext uri="{FF2B5EF4-FFF2-40B4-BE49-F238E27FC236}">
                  <a16:creationId xmlns:a16="http://schemas.microsoft.com/office/drawing/2014/main" id="{29F4B38E-3A09-4D7A-851C-A0A3541D4E8D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916;p38">
              <a:extLst>
                <a:ext uri="{FF2B5EF4-FFF2-40B4-BE49-F238E27FC236}">
                  <a16:creationId xmlns:a16="http://schemas.microsoft.com/office/drawing/2014/main" id="{DA43D2E4-F35D-44C9-8A4F-EBE54AE167C7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3917;p38">
              <a:extLst>
                <a:ext uri="{FF2B5EF4-FFF2-40B4-BE49-F238E27FC236}">
                  <a16:creationId xmlns:a16="http://schemas.microsoft.com/office/drawing/2014/main" id="{4B9B84A1-5105-4FC1-83FA-77E85B5798ED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3918;p38">
              <a:extLst>
                <a:ext uri="{FF2B5EF4-FFF2-40B4-BE49-F238E27FC236}">
                  <a16:creationId xmlns:a16="http://schemas.microsoft.com/office/drawing/2014/main" id="{5FBCB3D9-4C3C-46B6-84FD-2EE22AAA5D84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919;p38">
              <a:extLst>
                <a:ext uri="{FF2B5EF4-FFF2-40B4-BE49-F238E27FC236}">
                  <a16:creationId xmlns:a16="http://schemas.microsoft.com/office/drawing/2014/main" id="{8FAA22B3-EC9C-479C-BE92-ACA994B70E9A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3920;p38">
              <a:extLst>
                <a:ext uri="{FF2B5EF4-FFF2-40B4-BE49-F238E27FC236}">
                  <a16:creationId xmlns:a16="http://schemas.microsoft.com/office/drawing/2014/main" id="{1A4F4C44-B0C8-4293-872D-FAAD04FCF64F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3921;p38">
              <a:extLst>
                <a:ext uri="{FF2B5EF4-FFF2-40B4-BE49-F238E27FC236}">
                  <a16:creationId xmlns:a16="http://schemas.microsoft.com/office/drawing/2014/main" id="{C42895B1-32FD-48A7-BB34-0EB0E83BD392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922;p38">
              <a:extLst>
                <a:ext uri="{FF2B5EF4-FFF2-40B4-BE49-F238E27FC236}">
                  <a16:creationId xmlns:a16="http://schemas.microsoft.com/office/drawing/2014/main" id="{9DE36FB3-D779-488A-A86D-165922C6D629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923;p38">
              <a:extLst>
                <a:ext uri="{FF2B5EF4-FFF2-40B4-BE49-F238E27FC236}">
                  <a16:creationId xmlns:a16="http://schemas.microsoft.com/office/drawing/2014/main" id="{D84B8204-1294-41C8-A1CD-7F80A22BD17C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924;p38">
              <a:extLst>
                <a:ext uri="{FF2B5EF4-FFF2-40B4-BE49-F238E27FC236}">
                  <a16:creationId xmlns:a16="http://schemas.microsoft.com/office/drawing/2014/main" id="{5E26506A-3BF7-46A0-84A5-0B766563F023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925;p38">
              <a:extLst>
                <a:ext uri="{FF2B5EF4-FFF2-40B4-BE49-F238E27FC236}">
                  <a16:creationId xmlns:a16="http://schemas.microsoft.com/office/drawing/2014/main" id="{07FF9A4C-9632-44EF-BDD1-C8A2425BC4EA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926;p38">
              <a:extLst>
                <a:ext uri="{FF2B5EF4-FFF2-40B4-BE49-F238E27FC236}">
                  <a16:creationId xmlns:a16="http://schemas.microsoft.com/office/drawing/2014/main" id="{050F5A3C-3598-40BD-A72D-8071F1BDFDA9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3927;p38">
              <a:extLst>
                <a:ext uri="{FF2B5EF4-FFF2-40B4-BE49-F238E27FC236}">
                  <a16:creationId xmlns:a16="http://schemas.microsoft.com/office/drawing/2014/main" id="{426A4F45-F242-4C6F-BBC4-1311127BEDE9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928;p38">
              <a:extLst>
                <a:ext uri="{FF2B5EF4-FFF2-40B4-BE49-F238E27FC236}">
                  <a16:creationId xmlns:a16="http://schemas.microsoft.com/office/drawing/2014/main" id="{AAFCA602-C0D5-4393-87B1-EBC4DEF7E998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3929;p38">
              <a:extLst>
                <a:ext uri="{FF2B5EF4-FFF2-40B4-BE49-F238E27FC236}">
                  <a16:creationId xmlns:a16="http://schemas.microsoft.com/office/drawing/2014/main" id="{D5230A96-C4A3-4514-AD5D-11789CA6EE0F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3930;p38">
              <a:extLst>
                <a:ext uri="{FF2B5EF4-FFF2-40B4-BE49-F238E27FC236}">
                  <a16:creationId xmlns:a16="http://schemas.microsoft.com/office/drawing/2014/main" id="{97630B99-0147-4864-8F68-23B4A74D1ACE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2" name="Google Shape;3931;p38">
              <a:extLst>
                <a:ext uri="{FF2B5EF4-FFF2-40B4-BE49-F238E27FC236}">
                  <a16:creationId xmlns:a16="http://schemas.microsoft.com/office/drawing/2014/main" id="{10409B08-7C2D-4E60-9CAC-FB4A73B87D51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198" name="Google Shape;3932;p38">
                <a:extLst>
                  <a:ext uri="{FF2B5EF4-FFF2-40B4-BE49-F238E27FC236}">
                    <a16:creationId xmlns:a16="http://schemas.microsoft.com/office/drawing/2014/main" id="{1C08F15F-6B62-4434-8068-031FA991C5E0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209" name="Google Shape;3933;p38">
                  <a:extLst>
                    <a:ext uri="{FF2B5EF4-FFF2-40B4-BE49-F238E27FC236}">
                      <a16:creationId xmlns:a16="http://schemas.microsoft.com/office/drawing/2014/main" id="{133F18AD-05E5-4436-B0BF-15F5CE940C90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3934;p38">
                  <a:extLst>
                    <a:ext uri="{FF2B5EF4-FFF2-40B4-BE49-F238E27FC236}">
                      <a16:creationId xmlns:a16="http://schemas.microsoft.com/office/drawing/2014/main" id="{53F011E1-A3D3-432D-AFFE-540FC0DE070A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3935;p38">
                  <a:extLst>
                    <a:ext uri="{FF2B5EF4-FFF2-40B4-BE49-F238E27FC236}">
                      <a16:creationId xmlns:a16="http://schemas.microsoft.com/office/drawing/2014/main" id="{F1E24D6A-7B26-4B20-AF6F-F5384946EB2A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" name="Google Shape;3936;p38">
                  <a:extLst>
                    <a:ext uri="{FF2B5EF4-FFF2-40B4-BE49-F238E27FC236}">
                      <a16:creationId xmlns:a16="http://schemas.microsoft.com/office/drawing/2014/main" id="{5448AB9B-EF73-4B0E-9E56-4FAE42F810C2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277" name="Google Shape;3937;p38">
                    <a:extLst>
                      <a:ext uri="{FF2B5EF4-FFF2-40B4-BE49-F238E27FC236}">
                        <a16:creationId xmlns:a16="http://schemas.microsoft.com/office/drawing/2014/main" id="{B828AC53-E5F8-41F1-81F6-9D6E47DD192E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8" name="Google Shape;3938;p38">
                    <a:extLst>
                      <a:ext uri="{FF2B5EF4-FFF2-40B4-BE49-F238E27FC236}">
                        <a16:creationId xmlns:a16="http://schemas.microsoft.com/office/drawing/2014/main" id="{29E3E1C1-E77F-4F36-8F0D-D0571DA3E920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3" name="Google Shape;3939;p38">
                  <a:extLst>
                    <a:ext uri="{FF2B5EF4-FFF2-40B4-BE49-F238E27FC236}">
                      <a16:creationId xmlns:a16="http://schemas.microsoft.com/office/drawing/2014/main" id="{D0C35096-4B9F-400C-9C34-20D66B5A150D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3940;p38">
                  <a:extLst>
                    <a:ext uri="{FF2B5EF4-FFF2-40B4-BE49-F238E27FC236}">
                      <a16:creationId xmlns:a16="http://schemas.microsoft.com/office/drawing/2014/main" id="{808B28CC-3E9B-4F77-9BAC-FC349EA82056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3941;p38">
                  <a:extLst>
                    <a:ext uri="{FF2B5EF4-FFF2-40B4-BE49-F238E27FC236}">
                      <a16:creationId xmlns:a16="http://schemas.microsoft.com/office/drawing/2014/main" id="{7E743767-3FCA-4C1B-83E0-0080B5874E68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3942;p38">
                  <a:extLst>
                    <a:ext uri="{FF2B5EF4-FFF2-40B4-BE49-F238E27FC236}">
                      <a16:creationId xmlns:a16="http://schemas.microsoft.com/office/drawing/2014/main" id="{8D531175-BE17-4298-88FF-2B982549C0D1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3943;p38">
                  <a:extLst>
                    <a:ext uri="{FF2B5EF4-FFF2-40B4-BE49-F238E27FC236}">
                      <a16:creationId xmlns:a16="http://schemas.microsoft.com/office/drawing/2014/main" id="{4B8FF277-6678-4A2E-9074-75ACFA3E3526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3944;p38">
                  <a:extLst>
                    <a:ext uri="{FF2B5EF4-FFF2-40B4-BE49-F238E27FC236}">
                      <a16:creationId xmlns:a16="http://schemas.microsoft.com/office/drawing/2014/main" id="{8535B349-0DAD-456A-85BB-699BF3B62609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3945;p38">
                  <a:extLst>
                    <a:ext uri="{FF2B5EF4-FFF2-40B4-BE49-F238E27FC236}">
                      <a16:creationId xmlns:a16="http://schemas.microsoft.com/office/drawing/2014/main" id="{33273101-4A58-4F41-9DA2-1F3B9A24306F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3946;p38">
                  <a:extLst>
                    <a:ext uri="{FF2B5EF4-FFF2-40B4-BE49-F238E27FC236}">
                      <a16:creationId xmlns:a16="http://schemas.microsoft.com/office/drawing/2014/main" id="{157FA907-2AE1-4BF6-AB08-FCEF110A062F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3947;p38">
                  <a:extLst>
                    <a:ext uri="{FF2B5EF4-FFF2-40B4-BE49-F238E27FC236}">
                      <a16:creationId xmlns:a16="http://schemas.microsoft.com/office/drawing/2014/main" id="{EB528F01-4478-447C-BA55-86BE664FAA54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3948;p38">
                  <a:extLst>
                    <a:ext uri="{FF2B5EF4-FFF2-40B4-BE49-F238E27FC236}">
                      <a16:creationId xmlns:a16="http://schemas.microsoft.com/office/drawing/2014/main" id="{68DDC85F-C85F-47B1-B8C9-2E65A508FFB3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3949;p38">
                  <a:extLst>
                    <a:ext uri="{FF2B5EF4-FFF2-40B4-BE49-F238E27FC236}">
                      <a16:creationId xmlns:a16="http://schemas.microsoft.com/office/drawing/2014/main" id="{996E3AAD-D806-4B06-9D4B-0B09A4C61A09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3950;p38">
                  <a:extLst>
                    <a:ext uri="{FF2B5EF4-FFF2-40B4-BE49-F238E27FC236}">
                      <a16:creationId xmlns:a16="http://schemas.microsoft.com/office/drawing/2014/main" id="{E6D666BC-DC9F-4068-8FD2-9895E1C2C7FF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3951;p38">
                  <a:extLst>
                    <a:ext uri="{FF2B5EF4-FFF2-40B4-BE49-F238E27FC236}">
                      <a16:creationId xmlns:a16="http://schemas.microsoft.com/office/drawing/2014/main" id="{316D508D-35EE-40A3-9B44-06EE3C727C8E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3952;p38">
                  <a:extLst>
                    <a:ext uri="{FF2B5EF4-FFF2-40B4-BE49-F238E27FC236}">
                      <a16:creationId xmlns:a16="http://schemas.microsoft.com/office/drawing/2014/main" id="{B5BE1EC2-4055-4FDF-9F31-2A4DAFCE0171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3953;p38">
                  <a:extLst>
                    <a:ext uri="{FF2B5EF4-FFF2-40B4-BE49-F238E27FC236}">
                      <a16:creationId xmlns:a16="http://schemas.microsoft.com/office/drawing/2014/main" id="{B315BF59-2A6A-4FA5-B392-4BDBEC4DB7BA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3954;p38">
                  <a:extLst>
                    <a:ext uri="{FF2B5EF4-FFF2-40B4-BE49-F238E27FC236}">
                      <a16:creationId xmlns:a16="http://schemas.microsoft.com/office/drawing/2014/main" id="{D3DF5CCA-B968-4714-86B7-AF27746D0491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3955;p38">
                  <a:extLst>
                    <a:ext uri="{FF2B5EF4-FFF2-40B4-BE49-F238E27FC236}">
                      <a16:creationId xmlns:a16="http://schemas.microsoft.com/office/drawing/2014/main" id="{2B280857-12A9-4557-B54C-6E6B435C58A4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3956;p38">
                  <a:extLst>
                    <a:ext uri="{FF2B5EF4-FFF2-40B4-BE49-F238E27FC236}">
                      <a16:creationId xmlns:a16="http://schemas.microsoft.com/office/drawing/2014/main" id="{BA8EA622-C18A-4C23-BC88-676017BB7512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3957;p38">
                  <a:extLst>
                    <a:ext uri="{FF2B5EF4-FFF2-40B4-BE49-F238E27FC236}">
                      <a16:creationId xmlns:a16="http://schemas.microsoft.com/office/drawing/2014/main" id="{255A5965-BBF9-477E-AB79-E7495078813E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3958;p38">
                  <a:extLst>
                    <a:ext uri="{FF2B5EF4-FFF2-40B4-BE49-F238E27FC236}">
                      <a16:creationId xmlns:a16="http://schemas.microsoft.com/office/drawing/2014/main" id="{7A8AC772-E36D-45AA-A024-65EF9AF170C4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3959;p38">
                  <a:extLst>
                    <a:ext uri="{FF2B5EF4-FFF2-40B4-BE49-F238E27FC236}">
                      <a16:creationId xmlns:a16="http://schemas.microsoft.com/office/drawing/2014/main" id="{51B15857-C5D9-4787-BDBE-F899DDCFAC55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3960;p38">
                  <a:extLst>
                    <a:ext uri="{FF2B5EF4-FFF2-40B4-BE49-F238E27FC236}">
                      <a16:creationId xmlns:a16="http://schemas.microsoft.com/office/drawing/2014/main" id="{A6F77305-FA65-42FC-8FAD-FB207E10BC4D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3961;p38">
                  <a:extLst>
                    <a:ext uri="{FF2B5EF4-FFF2-40B4-BE49-F238E27FC236}">
                      <a16:creationId xmlns:a16="http://schemas.microsoft.com/office/drawing/2014/main" id="{975FF33D-0740-47CB-8E02-B967DCEA347D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3962;p38">
                  <a:extLst>
                    <a:ext uri="{FF2B5EF4-FFF2-40B4-BE49-F238E27FC236}">
                      <a16:creationId xmlns:a16="http://schemas.microsoft.com/office/drawing/2014/main" id="{431DBAA5-E3B3-4C19-ABEC-5325DE51BA98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3963;p38">
                  <a:extLst>
                    <a:ext uri="{FF2B5EF4-FFF2-40B4-BE49-F238E27FC236}">
                      <a16:creationId xmlns:a16="http://schemas.microsoft.com/office/drawing/2014/main" id="{20488A66-116A-4BF8-B369-EF86D49B379B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3964;p38">
                  <a:extLst>
                    <a:ext uri="{FF2B5EF4-FFF2-40B4-BE49-F238E27FC236}">
                      <a16:creationId xmlns:a16="http://schemas.microsoft.com/office/drawing/2014/main" id="{96E5C459-C20A-43F3-ACFD-F9B030ABE9A4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3965;p38">
                  <a:extLst>
                    <a:ext uri="{FF2B5EF4-FFF2-40B4-BE49-F238E27FC236}">
                      <a16:creationId xmlns:a16="http://schemas.microsoft.com/office/drawing/2014/main" id="{F59C977B-E789-4B22-A597-95C242A3B02F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3966;p38">
                  <a:extLst>
                    <a:ext uri="{FF2B5EF4-FFF2-40B4-BE49-F238E27FC236}">
                      <a16:creationId xmlns:a16="http://schemas.microsoft.com/office/drawing/2014/main" id="{40F8234D-7E66-455E-A315-F4DC54CEDD6C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3967;p38">
                  <a:extLst>
                    <a:ext uri="{FF2B5EF4-FFF2-40B4-BE49-F238E27FC236}">
                      <a16:creationId xmlns:a16="http://schemas.microsoft.com/office/drawing/2014/main" id="{D7D9C29F-8655-4A1A-A87D-34D58607FB04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3968;p38">
                  <a:extLst>
                    <a:ext uri="{FF2B5EF4-FFF2-40B4-BE49-F238E27FC236}">
                      <a16:creationId xmlns:a16="http://schemas.microsoft.com/office/drawing/2014/main" id="{6CEE1B9C-6E23-4006-9E57-69F009AF8BCB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3969;p38">
                  <a:extLst>
                    <a:ext uri="{FF2B5EF4-FFF2-40B4-BE49-F238E27FC236}">
                      <a16:creationId xmlns:a16="http://schemas.microsoft.com/office/drawing/2014/main" id="{794DAD8F-D748-4AEF-9F0E-982210A1FECB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3970;p38">
                  <a:extLst>
                    <a:ext uri="{FF2B5EF4-FFF2-40B4-BE49-F238E27FC236}">
                      <a16:creationId xmlns:a16="http://schemas.microsoft.com/office/drawing/2014/main" id="{13643AA4-BF88-44CC-BD91-3599595D3188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3971;p38">
                  <a:extLst>
                    <a:ext uri="{FF2B5EF4-FFF2-40B4-BE49-F238E27FC236}">
                      <a16:creationId xmlns:a16="http://schemas.microsoft.com/office/drawing/2014/main" id="{E8A73295-D692-4779-804A-269373C3B5EC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3972;p38">
                  <a:extLst>
                    <a:ext uri="{FF2B5EF4-FFF2-40B4-BE49-F238E27FC236}">
                      <a16:creationId xmlns:a16="http://schemas.microsoft.com/office/drawing/2014/main" id="{AEE26012-1F40-4DAA-8718-BF987921CA61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3973;p38">
                  <a:extLst>
                    <a:ext uri="{FF2B5EF4-FFF2-40B4-BE49-F238E27FC236}">
                      <a16:creationId xmlns:a16="http://schemas.microsoft.com/office/drawing/2014/main" id="{FC8738CC-6F41-4063-BA87-80C38E30D3D6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3974;p38">
                  <a:extLst>
                    <a:ext uri="{FF2B5EF4-FFF2-40B4-BE49-F238E27FC236}">
                      <a16:creationId xmlns:a16="http://schemas.microsoft.com/office/drawing/2014/main" id="{C7120E1F-1E8D-449F-9916-18462FA23DB8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3975;p38">
                  <a:extLst>
                    <a:ext uri="{FF2B5EF4-FFF2-40B4-BE49-F238E27FC236}">
                      <a16:creationId xmlns:a16="http://schemas.microsoft.com/office/drawing/2014/main" id="{EC56CEEF-733E-43E2-AA9D-57B955213E7D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3976;p38">
                  <a:extLst>
                    <a:ext uri="{FF2B5EF4-FFF2-40B4-BE49-F238E27FC236}">
                      <a16:creationId xmlns:a16="http://schemas.microsoft.com/office/drawing/2014/main" id="{26726399-7EEA-4DFE-A6E8-D379EB33EF74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3977;p38">
                  <a:extLst>
                    <a:ext uri="{FF2B5EF4-FFF2-40B4-BE49-F238E27FC236}">
                      <a16:creationId xmlns:a16="http://schemas.microsoft.com/office/drawing/2014/main" id="{333CC04A-02D5-4A7B-8FB9-7210A000BCBC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3978;p38">
                  <a:extLst>
                    <a:ext uri="{FF2B5EF4-FFF2-40B4-BE49-F238E27FC236}">
                      <a16:creationId xmlns:a16="http://schemas.microsoft.com/office/drawing/2014/main" id="{0E42D6F3-F284-4DCD-9B9D-7397775A9EE0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3979;p38">
                  <a:extLst>
                    <a:ext uri="{FF2B5EF4-FFF2-40B4-BE49-F238E27FC236}">
                      <a16:creationId xmlns:a16="http://schemas.microsoft.com/office/drawing/2014/main" id="{A5C58912-1398-45F2-BA78-A5BEC2DED330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3980;p38">
                  <a:extLst>
                    <a:ext uri="{FF2B5EF4-FFF2-40B4-BE49-F238E27FC236}">
                      <a16:creationId xmlns:a16="http://schemas.microsoft.com/office/drawing/2014/main" id="{DC6A2B00-A854-49C9-BF11-A0DF515F8C6E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3981;p38">
                  <a:extLst>
                    <a:ext uri="{FF2B5EF4-FFF2-40B4-BE49-F238E27FC236}">
                      <a16:creationId xmlns:a16="http://schemas.microsoft.com/office/drawing/2014/main" id="{4F46E60B-8600-4E53-B69E-38F9651A8533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3982;p38">
                  <a:extLst>
                    <a:ext uri="{FF2B5EF4-FFF2-40B4-BE49-F238E27FC236}">
                      <a16:creationId xmlns:a16="http://schemas.microsoft.com/office/drawing/2014/main" id="{94E00386-27BA-49F1-B4EC-896DB90A4CD4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3983;p38">
                  <a:extLst>
                    <a:ext uri="{FF2B5EF4-FFF2-40B4-BE49-F238E27FC236}">
                      <a16:creationId xmlns:a16="http://schemas.microsoft.com/office/drawing/2014/main" id="{87820895-BE56-49AF-A90F-A18085B7D77B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3984;p38">
                  <a:extLst>
                    <a:ext uri="{FF2B5EF4-FFF2-40B4-BE49-F238E27FC236}">
                      <a16:creationId xmlns:a16="http://schemas.microsoft.com/office/drawing/2014/main" id="{714A55DA-E77B-41D2-B4FB-D6BF2050C570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3985;p38">
                  <a:extLst>
                    <a:ext uri="{FF2B5EF4-FFF2-40B4-BE49-F238E27FC236}">
                      <a16:creationId xmlns:a16="http://schemas.microsoft.com/office/drawing/2014/main" id="{E3AD178B-9C72-4486-93FB-EAFE243FF8CF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3986;p38">
                  <a:extLst>
                    <a:ext uri="{FF2B5EF4-FFF2-40B4-BE49-F238E27FC236}">
                      <a16:creationId xmlns:a16="http://schemas.microsoft.com/office/drawing/2014/main" id="{AB1FA0C6-1048-4CC1-86F0-6DC303522420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3987;p38">
                  <a:extLst>
                    <a:ext uri="{FF2B5EF4-FFF2-40B4-BE49-F238E27FC236}">
                      <a16:creationId xmlns:a16="http://schemas.microsoft.com/office/drawing/2014/main" id="{5ADB17EB-FC7E-43E6-8737-91A6FF12CFAB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3988;p38">
                  <a:extLst>
                    <a:ext uri="{FF2B5EF4-FFF2-40B4-BE49-F238E27FC236}">
                      <a16:creationId xmlns:a16="http://schemas.microsoft.com/office/drawing/2014/main" id="{AB995F56-475C-4DC6-A9B4-E84EC7231F46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3989;p38">
                  <a:extLst>
                    <a:ext uri="{FF2B5EF4-FFF2-40B4-BE49-F238E27FC236}">
                      <a16:creationId xmlns:a16="http://schemas.microsoft.com/office/drawing/2014/main" id="{6FDA40AC-81E2-43FF-A25A-6B9AED8B0CF3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3990;p38">
                  <a:extLst>
                    <a:ext uri="{FF2B5EF4-FFF2-40B4-BE49-F238E27FC236}">
                      <a16:creationId xmlns:a16="http://schemas.microsoft.com/office/drawing/2014/main" id="{C7A43AE9-04A1-40B3-9C81-A22046959000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3991;p38">
                  <a:extLst>
                    <a:ext uri="{FF2B5EF4-FFF2-40B4-BE49-F238E27FC236}">
                      <a16:creationId xmlns:a16="http://schemas.microsoft.com/office/drawing/2014/main" id="{014F8822-8212-4BBE-9695-0BA56C32D4B9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3992;p38">
                  <a:extLst>
                    <a:ext uri="{FF2B5EF4-FFF2-40B4-BE49-F238E27FC236}">
                      <a16:creationId xmlns:a16="http://schemas.microsoft.com/office/drawing/2014/main" id="{F377844A-B62B-4DE5-ACEE-E70D696F136E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3993;p38">
                  <a:extLst>
                    <a:ext uri="{FF2B5EF4-FFF2-40B4-BE49-F238E27FC236}">
                      <a16:creationId xmlns:a16="http://schemas.microsoft.com/office/drawing/2014/main" id="{D387F76D-8DA9-43F4-958E-97FD3A85839D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3994;p38">
                  <a:extLst>
                    <a:ext uri="{FF2B5EF4-FFF2-40B4-BE49-F238E27FC236}">
                      <a16:creationId xmlns:a16="http://schemas.microsoft.com/office/drawing/2014/main" id="{004654BA-9F0C-45B1-81C5-278BB70F0432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3995;p38">
                  <a:extLst>
                    <a:ext uri="{FF2B5EF4-FFF2-40B4-BE49-F238E27FC236}">
                      <a16:creationId xmlns:a16="http://schemas.microsoft.com/office/drawing/2014/main" id="{83FAF7BA-37A3-44F5-B8EE-3FA4B507CA54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3996;p38">
                  <a:extLst>
                    <a:ext uri="{FF2B5EF4-FFF2-40B4-BE49-F238E27FC236}">
                      <a16:creationId xmlns:a16="http://schemas.microsoft.com/office/drawing/2014/main" id="{3A174260-502B-4B86-8766-6D7291F65D21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3997;p38">
                  <a:extLst>
                    <a:ext uri="{FF2B5EF4-FFF2-40B4-BE49-F238E27FC236}">
                      <a16:creationId xmlns:a16="http://schemas.microsoft.com/office/drawing/2014/main" id="{D0A15C8B-5C00-4B04-B65A-3CEED21F79B1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3998;p38">
                  <a:extLst>
                    <a:ext uri="{FF2B5EF4-FFF2-40B4-BE49-F238E27FC236}">
                      <a16:creationId xmlns:a16="http://schemas.microsoft.com/office/drawing/2014/main" id="{C4A3CCC4-6D38-4122-B76F-444D17F693CA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3999;p38">
                  <a:extLst>
                    <a:ext uri="{FF2B5EF4-FFF2-40B4-BE49-F238E27FC236}">
                      <a16:creationId xmlns:a16="http://schemas.microsoft.com/office/drawing/2014/main" id="{EFD4E961-4B90-4DE1-9C1E-203FC5BD1EF8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4000;p38">
                  <a:extLst>
                    <a:ext uri="{FF2B5EF4-FFF2-40B4-BE49-F238E27FC236}">
                      <a16:creationId xmlns:a16="http://schemas.microsoft.com/office/drawing/2014/main" id="{2E4B2DAD-2A3E-446C-9229-341D06F716A7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4001;p38">
                  <a:extLst>
                    <a:ext uri="{FF2B5EF4-FFF2-40B4-BE49-F238E27FC236}">
                      <a16:creationId xmlns:a16="http://schemas.microsoft.com/office/drawing/2014/main" id="{D97EA5FD-FA07-4076-8D6C-6F5ED1EF66AB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4002;p38">
                  <a:extLst>
                    <a:ext uri="{FF2B5EF4-FFF2-40B4-BE49-F238E27FC236}">
                      <a16:creationId xmlns:a16="http://schemas.microsoft.com/office/drawing/2014/main" id="{F293DADE-836C-47CB-8BD3-761831E9DAD4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9" name="Google Shape;4003;p38">
                <a:extLst>
                  <a:ext uri="{FF2B5EF4-FFF2-40B4-BE49-F238E27FC236}">
                    <a16:creationId xmlns:a16="http://schemas.microsoft.com/office/drawing/2014/main" id="{ACDD6233-78CB-4319-BB29-8951D114CD8F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200" name="Google Shape;4004;p38">
                  <a:extLst>
                    <a:ext uri="{FF2B5EF4-FFF2-40B4-BE49-F238E27FC236}">
                      <a16:creationId xmlns:a16="http://schemas.microsoft.com/office/drawing/2014/main" id="{5391FDAD-9C78-4A69-B995-0EC379A46A82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204" name="Google Shape;4005;p38">
                    <a:extLst>
                      <a:ext uri="{FF2B5EF4-FFF2-40B4-BE49-F238E27FC236}">
                        <a16:creationId xmlns:a16="http://schemas.microsoft.com/office/drawing/2014/main" id="{C98B8DBC-BF0F-4A7D-8CF5-360493B664C4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" name="Google Shape;4006;p38">
                    <a:extLst>
                      <a:ext uri="{FF2B5EF4-FFF2-40B4-BE49-F238E27FC236}">
                        <a16:creationId xmlns:a16="http://schemas.microsoft.com/office/drawing/2014/main" id="{3D8327B4-EE0C-496A-A4C9-A884D0002E7F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" name="Google Shape;4007;p38">
                    <a:extLst>
                      <a:ext uri="{FF2B5EF4-FFF2-40B4-BE49-F238E27FC236}">
                        <a16:creationId xmlns:a16="http://schemas.microsoft.com/office/drawing/2014/main" id="{F6DDA511-F4C1-4752-965B-593CA51B3AAD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" name="Google Shape;4008;p38">
                    <a:extLst>
                      <a:ext uri="{FF2B5EF4-FFF2-40B4-BE49-F238E27FC236}">
                        <a16:creationId xmlns:a16="http://schemas.microsoft.com/office/drawing/2014/main" id="{AA4E1F4E-ADF0-4484-BBB0-FBC3B68C5198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4009;p38">
                    <a:extLst>
                      <a:ext uri="{FF2B5EF4-FFF2-40B4-BE49-F238E27FC236}">
                        <a16:creationId xmlns:a16="http://schemas.microsoft.com/office/drawing/2014/main" id="{49F6D44A-DA6B-4555-BB51-B3D0788AD78E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1" name="Google Shape;4010;p38">
                  <a:extLst>
                    <a:ext uri="{FF2B5EF4-FFF2-40B4-BE49-F238E27FC236}">
                      <a16:creationId xmlns:a16="http://schemas.microsoft.com/office/drawing/2014/main" id="{1C65FBE7-C58E-47E3-80EE-723FD17C69E3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4011;p38">
                  <a:extLst>
                    <a:ext uri="{FF2B5EF4-FFF2-40B4-BE49-F238E27FC236}">
                      <a16:creationId xmlns:a16="http://schemas.microsoft.com/office/drawing/2014/main" id="{00C96ED8-7E78-43A5-9E0F-202EDEE20E05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4012;p38">
                  <a:extLst>
                    <a:ext uri="{FF2B5EF4-FFF2-40B4-BE49-F238E27FC236}">
                      <a16:creationId xmlns:a16="http://schemas.microsoft.com/office/drawing/2014/main" id="{2F88600A-367E-42E4-B1E0-F600C2E5505C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63" name="Google Shape;4013;p38">
              <a:extLst>
                <a:ext uri="{FF2B5EF4-FFF2-40B4-BE49-F238E27FC236}">
                  <a16:creationId xmlns:a16="http://schemas.microsoft.com/office/drawing/2014/main" id="{AF4E098B-36AC-420F-83B2-5E5B926940AB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4014;p38">
              <a:extLst>
                <a:ext uri="{FF2B5EF4-FFF2-40B4-BE49-F238E27FC236}">
                  <a16:creationId xmlns:a16="http://schemas.microsoft.com/office/drawing/2014/main" id="{B6A6704F-F5D1-40F9-82AB-145A035204AF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4015;p38">
              <a:extLst>
                <a:ext uri="{FF2B5EF4-FFF2-40B4-BE49-F238E27FC236}">
                  <a16:creationId xmlns:a16="http://schemas.microsoft.com/office/drawing/2014/main" id="{19945EAC-2404-4B22-87D5-E7703A125F4A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4016;p38">
              <a:extLst>
                <a:ext uri="{FF2B5EF4-FFF2-40B4-BE49-F238E27FC236}">
                  <a16:creationId xmlns:a16="http://schemas.microsoft.com/office/drawing/2014/main" id="{0D7E31E1-003B-479B-8AB9-298262D4095C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4017;p38">
              <a:extLst>
                <a:ext uri="{FF2B5EF4-FFF2-40B4-BE49-F238E27FC236}">
                  <a16:creationId xmlns:a16="http://schemas.microsoft.com/office/drawing/2014/main" id="{563AAA18-2C04-48B3-B0E9-DC157B272017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4018;p38">
              <a:extLst>
                <a:ext uri="{FF2B5EF4-FFF2-40B4-BE49-F238E27FC236}">
                  <a16:creationId xmlns:a16="http://schemas.microsoft.com/office/drawing/2014/main" id="{6F91D017-EED7-486C-99B5-E8627E9A6488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4019;p38">
              <a:extLst>
                <a:ext uri="{FF2B5EF4-FFF2-40B4-BE49-F238E27FC236}">
                  <a16:creationId xmlns:a16="http://schemas.microsoft.com/office/drawing/2014/main" id="{1A32EDAA-E2A3-4049-A1C3-F6D319D7330F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4020;p38">
              <a:extLst>
                <a:ext uri="{FF2B5EF4-FFF2-40B4-BE49-F238E27FC236}">
                  <a16:creationId xmlns:a16="http://schemas.microsoft.com/office/drawing/2014/main" id="{1E063D31-0C7D-4FE0-A6DB-90C0979D7937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4021;p38">
              <a:extLst>
                <a:ext uri="{FF2B5EF4-FFF2-40B4-BE49-F238E27FC236}">
                  <a16:creationId xmlns:a16="http://schemas.microsoft.com/office/drawing/2014/main" id="{0FF24618-9EC6-44AC-9483-9F3D94BBE3EB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4022;p38">
              <a:extLst>
                <a:ext uri="{FF2B5EF4-FFF2-40B4-BE49-F238E27FC236}">
                  <a16:creationId xmlns:a16="http://schemas.microsoft.com/office/drawing/2014/main" id="{AD0EA6D2-8445-4B31-93B4-8EBD5450A88D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4023;p38">
              <a:extLst>
                <a:ext uri="{FF2B5EF4-FFF2-40B4-BE49-F238E27FC236}">
                  <a16:creationId xmlns:a16="http://schemas.microsoft.com/office/drawing/2014/main" id="{2F7578EF-AB7A-4563-95CD-C5068920D466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4024;p38">
              <a:extLst>
                <a:ext uri="{FF2B5EF4-FFF2-40B4-BE49-F238E27FC236}">
                  <a16:creationId xmlns:a16="http://schemas.microsoft.com/office/drawing/2014/main" id="{84278BBA-F600-4E3D-BB05-139A7A87228A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025;p38">
              <a:extLst>
                <a:ext uri="{FF2B5EF4-FFF2-40B4-BE49-F238E27FC236}">
                  <a16:creationId xmlns:a16="http://schemas.microsoft.com/office/drawing/2014/main" id="{7AFEAC00-5D3F-4CBA-AF7E-1AAA0F9CA933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026;p38">
              <a:extLst>
                <a:ext uri="{FF2B5EF4-FFF2-40B4-BE49-F238E27FC236}">
                  <a16:creationId xmlns:a16="http://schemas.microsoft.com/office/drawing/2014/main" id="{94820A56-24B2-465B-8425-33A9F3F97863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4027;p38">
              <a:extLst>
                <a:ext uri="{FF2B5EF4-FFF2-40B4-BE49-F238E27FC236}">
                  <a16:creationId xmlns:a16="http://schemas.microsoft.com/office/drawing/2014/main" id="{1E162048-9B15-4FBA-AFDB-0ABAABF5C0FC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4028;p38">
              <a:extLst>
                <a:ext uri="{FF2B5EF4-FFF2-40B4-BE49-F238E27FC236}">
                  <a16:creationId xmlns:a16="http://schemas.microsoft.com/office/drawing/2014/main" id="{4ACF21EE-D852-4F96-8EF7-61978AF5C780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4029;p38">
              <a:extLst>
                <a:ext uri="{FF2B5EF4-FFF2-40B4-BE49-F238E27FC236}">
                  <a16:creationId xmlns:a16="http://schemas.microsoft.com/office/drawing/2014/main" id="{F10A8821-03F3-423D-9B47-32AF6E81DB83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4030;p38">
              <a:extLst>
                <a:ext uri="{FF2B5EF4-FFF2-40B4-BE49-F238E27FC236}">
                  <a16:creationId xmlns:a16="http://schemas.microsoft.com/office/drawing/2014/main" id="{A53C83C9-02D1-4000-9A2D-9233E3C85902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4031;p38">
              <a:extLst>
                <a:ext uri="{FF2B5EF4-FFF2-40B4-BE49-F238E27FC236}">
                  <a16:creationId xmlns:a16="http://schemas.microsoft.com/office/drawing/2014/main" id="{350F8028-3551-40F5-8F56-FB30680D3113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4032;p38">
              <a:extLst>
                <a:ext uri="{FF2B5EF4-FFF2-40B4-BE49-F238E27FC236}">
                  <a16:creationId xmlns:a16="http://schemas.microsoft.com/office/drawing/2014/main" id="{AA164A9B-8E3E-428A-944A-66E188C1B1F9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4033;p38">
              <a:extLst>
                <a:ext uri="{FF2B5EF4-FFF2-40B4-BE49-F238E27FC236}">
                  <a16:creationId xmlns:a16="http://schemas.microsoft.com/office/drawing/2014/main" id="{0C22FC9B-2FD9-4DAD-89DA-EE0F041998C9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4034;p38">
              <a:extLst>
                <a:ext uri="{FF2B5EF4-FFF2-40B4-BE49-F238E27FC236}">
                  <a16:creationId xmlns:a16="http://schemas.microsoft.com/office/drawing/2014/main" id="{A8CCC8AD-7E57-49B5-BC0E-201A1112993B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4035;p38">
              <a:extLst>
                <a:ext uri="{FF2B5EF4-FFF2-40B4-BE49-F238E27FC236}">
                  <a16:creationId xmlns:a16="http://schemas.microsoft.com/office/drawing/2014/main" id="{14B83F5E-1F7C-4EC5-B7E7-2C244D38A97F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4036;p38">
              <a:extLst>
                <a:ext uri="{FF2B5EF4-FFF2-40B4-BE49-F238E27FC236}">
                  <a16:creationId xmlns:a16="http://schemas.microsoft.com/office/drawing/2014/main" id="{1691F618-5E9F-4F10-AD49-76058D5F03A4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4037;p38">
              <a:extLst>
                <a:ext uri="{FF2B5EF4-FFF2-40B4-BE49-F238E27FC236}">
                  <a16:creationId xmlns:a16="http://schemas.microsoft.com/office/drawing/2014/main" id="{0B1E1B5F-2EFD-433F-9F48-044789FE3806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4038;p38">
              <a:extLst>
                <a:ext uri="{FF2B5EF4-FFF2-40B4-BE49-F238E27FC236}">
                  <a16:creationId xmlns:a16="http://schemas.microsoft.com/office/drawing/2014/main" id="{F9F3AD40-2EEB-484B-9B2F-200D94240527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4039;p38">
              <a:extLst>
                <a:ext uri="{FF2B5EF4-FFF2-40B4-BE49-F238E27FC236}">
                  <a16:creationId xmlns:a16="http://schemas.microsoft.com/office/drawing/2014/main" id="{C993A982-E16E-4FE4-A506-E0A229F6B086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4040;p38">
              <a:extLst>
                <a:ext uri="{FF2B5EF4-FFF2-40B4-BE49-F238E27FC236}">
                  <a16:creationId xmlns:a16="http://schemas.microsoft.com/office/drawing/2014/main" id="{2B9BE6C3-641C-4C68-845F-75E8A97781E4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4041;p38">
              <a:extLst>
                <a:ext uri="{FF2B5EF4-FFF2-40B4-BE49-F238E27FC236}">
                  <a16:creationId xmlns:a16="http://schemas.microsoft.com/office/drawing/2014/main" id="{204CC286-7AAE-4356-BBD2-3D1BF8D787E5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2" name="Google Shape;4042;p38">
              <a:extLst>
                <a:ext uri="{FF2B5EF4-FFF2-40B4-BE49-F238E27FC236}">
                  <a16:creationId xmlns:a16="http://schemas.microsoft.com/office/drawing/2014/main" id="{97F5521E-290D-4B06-AC4B-4B76CB3A54E4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193" name="Google Shape;4043;p38">
                <a:extLst>
                  <a:ext uri="{FF2B5EF4-FFF2-40B4-BE49-F238E27FC236}">
                    <a16:creationId xmlns:a16="http://schemas.microsoft.com/office/drawing/2014/main" id="{FCFBFD5E-BAFF-4128-ADF5-BB5F3AA734CE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044;p38">
                <a:extLst>
                  <a:ext uri="{FF2B5EF4-FFF2-40B4-BE49-F238E27FC236}">
                    <a16:creationId xmlns:a16="http://schemas.microsoft.com/office/drawing/2014/main" id="{68D754BA-BABC-4D1C-B305-2276EB51A82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4045;p38">
                <a:extLst>
                  <a:ext uri="{FF2B5EF4-FFF2-40B4-BE49-F238E27FC236}">
                    <a16:creationId xmlns:a16="http://schemas.microsoft.com/office/drawing/2014/main" id="{CD137E63-FB9E-4DF5-9446-51EBB8448960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046;p38">
                <a:extLst>
                  <a:ext uri="{FF2B5EF4-FFF2-40B4-BE49-F238E27FC236}">
                    <a16:creationId xmlns:a16="http://schemas.microsoft.com/office/drawing/2014/main" id="{497A7912-9B04-48D8-BF69-C2AC37113F82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047;p38">
                <a:extLst>
                  <a:ext uri="{FF2B5EF4-FFF2-40B4-BE49-F238E27FC236}">
                    <a16:creationId xmlns:a16="http://schemas.microsoft.com/office/drawing/2014/main" id="{71B812A6-6332-467F-8B92-DA5CA48C9481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6240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0999"/>
            <a:ext cx="5394158" cy="16563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highlight>
                  <a:schemeClr val="accent1"/>
                </a:highlight>
              </a:rPr>
              <a:t>Thank you for listening</a:t>
            </a:r>
            <a:endParaRPr lang="en-US" sz="4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highlight>
                  <a:schemeClr val="accent2"/>
                </a:highlight>
              </a:rPr>
              <a:t>Any question?</a:t>
            </a: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46628" y="1873113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600" dirty="0"/>
              <a:t>Introduction</a:t>
            </a:r>
            <a:endParaRPr sz="6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F16EE2D-50D3-40C9-A240-A14D12699610}"/>
              </a:ext>
            </a:extLst>
          </p:cNvPr>
          <p:cNvSpPr/>
          <p:nvPr/>
        </p:nvSpPr>
        <p:spPr>
          <a:xfrm>
            <a:off x="843872" y="3009892"/>
            <a:ext cx="4972819" cy="61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process is easy:</a:t>
            </a:r>
            <a:endParaRPr dirty="0"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80517" y="2988549"/>
            <a:ext cx="1765018" cy="841409"/>
            <a:chOff x="1083025" y="2306625"/>
            <a:chExt cx="2067709" cy="752602"/>
          </a:xfrm>
        </p:grpSpPr>
        <p:sp>
          <p:nvSpPr>
            <p:cNvPr id="1704" name="Google Shape;1704;p28"/>
            <p:cNvSpPr txBox="1"/>
            <p:nvPr/>
          </p:nvSpPr>
          <p:spPr>
            <a:xfrm>
              <a:off x="1169627" y="2612827"/>
              <a:ext cx="1981107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Define Request</a:t>
              </a:r>
              <a:endParaRPr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 </a:t>
              </a:r>
              <a:endParaRPr sz="1600"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1913110" y="2987741"/>
            <a:ext cx="1837751" cy="1005433"/>
            <a:chOff x="1083025" y="2306625"/>
            <a:chExt cx="1834900" cy="899314"/>
          </a:xfrm>
        </p:grpSpPr>
        <p:sp>
          <p:nvSpPr>
            <p:cNvPr id="1711" name="Google Shape;1711;p28"/>
            <p:cNvSpPr txBox="1"/>
            <p:nvPr/>
          </p:nvSpPr>
          <p:spPr>
            <a:xfrm>
              <a:off x="1227370" y="2759539"/>
              <a:ext cx="1546109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Design DB/UI/Class</a:t>
              </a:r>
              <a:endParaRPr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 </a:t>
              </a:r>
              <a:endParaRPr sz="1600"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3614658" y="2983788"/>
            <a:ext cx="1816520" cy="1009385"/>
            <a:chOff x="1083025" y="2306625"/>
            <a:chExt cx="1834900" cy="902849"/>
          </a:xfrm>
        </p:grpSpPr>
        <p:sp>
          <p:nvSpPr>
            <p:cNvPr id="1718" name="Google Shape;1718;p28"/>
            <p:cNvSpPr txBox="1"/>
            <p:nvPr/>
          </p:nvSpPr>
          <p:spPr>
            <a:xfrm>
              <a:off x="1297503" y="2763074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Implement/ Coding</a:t>
              </a:r>
              <a:endParaRPr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 </a:t>
              </a:r>
              <a:endParaRPr sz="1600"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5295538" y="2982048"/>
            <a:ext cx="1635354" cy="859366"/>
            <a:chOff x="1083025" y="2306625"/>
            <a:chExt cx="1834900" cy="768664"/>
          </a:xfrm>
        </p:grpSpPr>
        <p:sp>
          <p:nvSpPr>
            <p:cNvPr id="1725" name="Google Shape;1725;p28"/>
            <p:cNvSpPr txBox="1"/>
            <p:nvPr/>
          </p:nvSpPr>
          <p:spPr>
            <a:xfrm>
              <a:off x="1244349" y="2628889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Testing</a:t>
              </a:r>
              <a:endParaRPr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 </a:t>
              </a:r>
              <a:endParaRPr sz="1600"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34" name="Google Shape;1711;p28">
            <a:extLst>
              <a:ext uri="{FF2B5EF4-FFF2-40B4-BE49-F238E27FC236}">
                <a16:creationId xmlns:a16="http://schemas.microsoft.com/office/drawing/2014/main" id="{93C2B9A1-998D-4A46-A26F-B45E502F50A1}"/>
              </a:ext>
            </a:extLst>
          </p:cNvPr>
          <p:cNvSpPr txBox="1"/>
          <p:nvPr/>
        </p:nvSpPr>
        <p:spPr>
          <a:xfrm>
            <a:off x="6975944" y="3326713"/>
            <a:ext cx="1507439" cy="49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92D050"/>
                </a:solidFill>
                <a:latin typeface="Barlow"/>
                <a:ea typeface="Barlow"/>
                <a:cs typeface="Barlow"/>
                <a:sym typeface="Barlow"/>
              </a:rPr>
              <a:t>Publish</a:t>
            </a:r>
            <a:endParaRPr b="1" dirty="0">
              <a:solidFill>
                <a:srgbClr val="92D0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" name="Google Shape;1714;p28">
            <a:extLst>
              <a:ext uri="{FF2B5EF4-FFF2-40B4-BE49-F238E27FC236}">
                <a16:creationId xmlns:a16="http://schemas.microsoft.com/office/drawing/2014/main" id="{A636419C-4D66-4216-9580-25ED64E15D94}"/>
              </a:ext>
            </a:extLst>
          </p:cNvPr>
          <p:cNvSpPr/>
          <p:nvPr/>
        </p:nvSpPr>
        <p:spPr>
          <a:xfrm flipH="1">
            <a:off x="6811274" y="2980708"/>
            <a:ext cx="1837651" cy="160321"/>
          </a:xfrm>
          <a:prstGeom prst="parallelogram">
            <a:avLst>
              <a:gd name="adj" fmla="val 9695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8" name="Google Shape;1715;p28">
            <a:extLst>
              <a:ext uri="{FF2B5EF4-FFF2-40B4-BE49-F238E27FC236}">
                <a16:creationId xmlns:a16="http://schemas.microsoft.com/office/drawing/2014/main" id="{0B96DA73-DD00-45E7-8C45-1702974465E9}"/>
              </a:ext>
            </a:extLst>
          </p:cNvPr>
          <p:cNvSpPr/>
          <p:nvPr/>
        </p:nvSpPr>
        <p:spPr>
          <a:xfrm>
            <a:off x="6811374" y="3152683"/>
            <a:ext cx="1837651" cy="160321"/>
          </a:xfrm>
          <a:prstGeom prst="parallelogram">
            <a:avLst>
              <a:gd name="adj" fmla="val 96952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4627F86-B7FF-46D9-AB3D-37E878812A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1DC569E-F701-4589-972B-58403E8FA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3" y="1428866"/>
            <a:ext cx="1629226" cy="16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ình ảnh có liên quan">
            <a:extLst>
              <a:ext uri="{FF2B5EF4-FFF2-40B4-BE49-F238E27FC236}">
                <a16:creationId xmlns:a16="http://schemas.microsoft.com/office/drawing/2014/main" id="{E2EF7D91-4720-4351-B0E6-59168282A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47" y="1620953"/>
            <a:ext cx="1260905" cy="126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ết quả hình ảnh cho validation icon">
            <a:extLst>
              <a:ext uri="{FF2B5EF4-FFF2-40B4-BE49-F238E27FC236}">
                <a16:creationId xmlns:a16="http://schemas.microsoft.com/office/drawing/2014/main" id="{2394DF08-BD09-45F0-8716-FAC94A14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679" y="1548152"/>
            <a:ext cx="1336698" cy="133669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DDFFE966-A857-46DF-9BB4-9A999DB4F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371" y="1152198"/>
            <a:ext cx="2182267" cy="233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66A46E03-57D6-4EF6-952E-041BF0E5F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37" y="1303069"/>
            <a:ext cx="1857243" cy="20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333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580451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Define Request</a:t>
            </a:r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269137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F27399-EA54-4360-A981-9944A6B6E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13"/>
            <a:ext cx="9144000" cy="5143500"/>
          </a:xfrm>
          <a:prstGeom prst="rect">
            <a:avLst/>
          </a:prstGeom>
        </p:spPr>
      </p:pic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6293369" y="283457"/>
            <a:ext cx="253921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 err="1"/>
              <a:t>UseCase</a:t>
            </a:r>
            <a:endParaRPr sz="46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-133141" y="2042326"/>
            <a:ext cx="253921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ERD </a:t>
            </a:r>
            <a:br>
              <a:rPr lang="en-US" sz="4600" dirty="0"/>
            </a:br>
            <a:r>
              <a:rPr lang="en-US" sz="4600" dirty="0"/>
              <a:t>Diagram</a:t>
            </a:r>
            <a:endParaRPr sz="46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59220B-6A99-48D6-8288-45FD4402F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34" y="0"/>
            <a:ext cx="66516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50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-133141" y="2042326"/>
            <a:ext cx="253921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Class </a:t>
            </a:r>
            <a:br>
              <a:rPr lang="en-US" sz="4600" dirty="0"/>
            </a:br>
            <a:r>
              <a:rPr lang="en-US" sz="4600" dirty="0"/>
              <a:t>Diagram</a:t>
            </a:r>
            <a:endParaRPr sz="46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BB38FF6-6315-4E43-8199-045B81719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016" y="11926"/>
            <a:ext cx="66583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56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876600"/>
            <a:ext cx="4820958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Tr.Ng</a:t>
            </a:r>
            <a:r>
              <a:rPr lang="en-US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. Minh Quan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685799" y="1411308"/>
            <a:ext cx="5278529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Write function in superAdmin &amp;login</a:t>
            </a:r>
            <a:endParaRPr sz="2400" dirty="0"/>
          </a:p>
        </p:txBody>
      </p:sp>
      <p:sp>
        <p:nvSpPr>
          <p:cNvPr id="1170" name="Google Shape;11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3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M.</a:t>
            </a:r>
            <a:r>
              <a:rPr lang="en-US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Ng. Anh Duy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1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Write function in User &amp; supAdmin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685799" y="2191047"/>
            <a:ext cx="4787627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Ng. Huu Quyen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685799" y="2725755"/>
            <a:ext cx="4471973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Write functoin in Admin &amp; report</a:t>
            </a:r>
            <a:endParaRPr sz="2400" dirty="0"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91570" y="1733516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1"/>
                </a:solidFill>
              </a:rPr>
              <a:t>UI</a:t>
            </a:r>
            <a:br>
              <a:rPr lang="en-US" sz="6000" dirty="0">
                <a:solidFill>
                  <a:schemeClr val="accent1"/>
                </a:solidFill>
              </a:rPr>
            </a:br>
            <a:r>
              <a:rPr lang="en-US" sz="6000" dirty="0">
                <a:solidFill>
                  <a:schemeClr val="accent1"/>
                </a:solidFill>
              </a:rPr>
              <a:t>Design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AE7D09A-761F-469B-B4CF-BA2DFDED4497}"/>
              </a:ext>
            </a:extLst>
          </p:cNvPr>
          <p:cNvSpPr/>
          <p:nvPr/>
        </p:nvSpPr>
        <p:spPr>
          <a:xfrm>
            <a:off x="691570" y="2923675"/>
            <a:ext cx="345580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183</Words>
  <Application>Microsoft Office PowerPoint</Application>
  <PresentationFormat>On-screen Show (16:9)</PresentationFormat>
  <Paragraphs>52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Barlow</vt:lpstr>
      <vt:lpstr>Calibri</vt:lpstr>
      <vt:lpstr>Barlow SemiBold</vt:lpstr>
      <vt:lpstr>Raleway</vt:lpstr>
      <vt:lpstr>Raleway SemiBold</vt:lpstr>
      <vt:lpstr>Barlow Light</vt:lpstr>
      <vt:lpstr>Gaoler template</vt:lpstr>
      <vt:lpstr>Project Report Web programming – Team 3</vt:lpstr>
      <vt:lpstr>PowerPoint Presentation</vt:lpstr>
      <vt:lpstr>Our process is easy:</vt:lpstr>
      <vt:lpstr>Define Request</vt:lpstr>
      <vt:lpstr>UseCase</vt:lpstr>
      <vt:lpstr>ERD  Diagram</vt:lpstr>
      <vt:lpstr>Class  Diagram</vt:lpstr>
      <vt:lpstr>Tr.Ng. Minh Quan</vt:lpstr>
      <vt:lpstr>UI Design</vt:lpstr>
      <vt:lpstr>Login Form</vt:lpstr>
      <vt:lpstr>Dashboard</vt:lpstr>
      <vt:lpstr>PowerPoint Presentation</vt:lpstr>
      <vt:lpstr>Coding***</vt:lpstr>
      <vt:lpstr>Testing&lt;&gt;</vt:lpstr>
      <vt:lpstr>Demonstration</vt:lpstr>
      <vt:lpstr>Thank you for listening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Web programming – Team ?</dc:title>
  <dc:creator>HP</dc:creator>
  <cp:lastModifiedBy>Quyen Nguyen Huu</cp:lastModifiedBy>
  <cp:revision>14</cp:revision>
  <dcterms:modified xsi:type="dcterms:W3CDTF">2019-12-11T07:20:30Z</dcterms:modified>
</cp:coreProperties>
</file>