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98" r:id="rId2"/>
    <p:sldId id="300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16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4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53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19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6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87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445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35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366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1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420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01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731"/>
            <a:ext cx="9143985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136" y="759595"/>
            <a:ext cx="3485614" cy="2176271"/>
          </a:xfrm>
        </p:spPr>
        <p:txBody>
          <a:bodyPr anchor="b">
            <a:normAutofit fontScale="9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Climate Change: 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A visual through environmental shifts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3136" y="3027963"/>
            <a:ext cx="2404230" cy="90592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Duy Mai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Hoang-Uyen Tran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Twan Tran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1662659"/>
          <a:ext cx="7543800" cy="27031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500912"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13296" marR="113296" marT="113296" marB="1132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13296" marR="113296" marT="113296" marB="1132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13296" marR="113296" marT="113296" marB="1132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13296" marR="113296" marT="113296" marB="1132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34084"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34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734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3296" marR="113296" marT="113296" marB="113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F437-F309-B878-2071-CD68184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8016-4C52-D983-FF1B-CC9D9066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9A8-1852-E163-2585-8774636E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84BE-98E2-982B-BAA9-02AD51B4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20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130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Climate Change:  A visual through environmental shifts</vt:lpstr>
      <vt:lpstr>Title Lorem Ipsum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Tuan M Tran</cp:lastModifiedBy>
  <cp:revision>2</cp:revision>
  <dcterms:modified xsi:type="dcterms:W3CDTF">2023-12-05T07:02:42Z</dcterms:modified>
</cp:coreProperties>
</file>