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6455-A17B-40E5-9EF1-35ACA378BF7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523" y="1557605"/>
            <a:ext cx="782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Our Image Compression and Decompression Model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6739" y="2649077"/>
            <a:ext cx="8190523" cy="3715476"/>
            <a:chOff x="294951" y="2691280"/>
            <a:chExt cx="8190523" cy="3715476"/>
          </a:xfrm>
        </p:grpSpPr>
        <p:grpSp>
          <p:nvGrpSpPr>
            <p:cNvPr id="16" name="Group 15"/>
            <p:cNvGrpSpPr/>
            <p:nvPr/>
          </p:nvGrpSpPr>
          <p:grpSpPr>
            <a:xfrm>
              <a:off x="294951" y="2691280"/>
              <a:ext cx="6089202" cy="1710154"/>
              <a:chOff x="596354" y="1189284"/>
              <a:chExt cx="6089202" cy="17101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6354" y="1189284"/>
                <a:ext cx="12688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Compression</a:t>
                </a:r>
                <a:endParaRPr lang="en-US" sz="1600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525" y="1527838"/>
                <a:ext cx="6027031" cy="13716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4951" y="4696602"/>
              <a:ext cx="7746642" cy="1710154"/>
              <a:chOff x="507337" y="2993272"/>
              <a:chExt cx="7746642" cy="17101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07337" y="2993272"/>
                <a:ext cx="1473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Decompression</a:t>
                </a:r>
                <a:endParaRPr lang="en-US" sz="16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337" y="3331826"/>
                <a:ext cx="7746642" cy="13716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6839554" y="2736507"/>
              <a:ext cx="1645920" cy="2048821"/>
              <a:chOff x="7025046" y="1113841"/>
              <a:chExt cx="1645920" cy="20488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5046" y="1113841"/>
                <a:ext cx="1645920" cy="164592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025046" y="2824108"/>
                <a:ext cx="16459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2d-DCT frequency</a:t>
                </a:r>
                <a:endParaRPr lang="en-US" sz="1600" i="1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79899" y="2084205"/>
            <a:ext cx="598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Duy Nam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Duong,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 Thuy Ngan and Do, Tuan Anh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942" y="361948"/>
            <a:ext cx="8092117" cy="945829"/>
            <a:chOff x="374148" y="361948"/>
            <a:chExt cx="8092117" cy="945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865" y="393377"/>
              <a:ext cx="914400" cy="914400"/>
            </a:xfrm>
            <a:prstGeom prst="rect">
              <a:avLst/>
            </a:prstGeom>
          </p:spPr>
        </p:pic>
        <p:pic>
          <p:nvPicPr>
            <p:cNvPr id="1031" name="Picture 7" descr="http://vnu.edu.vn/home/images/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" y="361948"/>
              <a:ext cx="253537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09527" y="660477"/>
              <a:ext cx="46423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VIETNAM NATIONAL UNIVERSITY</a:t>
              </a:r>
            </a:p>
            <a:p>
              <a:pPr algn="ctr"/>
              <a:r>
                <a:rPr lang="en-US" sz="1700" b="1" dirty="0" smtClean="0"/>
                <a:t>UNIVERSITY OF ENGINEERING AND TECHNOLOGY</a:t>
              </a:r>
              <a:endParaRPr lang="en-US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7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5</cp:revision>
  <dcterms:created xsi:type="dcterms:W3CDTF">2021-03-27T16:42:07Z</dcterms:created>
  <dcterms:modified xsi:type="dcterms:W3CDTF">2021-03-28T02:50:36Z</dcterms:modified>
</cp:coreProperties>
</file>