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6455-A17B-40E5-9EF1-35ACA378BF7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523" y="1557605"/>
            <a:ext cx="782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Our Image Compression and Decompression Model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739" y="2618299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Compression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6739" y="4654399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Decompression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9899" y="2084205"/>
            <a:ext cx="598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Duy Nam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Duong,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 Thuy Ngan and Do, Tuan Anh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942" y="361948"/>
            <a:ext cx="8092117" cy="945829"/>
            <a:chOff x="374148" y="361948"/>
            <a:chExt cx="8092117" cy="945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865" y="393377"/>
              <a:ext cx="914400" cy="914400"/>
            </a:xfrm>
            <a:prstGeom prst="rect">
              <a:avLst/>
            </a:prstGeom>
          </p:spPr>
        </p:pic>
        <p:pic>
          <p:nvPicPr>
            <p:cNvPr id="1031" name="Picture 7" descr="http://vnu.edu.vn/home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" y="361948"/>
              <a:ext cx="253537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09527" y="660477"/>
              <a:ext cx="46423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VIETNAM NATIONAL UNIVERSITY</a:t>
              </a:r>
            </a:p>
            <a:p>
              <a:pPr algn="ctr"/>
              <a:r>
                <a:rPr lang="en-US" sz="1700" b="1" dirty="0" smtClean="0"/>
                <a:t>UNIVERSITY OF ENGINEERING AND TECHNOLOGY</a:t>
              </a:r>
              <a:endParaRPr lang="en-US" sz="17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6739" y="2395227"/>
            <a:ext cx="8190523" cy="3969326"/>
            <a:chOff x="476739" y="2395227"/>
            <a:chExt cx="8190523" cy="396932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10" y="2987631"/>
              <a:ext cx="6027031" cy="1371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39" y="4992953"/>
              <a:ext cx="7746642" cy="13716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7021342" y="2395227"/>
              <a:ext cx="1645920" cy="2347898"/>
              <a:chOff x="7021342" y="2395227"/>
              <a:chExt cx="1645920" cy="234789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021342" y="4404571"/>
                <a:ext cx="16459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2d-DCT frequency</a:t>
                </a:r>
                <a:endParaRPr lang="en-US" sz="1600" i="1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021342" y="2395227"/>
                <a:ext cx="1645920" cy="1944997"/>
                <a:chOff x="7021342" y="2395227"/>
                <a:chExt cx="1645920" cy="1944997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1342" y="2694304"/>
                  <a:ext cx="1645920" cy="164592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2" name="Rectangle 1"/>
                <p:cNvSpPr/>
                <p:nvPr/>
              </p:nvSpPr>
              <p:spPr>
                <a:xfrm>
                  <a:off x="7034789" y="2702865"/>
                  <a:ext cx="682317" cy="658899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7087863" y="2395227"/>
                  <a:ext cx="6174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core</a:t>
                  </a:r>
                  <a:endParaRPr 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97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26" y="7424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MSE and PSNR</a:t>
            </a:r>
            <a:endParaRPr lang="vi-VN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31013"/>
              </p:ext>
            </p:extLst>
          </p:nvPr>
        </p:nvGraphicFramePr>
        <p:xfrm>
          <a:off x="1524000" y="125813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8">
                  <a:extLst>
                    <a:ext uri="{9D8B030D-6E8A-4147-A177-3AD203B41FA5}">
                      <a16:colId xmlns:a16="http://schemas.microsoft.com/office/drawing/2014/main" val="4034061247"/>
                    </a:ext>
                  </a:extLst>
                </a:gridCol>
                <a:gridCol w="1761564">
                  <a:extLst>
                    <a:ext uri="{9D8B030D-6E8A-4147-A177-3AD203B41FA5}">
                      <a16:colId xmlns:a16="http://schemas.microsoft.com/office/drawing/2014/main" val="4263648908"/>
                    </a:ext>
                  </a:extLst>
                </a:gridCol>
                <a:gridCol w="1824318">
                  <a:extLst>
                    <a:ext uri="{9D8B030D-6E8A-4147-A177-3AD203B41FA5}">
                      <a16:colId xmlns:a16="http://schemas.microsoft.com/office/drawing/2014/main" val="8814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Compress Volumn (KB)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PSNR (dB)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690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128.125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37.325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1.998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737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81.406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36.135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3.145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801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32.125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34.257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7.969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83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20.445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31.368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12.521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6640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67" y="3043561"/>
            <a:ext cx="6510267" cy="38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0" y="1407549"/>
            <a:ext cx="714648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60878" y="83560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display interface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13</cp:revision>
  <dcterms:created xsi:type="dcterms:W3CDTF">2021-03-27T16:42:07Z</dcterms:created>
  <dcterms:modified xsi:type="dcterms:W3CDTF">2021-04-07T15:02:09Z</dcterms:modified>
</cp:coreProperties>
</file>