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35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9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2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0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9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7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6455-A17B-40E5-9EF1-35ACA378BF7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0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8523" y="1557605"/>
            <a:ext cx="7826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Our Image Compression and Decompression Model</a:t>
            </a:r>
            <a:endParaRPr lang="en-US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6739" y="2649077"/>
            <a:ext cx="8190523" cy="3715476"/>
            <a:chOff x="294951" y="2691280"/>
            <a:chExt cx="8190523" cy="3715476"/>
          </a:xfrm>
        </p:grpSpPr>
        <p:grpSp>
          <p:nvGrpSpPr>
            <p:cNvPr id="16" name="Group 15"/>
            <p:cNvGrpSpPr/>
            <p:nvPr/>
          </p:nvGrpSpPr>
          <p:grpSpPr>
            <a:xfrm>
              <a:off x="294951" y="2691280"/>
              <a:ext cx="6089202" cy="1710154"/>
              <a:chOff x="596354" y="1189284"/>
              <a:chExt cx="6089202" cy="171015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96354" y="1189284"/>
                <a:ext cx="1290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Compression</a:t>
                </a:r>
                <a:endParaRPr lang="en-US" sz="1600" b="1" dirty="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525" y="1527838"/>
                <a:ext cx="6027031" cy="13716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294951" y="4696602"/>
              <a:ext cx="7746642" cy="1710154"/>
              <a:chOff x="507337" y="2993272"/>
              <a:chExt cx="7746642" cy="171015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07337" y="2993272"/>
                <a:ext cx="1499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Decompression</a:t>
                </a:r>
                <a:endParaRPr lang="en-US" sz="1600" b="1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337" y="3331826"/>
                <a:ext cx="7746642" cy="13716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6839554" y="2736507"/>
              <a:ext cx="1645920" cy="2048821"/>
              <a:chOff x="7025046" y="1113841"/>
              <a:chExt cx="1645920" cy="204882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5046" y="1113841"/>
                <a:ext cx="1645920" cy="164592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7025046" y="2824108"/>
                <a:ext cx="164592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 smtClean="0"/>
                  <a:t>2d-DCT frequency</a:t>
                </a:r>
                <a:endParaRPr lang="en-US" sz="1600" i="1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579899" y="2084205"/>
            <a:ext cx="598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vi-VN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Duy Nam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vi-VN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Duong,</a:t>
            </a:r>
            <a:r>
              <a:rPr lang="vi-VN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Thi Thuy Ngan and Do, Tuan Anh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5942" y="361948"/>
            <a:ext cx="8092117" cy="945829"/>
            <a:chOff x="374148" y="361948"/>
            <a:chExt cx="8092117" cy="9458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1865" y="393377"/>
              <a:ext cx="914400" cy="914400"/>
            </a:xfrm>
            <a:prstGeom prst="rect">
              <a:avLst/>
            </a:prstGeom>
          </p:spPr>
        </p:pic>
        <p:pic>
          <p:nvPicPr>
            <p:cNvPr id="1031" name="Picture 7" descr="http://vnu.edu.vn/home/images/logo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48" y="361948"/>
              <a:ext cx="2535379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909527" y="660477"/>
              <a:ext cx="464233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 smtClean="0"/>
                <a:t>VIETNAM NATIONAL UNIVERSITY</a:t>
              </a:r>
            </a:p>
            <a:p>
              <a:pPr algn="ctr"/>
              <a:r>
                <a:rPr lang="en-US" sz="1700" b="1" dirty="0" smtClean="0"/>
                <a:t>UNIVERSITY OF ENGINEERING AND TECHNOLOGY</a:t>
              </a:r>
              <a:endParaRPr lang="en-US" sz="1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7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0" y="3518737"/>
            <a:ext cx="5240748" cy="3017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54" y="309490"/>
            <a:ext cx="6052766" cy="3017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24606" y="1633584"/>
            <a:ext cx="25937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MSE and PSNR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vi-VN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vi-VN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(gaussian percent = 50%,</a:t>
            </a:r>
          </a:p>
          <a:p>
            <a:pPr algn="ctr"/>
            <a:r>
              <a:rPr lang="vi-VN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arithmetic block = 4)</a:t>
            </a: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0005" y="4842831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vi-V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display interface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54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Duy Nam</dc:creator>
  <cp:lastModifiedBy>Bùi Duy Nam</cp:lastModifiedBy>
  <cp:revision>9</cp:revision>
  <dcterms:created xsi:type="dcterms:W3CDTF">2021-03-27T16:42:07Z</dcterms:created>
  <dcterms:modified xsi:type="dcterms:W3CDTF">2021-03-30T14:03:49Z</dcterms:modified>
</cp:coreProperties>
</file>