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1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3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41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7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60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5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CEB817-BC4A-4968-992C-11F510BF4E6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4C0C-80B7-43A2-AF73-1876AFED4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0" y="628650"/>
            <a:ext cx="11075670" cy="362330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</a:t>
            </a:r>
            <a:br>
              <a:rPr lang="en-US" sz="32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A297E-0F8F-4A96-B327-A31631CCBF1D}"/>
              </a:ext>
            </a:extLst>
          </p:cNvPr>
          <p:cNvSpPr txBox="1"/>
          <p:nvPr/>
        </p:nvSpPr>
        <p:spPr>
          <a:xfrm>
            <a:off x="5618871" y="4934317"/>
            <a:ext cx="678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Giảng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thuyết</a:t>
            </a:r>
            <a:r>
              <a:rPr lang="en-US" b="1" dirty="0"/>
              <a:t>:  </a:t>
            </a:r>
            <a:r>
              <a:rPr lang="en-US" b="1" dirty="0" err="1"/>
              <a:t>Huỳnh</a:t>
            </a:r>
            <a:r>
              <a:rPr lang="en-US" b="1" dirty="0"/>
              <a:t> </a:t>
            </a:r>
            <a:r>
              <a:rPr lang="en-US" b="1" dirty="0" err="1"/>
              <a:t>Tuấn</a:t>
            </a:r>
            <a:r>
              <a:rPr lang="en-US" b="1" dirty="0"/>
              <a:t> Anh</a:t>
            </a:r>
            <a:endParaRPr lang="en-US" dirty="0"/>
          </a:p>
          <a:p>
            <a:r>
              <a:rPr lang="en-US" b="1" dirty="0"/>
              <a:t>          	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:</a:t>
            </a:r>
            <a:r>
              <a:rPr lang="en-US" dirty="0"/>
              <a:t>    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Duy</a:t>
            </a:r>
            <a:r>
              <a:rPr lang="en-US" b="1" dirty="0"/>
              <a:t>	14520219</a:t>
            </a:r>
            <a:endParaRPr lang="en-US" dirty="0"/>
          </a:p>
          <a:p>
            <a:r>
              <a:rPr lang="en-US" b="1" dirty="0"/>
              <a:t>   							</a:t>
            </a:r>
            <a:r>
              <a:rPr lang="en-US" b="1" dirty="0" err="1"/>
              <a:t>Hoàng</a:t>
            </a:r>
            <a:r>
              <a:rPr lang="en-US" b="1" dirty="0"/>
              <a:t> </a:t>
            </a:r>
            <a:r>
              <a:rPr lang="en-US" b="1" dirty="0" err="1"/>
              <a:t>Thùy</a:t>
            </a:r>
            <a:r>
              <a:rPr lang="en-US" b="1" dirty="0"/>
              <a:t> Trang	16521277</a:t>
            </a:r>
          </a:p>
          <a:p>
            <a:r>
              <a:rPr lang="en-US" b="1" dirty="0"/>
              <a:t>							</a:t>
            </a:r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Thu </a:t>
            </a:r>
            <a:r>
              <a:rPr lang="en-US" b="1" dirty="0" err="1"/>
              <a:t>Tình</a:t>
            </a:r>
            <a:r>
              <a:rPr lang="en-US" b="1" dirty="0"/>
              <a:t> 	16521250</a:t>
            </a:r>
          </a:p>
          <a:p>
            <a:r>
              <a:rPr lang="en-US" b="1" dirty="0"/>
              <a:t>		 </a:t>
            </a:r>
            <a:r>
              <a:rPr lang="en-US" b="1" dirty="0" err="1"/>
              <a:t>Lớp</a:t>
            </a:r>
            <a:r>
              <a:rPr lang="en-US" b="1" dirty="0"/>
              <a:t>: IT008.I21		</a:t>
            </a:r>
            <a:r>
              <a:rPr lang="en-US" b="1" dirty="0" err="1"/>
              <a:t>Nhóm</a:t>
            </a:r>
            <a:r>
              <a:rPr lang="en-US" b="1" dirty="0"/>
              <a:t>: Lan 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7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560070" y="1062990"/>
            <a:ext cx="109842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Khung</a:t>
            </a:r>
            <a:r>
              <a:rPr lang="en-US" sz="2400" dirty="0"/>
              <a:t> chat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group chat </a:t>
            </a:r>
            <a:r>
              <a:rPr lang="en-US" sz="2400" dirty="0" err="1"/>
              <a:t>gồm</a:t>
            </a:r>
            <a:r>
              <a:rPr lang="en-US" sz="2400" dirty="0"/>
              <a:t> 2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(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“</a:t>
            </a:r>
            <a:r>
              <a:rPr lang="en-US" sz="2400" dirty="0" err="1"/>
              <a:t>BaoDuy</a:t>
            </a:r>
            <a:r>
              <a:rPr lang="en-US" sz="2400" dirty="0"/>
              <a:t>”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online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add </a:t>
            </a:r>
            <a:r>
              <a:rPr lang="en-US" sz="2400" dirty="0" err="1"/>
              <a:t>vào</a:t>
            </a:r>
            <a:r>
              <a:rPr lang="en-US" sz="2400" dirty="0"/>
              <a:t> group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add </a:t>
            </a:r>
            <a:r>
              <a:rPr lang="en-US" sz="2400" dirty="0" err="1"/>
              <a:t>vào</a:t>
            </a:r>
            <a:r>
              <a:rPr lang="en-US" sz="2400" dirty="0"/>
              <a:t> group),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soan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, </a:t>
            </a:r>
            <a:r>
              <a:rPr lang="en-US" sz="2400" dirty="0" err="1"/>
              <a:t>nút</a:t>
            </a:r>
            <a:r>
              <a:rPr lang="en-US" sz="2400" dirty="0"/>
              <a:t> SEND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gữi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, </a:t>
            </a:r>
            <a:r>
              <a:rPr lang="en-US" sz="2400" dirty="0" err="1"/>
              <a:t>nút</a:t>
            </a:r>
            <a:r>
              <a:rPr lang="en-US" sz="2400" dirty="0"/>
              <a:t> QUIT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thoát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khỏi</a:t>
            </a:r>
            <a:r>
              <a:rPr lang="en-US" sz="2400" dirty="0"/>
              <a:t> group chat, HISTORY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chat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ADD </a:t>
            </a:r>
            <a:r>
              <a:rPr lang="en-US" sz="2400" dirty="0" err="1"/>
              <a:t>bên</a:t>
            </a:r>
            <a:r>
              <a:rPr lang="en-US" sz="2400" dirty="0"/>
              <a:t> form Chat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online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group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group chat.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group chat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group.</a:t>
            </a:r>
          </a:p>
          <a:p>
            <a:endParaRPr lang="en-US" sz="2400" dirty="0"/>
          </a:p>
          <a:p>
            <a:r>
              <a:rPr lang="en-US" sz="2400" dirty="0"/>
              <a:t>Form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soạn</a:t>
            </a:r>
            <a:r>
              <a:rPr lang="en-US" sz="2400" dirty="0"/>
              <a:t> </a:t>
            </a:r>
            <a:r>
              <a:rPr lang="en-US" sz="2400" dirty="0" err="1"/>
              <a:t>thảo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. </a:t>
            </a:r>
            <a:r>
              <a:rPr lang="en-US" sz="2400" dirty="0" err="1"/>
              <a:t>Nút</a:t>
            </a:r>
            <a:r>
              <a:rPr lang="en-US" sz="2400" dirty="0"/>
              <a:t> SEND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 (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enter),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richtexTextBox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tin </a:t>
            </a:r>
            <a:r>
              <a:rPr lang="en-US" sz="2400" dirty="0" err="1"/>
              <a:t>nhắn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79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0" y="457200"/>
            <a:ext cx="12092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6.Màn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lịch</a:t>
            </a:r>
            <a:r>
              <a:rPr lang="en-US" sz="4000" dirty="0"/>
              <a:t> </a:t>
            </a:r>
            <a:r>
              <a:rPr lang="en-US" sz="4000" dirty="0" err="1"/>
              <a:t>sử</a:t>
            </a:r>
            <a:r>
              <a:rPr lang="en-US" sz="4000" dirty="0"/>
              <a:t> chat </a:t>
            </a:r>
            <a:r>
              <a:rPr lang="en-US" sz="4000" dirty="0" err="1"/>
              <a:t>nhóm</a:t>
            </a:r>
            <a:r>
              <a:rPr lang="en-US" sz="4000" dirty="0"/>
              <a:t> (History Group Chat Form)</a:t>
            </a:r>
          </a:p>
          <a:p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B8510-E000-4C61-A147-0515CB3C14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091" y="1368742"/>
            <a:ext cx="5038725" cy="39290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13981-F4E0-4AA3-9025-E4D3D6C58730}"/>
              </a:ext>
            </a:extLst>
          </p:cNvPr>
          <p:cNvSpPr txBox="1"/>
          <p:nvPr/>
        </p:nvSpPr>
        <p:spPr>
          <a:xfrm>
            <a:off x="5623560" y="1631008"/>
            <a:ext cx="5842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0"/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RichTextBox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chat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,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lable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chat.</a:t>
            </a:r>
          </a:p>
        </p:txBody>
      </p:sp>
    </p:spTree>
    <p:extLst>
      <p:ext uri="{BB962C8B-B14F-4D97-AF65-F5344CB8AC3E}">
        <p14:creationId xmlns:p14="http://schemas.microsoft.com/office/powerpoint/2010/main" val="328332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5C26D-ACE2-488C-98F9-621A610920DB}"/>
              </a:ext>
            </a:extLst>
          </p:cNvPr>
          <p:cNvSpPr txBox="1"/>
          <p:nvPr/>
        </p:nvSpPr>
        <p:spPr>
          <a:xfrm>
            <a:off x="1299210" y="2400300"/>
            <a:ext cx="10892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Thank for watching and listening</a:t>
            </a:r>
          </a:p>
        </p:txBody>
      </p:sp>
    </p:spTree>
    <p:extLst>
      <p:ext uri="{BB962C8B-B14F-4D97-AF65-F5344CB8AC3E}">
        <p14:creationId xmlns:p14="http://schemas.microsoft.com/office/powerpoint/2010/main" val="370549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C5FF3-203F-402F-97A6-345842459A61}"/>
              </a:ext>
            </a:extLst>
          </p:cNvPr>
          <p:cNvSpPr txBox="1"/>
          <p:nvPr/>
        </p:nvSpPr>
        <p:spPr>
          <a:xfrm>
            <a:off x="1097280" y="1017270"/>
            <a:ext cx="10115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6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3293F-CEE5-4972-91FA-C9A5D5240BF5}"/>
              </a:ext>
            </a:extLst>
          </p:cNvPr>
          <p:cNvSpPr txBox="1"/>
          <p:nvPr/>
        </p:nvSpPr>
        <p:spPr>
          <a:xfrm>
            <a:off x="342900" y="2388870"/>
            <a:ext cx="11475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đăng</a:t>
            </a:r>
            <a:r>
              <a:rPr lang="en-US" sz="4000" dirty="0"/>
              <a:t> </a:t>
            </a:r>
            <a:r>
              <a:rPr lang="en-US" sz="4000" dirty="0" err="1"/>
              <a:t>nhập</a:t>
            </a:r>
            <a:r>
              <a:rPr lang="en-US" sz="4000" dirty="0"/>
              <a:t> (Login Form)</a:t>
            </a:r>
          </a:p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chính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người</a:t>
            </a:r>
            <a:r>
              <a:rPr lang="en-US" sz="4000" dirty="0"/>
              <a:t> </a:t>
            </a:r>
            <a:r>
              <a:rPr lang="en-US" sz="4000" dirty="0" err="1"/>
              <a:t>dùng</a:t>
            </a:r>
            <a:r>
              <a:rPr lang="en-US" sz="4000" dirty="0"/>
              <a:t> (User Form)</a:t>
            </a:r>
          </a:p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chat </a:t>
            </a:r>
            <a:r>
              <a:rPr lang="en-US" sz="4000" dirty="0" err="1"/>
              <a:t>riêng</a:t>
            </a:r>
            <a:r>
              <a:rPr lang="en-US" sz="4000" dirty="0"/>
              <a:t> (Private Chat Form)</a:t>
            </a:r>
          </a:p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lịch</a:t>
            </a:r>
            <a:r>
              <a:rPr lang="en-US" sz="4000" dirty="0"/>
              <a:t> </a:t>
            </a:r>
            <a:r>
              <a:rPr lang="en-US" sz="4000" dirty="0" err="1"/>
              <a:t>sử</a:t>
            </a:r>
            <a:r>
              <a:rPr lang="en-US" sz="4000" dirty="0"/>
              <a:t> chat </a:t>
            </a:r>
            <a:r>
              <a:rPr lang="en-US" sz="4000" dirty="0" err="1"/>
              <a:t>riêng</a:t>
            </a:r>
            <a:r>
              <a:rPr lang="en-US" sz="4000" dirty="0"/>
              <a:t> (History Chat Form)</a:t>
            </a:r>
          </a:p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chat </a:t>
            </a:r>
            <a:r>
              <a:rPr lang="en-US" sz="4000" dirty="0" err="1"/>
              <a:t>nhóm</a:t>
            </a:r>
            <a:r>
              <a:rPr lang="en-US" sz="4000" dirty="0"/>
              <a:t> (Group Chat Form)</a:t>
            </a:r>
          </a:p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lịch</a:t>
            </a:r>
            <a:r>
              <a:rPr lang="en-US" sz="4000" dirty="0"/>
              <a:t> </a:t>
            </a:r>
            <a:r>
              <a:rPr lang="en-US" sz="4000" dirty="0" err="1"/>
              <a:t>sử</a:t>
            </a:r>
            <a:r>
              <a:rPr lang="en-US" sz="4000" dirty="0"/>
              <a:t> chat </a:t>
            </a:r>
            <a:r>
              <a:rPr lang="en-US" sz="4000" dirty="0" err="1"/>
              <a:t>nhóm</a:t>
            </a:r>
            <a:r>
              <a:rPr lang="en-US" sz="4000" dirty="0"/>
              <a:t> (History Group Chat Form)</a:t>
            </a:r>
          </a:p>
        </p:txBody>
      </p:sp>
    </p:spTree>
    <p:extLst>
      <p:ext uri="{BB962C8B-B14F-4D97-AF65-F5344CB8AC3E}">
        <p14:creationId xmlns:p14="http://schemas.microsoft.com/office/powerpoint/2010/main" val="126839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F6EFA3-DD94-4E6B-9E04-0D032395E3D8}"/>
              </a:ext>
            </a:extLst>
          </p:cNvPr>
          <p:cNvSpPr txBox="1"/>
          <p:nvPr/>
        </p:nvSpPr>
        <p:spPr>
          <a:xfrm>
            <a:off x="1657350" y="502920"/>
            <a:ext cx="95097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Màn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đăng</a:t>
            </a:r>
            <a:r>
              <a:rPr lang="en-US" sz="4400" dirty="0"/>
              <a:t> </a:t>
            </a:r>
            <a:r>
              <a:rPr lang="en-US" sz="4400" dirty="0" err="1"/>
              <a:t>nhập</a:t>
            </a:r>
            <a:r>
              <a:rPr lang="en-US" sz="4400" dirty="0"/>
              <a:t> (Login Form)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344B8-593C-4FCF-BB1E-40DCAD681E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32872" y="1351597"/>
            <a:ext cx="3743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6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5EC63-CC9C-4AD2-B85F-B4254D6A9F38}"/>
              </a:ext>
            </a:extLst>
          </p:cNvPr>
          <p:cNvSpPr txBox="1"/>
          <p:nvPr/>
        </p:nvSpPr>
        <p:spPr>
          <a:xfrm>
            <a:off x="777240" y="937260"/>
            <a:ext cx="1076706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lvl="0"/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IP server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(Connect)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Server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. </a:t>
            </a:r>
            <a:r>
              <a:rPr lang="en-US" sz="2400" dirty="0" err="1"/>
              <a:t>Nếu</a:t>
            </a:r>
            <a:r>
              <a:rPr lang="en-US" sz="2400" dirty="0"/>
              <a:t> server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,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server </a:t>
            </a:r>
            <a:r>
              <a:rPr lang="en-US" sz="2400" dirty="0" err="1"/>
              <a:t>giờ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(</a:t>
            </a:r>
            <a:r>
              <a:rPr lang="en-US" sz="2400" dirty="0" err="1"/>
              <a:t>điền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username, password)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(Sign In)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gữi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server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User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. </a:t>
            </a:r>
          </a:p>
          <a:p>
            <a:pPr lvl="0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điền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vào</a:t>
            </a:r>
            <a:r>
              <a:rPr lang="en-US" sz="2400" dirty="0"/>
              <a:t> 2 </a:t>
            </a:r>
            <a:r>
              <a:rPr lang="en-US" sz="2400" dirty="0" err="1"/>
              <a:t>trường</a:t>
            </a:r>
            <a:r>
              <a:rPr lang="en-US" sz="2400" dirty="0"/>
              <a:t> username, password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Sign up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gữi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server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hay </a:t>
            </a:r>
            <a:r>
              <a:rPr lang="en-US" sz="2400" dirty="0" err="1"/>
              <a:t>chưa</a:t>
            </a:r>
            <a:r>
              <a:rPr lang="en-US" sz="2400" dirty="0"/>
              <a:t>,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,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1051560" y="628650"/>
            <a:ext cx="10618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2. </a:t>
            </a:r>
            <a:r>
              <a:rPr lang="en-US" sz="4400" dirty="0" err="1"/>
              <a:t>Màn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chính</a:t>
            </a:r>
            <a:r>
              <a:rPr lang="en-US" sz="4400" dirty="0"/>
              <a:t> </a:t>
            </a:r>
            <a:r>
              <a:rPr lang="en-US" sz="4400" dirty="0" err="1"/>
              <a:t>của</a:t>
            </a:r>
            <a:r>
              <a:rPr lang="en-US" sz="4400" dirty="0"/>
              <a:t> </a:t>
            </a:r>
            <a:r>
              <a:rPr lang="en-US" sz="4400" dirty="0" err="1"/>
              <a:t>người</a:t>
            </a:r>
            <a:r>
              <a:rPr lang="en-US" sz="4400" dirty="0"/>
              <a:t> </a:t>
            </a:r>
            <a:r>
              <a:rPr lang="en-US" sz="4400" dirty="0" err="1"/>
              <a:t>dùng</a:t>
            </a:r>
            <a:r>
              <a:rPr lang="en-US" sz="4400" dirty="0"/>
              <a:t> (User Form)</a:t>
            </a:r>
          </a:p>
          <a:p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6773-80B7-4BB9-8E8B-E61CF9541B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2712" y="1690688"/>
            <a:ext cx="2600325" cy="434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77B97-4B8A-44EA-AC93-CA3020ED18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2125" y="1709738"/>
            <a:ext cx="26193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3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4148A-5B6F-4F3C-B6E5-DDA1A3B39D8C}"/>
              </a:ext>
            </a:extLst>
          </p:cNvPr>
          <p:cNvSpPr txBox="1"/>
          <p:nvPr/>
        </p:nvSpPr>
        <p:spPr>
          <a:xfrm>
            <a:off x="1805940" y="1783080"/>
            <a:ext cx="93154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0"/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,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User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. </a:t>
            </a:r>
            <a:r>
              <a:rPr lang="en-US" sz="2400" dirty="0" err="1"/>
              <a:t>Bên</a:t>
            </a:r>
            <a:r>
              <a:rPr lang="en-US" sz="2400" dirty="0"/>
              <a:t> Users </a:t>
            </a:r>
            <a:r>
              <a:rPr lang="en-US" sz="2400" dirty="0" err="1"/>
              <a:t>gồm</a:t>
            </a:r>
            <a:r>
              <a:rPr lang="en-US" sz="2400" dirty="0"/>
              <a:t> 1 </a:t>
            </a:r>
            <a:r>
              <a:rPr lang="en-US" sz="2400" dirty="0" err="1"/>
              <a:t>ListView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online.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đúp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online </a:t>
            </a:r>
            <a:r>
              <a:rPr lang="en-US" sz="2400" dirty="0" err="1"/>
              <a:t>thì</a:t>
            </a:r>
            <a:r>
              <a:rPr lang="en-US" sz="2400" dirty="0"/>
              <a:t> 1 form chat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chat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. </a:t>
            </a:r>
            <a:r>
              <a:rPr lang="en-US" sz="2400" dirty="0" err="1"/>
              <a:t>Bên</a:t>
            </a:r>
            <a:r>
              <a:rPr lang="en-US" sz="2400" dirty="0"/>
              <a:t> Groups </a:t>
            </a:r>
            <a:r>
              <a:rPr lang="en-US" sz="2400" dirty="0" err="1"/>
              <a:t>gồm</a:t>
            </a:r>
            <a:r>
              <a:rPr lang="en-US" sz="2400" dirty="0"/>
              <a:t> 1 </a:t>
            </a:r>
            <a:r>
              <a:rPr lang="en-US" sz="2400" dirty="0" err="1"/>
              <a:t>ListView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.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1 ô textbox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1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.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ô textbox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ấn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button ADD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1 </a:t>
            </a:r>
            <a:r>
              <a:rPr lang="en-US" sz="2400" dirty="0" err="1"/>
              <a:t>nhóm</a:t>
            </a:r>
            <a:r>
              <a:rPr lang="en-US" sz="2400" dirty="0"/>
              <a:t>. </a:t>
            </a: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đúp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1 form chat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chat </a:t>
            </a:r>
            <a:r>
              <a:rPr lang="en-US" sz="2400" dirty="0" err="1"/>
              <a:t>nhóm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543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1051560" y="628650"/>
            <a:ext cx="10618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3. </a:t>
            </a:r>
            <a:r>
              <a:rPr lang="en-US" sz="4400" dirty="0" err="1"/>
              <a:t>Màn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chat </a:t>
            </a:r>
            <a:r>
              <a:rPr lang="en-US" sz="4400" dirty="0" err="1"/>
              <a:t>riêng</a:t>
            </a:r>
            <a:r>
              <a:rPr lang="en-US" sz="4400" dirty="0"/>
              <a:t> (Private Chat Form)</a:t>
            </a:r>
          </a:p>
          <a:p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1D2AD-7299-44FB-B7ED-29647A694C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195" y="1609725"/>
            <a:ext cx="5172075" cy="381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7954B6-92DF-47F9-A031-B72AFCA7E0AC}"/>
              </a:ext>
            </a:extLst>
          </p:cNvPr>
          <p:cNvSpPr txBox="1"/>
          <p:nvPr/>
        </p:nvSpPr>
        <p:spPr>
          <a:xfrm>
            <a:off x="5795010" y="1674376"/>
            <a:ext cx="62293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pPr lvl="0"/>
            <a:r>
              <a:rPr lang="en-US" sz="2200" dirty="0"/>
              <a:t>Sau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chat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mình</a:t>
            </a:r>
            <a:r>
              <a:rPr lang="en-US" sz="2200" dirty="0"/>
              <a:t>,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cửa</a:t>
            </a:r>
            <a:r>
              <a:rPr lang="en-US" sz="2200" dirty="0"/>
              <a:t> </a:t>
            </a:r>
            <a:r>
              <a:rPr lang="en-US" sz="2200" dirty="0" err="1"/>
              <a:t>sổ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.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r>
              <a:rPr lang="en-US" sz="2200" dirty="0"/>
              <a:t> </a:t>
            </a:r>
            <a:r>
              <a:rPr lang="en-US" sz="2200" dirty="0" err="1"/>
              <a:t>soạn</a:t>
            </a:r>
            <a:r>
              <a:rPr lang="en-US" sz="2200" dirty="0"/>
              <a:t> </a:t>
            </a:r>
            <a:r>
              <a:rPr lang="en-US" sz="2200" dirty="0" err="1"/>
              <a:t>thảo</a:t>
            </a:r>
            <a:r>
              <a:rPr lang="en-US" sz="2200" dirty="0"/>
              <a:t> tin </a:t>
            </a:r>
            <a:r>
              <a:rPr lang="en-US" sz="2200" dirty="0" err="1"/>
              <a:t>nhắn</a:t>
            </a:r>
            <a:r>
              <a:rPr lang="en-US" sz="2200" dirty="0"/>
              <a:t>. Sau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soạn</a:t>
            </a:r>
            <a:r>
              <a:rPr lang="en-US" sz="2200" dirty="0"/>
              <a:t> </a:t>
            </a:r>
            <a:r>
              <a:rPr lang="en-US" sz="2200" dirty="0" err="1"/>
              <a:t>thảo</a:t>
            </a:r>
            <a:r>
              <a:rPr lang="en-US" sz="2200" dirty="0"/>
              <a:t> tin </a:t>
            </a:r>
            <a:r>
              <a:rPr lang="en-US" sz="2200" dirty="0" err="1"/>
              <a:t>nhắn</a:t>
            </a:r>
            <a:r>
              <a:rPr lang="en-US" sz="2200" dirty="0"/>
              <a:t> </a:t>
            </a:r>
            <a:r>
              <a:rPr lang="en-US" sz="2200" dirty="0" err="1"/>
              <a:t>nhấn</a:t>
            </a:r>
            <a:r>
              <a:rPr lang="en-US" sz="2200" dirty="0"/>
              <a:t> button SEND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tin </a:t>
            </a:r>
            <a:r>
              <a:rPr lang="en-US" sz="2200" dirty="0" err="1"/>
              <a:t>nhắn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(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nhấn</a:t>
            </a:r>
            <a:r>
              <a:rPr lang="en-US" sz="2200" dirty="0"/>
              <a:t> enter).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r>
              <a:rPr lang="en-US" sz="2200" dirty="0"/>
              <a:t> </a:t>
            </a:r>
            <a:r>
              <a:rPr lang="en-US" sz="2200" dirty="0" err="1"/>
              <a:t>richtexbox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hiển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</a:t>
            </a:r>
            <a:r>
              <a:rPr lang="en-US" sz="2200" dirty="0" err="1"/>
              <a:t>nội</a:t>
            </a:r>
            <a:r>
              <a:rPr lang="en-US" sz="2200" dirty="0"/>
              <a:t> dung chat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.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file, ta </a:t>
            </a:r>
            <a:r>
              <a:rPr lang="en-US" sz="2200" dirty="0" err="1"/>
              <a:t>nhấn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Chosse</a:t>
            </a:r>
            <a:r>
              <a:rPr lang="en-US" sz="2200" dirty="0"/>
              <a:t> File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file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nhấn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Send File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. </a:t>
            </a:r>
            <a:r>
              <a:rPr lang="en-US" sz="2200" dirty="0" err="1"/>
              <a:t>Nhấn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History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lịch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chat </a:t>
            </a:r>
            <a:r>
              <a:rPr lang="en-US" sz="2200" dirty="0" err="1"/>
              <a:t>riêng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xem</a:t>
            </a:r>
            <a:r>
              <a:rPr lang="en-US" sz="2200" dirty="0"/>
              <a:t> </a:t>
            </a:r>
            <a:r>
              <a:rPr lang="en-US" sz="2200" dirty="0" err="1"/>
              <a:t>lịch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chat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9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342900" y="765810"/>
            <a:ext cx="116471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4. </a:t>
            </a:r>
            <a:r>
              <a:rPr lang="en-US" sz="4400" dirty="0" err="1"/>
              <a:t>Màn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lịch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chat </a:t>
            </a:r>
            <a:r>
              <a:rPr lang="en-US" sz="4400" dirty="0" err="1"/>
              <a:t>riêng</a:t>
            </a:r>
            <a:r>
              <a:rPr lang="en-US" sz="4400" dirty="0"/>
              <a:t> (History Chat Form)</a:t>
            </a:r>
          </a:p>
          <a:p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450CE-26CF-41A7-8841-1161C6668F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7707" y="1714500"/>
            <a:ext cx="3676650" cy="3362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05C60F-E70C-4BD6-A36E-21B826950D46}"/>
              </a:ext>
            </a:extLst>
          </p:cNvPr>
          <p:cNvSpPr txBox="1"/>
          <p:nvPr/>
        </p:nvSpPr>
        <p:spPr>
          <a:xfrm>
            <a:off x="4923473" y="1714500"/>
            <a:ext cx="67008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0"/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button History ở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chat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form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chat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. Form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richtexbox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tin </a:t>
            </a:r>
            <a:r>
              <a:rPr lang="en-US" sz="2400" dirty="0" err="1"/>
              <a:t>nhắn</a:t>
            </a:r>
            <a:r>
              <a:rPr lang="en-US" sz="2400" dirty="0"/>
              <a:t>.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lable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891540" y="640080"/>
            <a:ext cx="10618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5. </a:t>
            </a:r>
            <a:r>
              <a:rPr lang="en-US" sz="4400" dirty="0" err="1"/>
              <a:t>Màn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chat </a:t>
            </a:r>
            <a:r>
              <a:rPr lang="en-US" sz="4400" dirty="0" err="1"/>
              <a:t>nhóm</a:t>
            </a:r>
            <a:r>
              <a:rPr lang="en-US" sz="4400" dirty="0"/>
              <a:t> (Group Chat Form)</a:t>
            </a:r>
          </a:p>
          <a:p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41846-F9BE-41D4-AC60-7ABE24A869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8443" y="1656397"/>
            <a:ext cx="53340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49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</TotalTime>
  <Words>908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Droplet</vt:lpstr>
      <vt:lpstr>BÁo cáo cuối kì  Lập trình trực quan  đề tài  ứng dụng lan chat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kì  Lập trình trực quan  đề tài  ứng dụng lan chat</dc:title>
  <dc:creator>TÌNH TRẦN THỊ THU</dc:creator>
  <cp:lastModifiedBy>TÌNH TRẦN THỊ THU</cp:lastModifiedBy>
  <cp:revision>5</cp:revision>
  <dcterms:created xsi:type="dcterms:W3CDTF">2018-06-18T01:31:34Z</dcterms:created>
  <dcterms:modified xsi:type="dcterms:W3CDTF">2018-06-19T00:53:23Z</dcterms:modified>
</cp:coreProperties>
</file>