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1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4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CEB817-BC4A-4968-992C-11F510BF4E6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12EC5B-1526-4EBF-9BE8-C6AD2712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C0C-80B7-43A2-AF73-1876AFED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" y="628650"/>
            <a:ext cx="11075670" cy="362330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  <a:br>
              <a:rPr lang="en-US" sz="3200" dirty="0"/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A297E-0F8F-4A96-B327-A31631CCBF1D}"/>
              </a:ext>
            </a:extLst>
          </p:cNvPr>
          <p:cNvSpPr txBox="1"/>
          <p:nvPr/>
        </p:nvSpPr>
        <p:spPr>
          <a:xfrm>
            <a:off x="5200650" y="5015792"/>
            <a:ext cx="8583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r>
              <a:rPr lang="en-US" b="1" dirty="0"/>
              <a:t>:  </a:t>
            </a:r>
            <a:r>
              <a:rPr lang="en-US" b="1" dirty="0" err="1"/>
              <a:t>Huỳnh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 Anh</a:t>
            </a:r>
            <a:endParaRPr lang="en-US" dirty="0"/>
          </a:p>
          <a:p>
            <a:r>
              <a:rPr lang="en-US" b="1" dirty="0"/>
              <a:t>          	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  <a:r>
              <a:rPr lang="en-US" dirty="0"/>
              <a:t>    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	14520219</a:t>
            </a:r>
            <a:endParaRPr lang="en-US" dirty="0"/>
          </a:p>
          <a:p>
            <a:r>
              <a:rPr lang="en-US" b="1" dirty="0"/>
              <a:t>   							</a:t>
            </a:r>
            <a:r>
              <a:rPr lang="en-US" b="1" dirty="0" err="1"/>
              <a:t>Hoàng</a:t>
            </a:r>
            <a:r>
              <a:rPr lang="en-US" b="1" dirty="0"/>
              <a:t> </a:t>
            </a:r>
            <a:r>
              <a:rPr lang="en-US" b="1" dirty="0" err="1"/>
              <a:t>Thùy</a:t>
            </a:r>
            <a:r>
              <a:rPr lang="en-US" b="1" dirty="0"/>
              <a:t> Trang	16521277</a:t>
            </a:r>
          </a:p>
          <a:p>
            <a:r>
              <a:rPr lang="en-US" b="1" dirty="0"/>
              <a:t>							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Thu </a:t>
            </a:r>
            <a:r>
              <a:rPr lang="en-US" b="1" dirty="0" err="1"/>
              <a:t>Tình</a:t>
            </a:r>
            <a:r>
              <a:rPr lang="en-US" b="1" dirty="0"/>
              <a:t> 16521250</a:t>
            </a:r>
          </a:p>
          <a:p>
            <a:r>
              <a:rPr lang="en-US" b="1" dirty="0"/>
              <a:t>		</a:t>
            </a:r>
            <a:r>
              <a:rPr lang="en-US" b="1" dirty="0" err="1"/>
              <a:t>Lớp</a:t>
            </a:r>
            <a:r>
              <a:rPr lang="en-US" b="1" dirty="0"/>
              <a:t>: IT008.I21			</a:t>
            </a:r>
            <a:r>
              <a:rPr lang="en-US" b="1" dirty="0" err="1"/>
              <a:t>Nhóm</a:t>
            </a:r>
            <a:r>
              <a:rPr lang="en-US" b="1" dirty="0"/>
              <a:t> Lan Chat</a:t>
            </a:r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5252BA-0AF5-4FA0-B55C-89B37798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30463"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51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430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1100" algn="l"/>
              </a:tabLst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Giảng viên Lý thuyết:  Huỳnh Tuấn Anh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30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1100" algn="l"/>
              </a:tabLst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Sinh viên thực hiện: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Bảo Duy	14520219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30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1100" algn="l"/>
              </a:tabLst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Ho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Th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ù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Trang	16521277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30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11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87ED0664-B6BC-40B4-BF93-23C0B189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4304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Trần Thị Thu T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ì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	16521250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Lớp: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IT008.I21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Nh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m: Lan Chat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560070" y="1062990"/>
            <a:ext cx="109842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Khung</a:t>
            </a:r>
            <a:r>
              <a:rPr lang="en-US" sz="2400" dirty="0"/>
              <a:t> chat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group chat </a:t>
            </a:r>
            <a:r>
              <a:rPr lang="en-US" sz="2400" dirty="0" err="1"/>
              <a:t>gồm</a:t>
            </a:r>
            <a:r>
              <a:rPr lang="en-US" sz="2400" dirty="0"/>
              <a:t> 2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(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“</a:t>
            </a:r>
            <a:r>
              <a:rPr lang="en-US" sz="2400" dirty="0" err="1"/>
              <a:t>BaoDuy</a:t>
            </a:r>
            <a:r>
              <a:rPr lang="en-US" sz="2400" dirty="0"/>
              <a:t>”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add </a:t>
            </a:r>
            <a:r>
              <a:rPr lang="en-US" sz="2400" dirty="0" err="1"/>
              <a:t>vào</a:t>
            </a:r>
            <a:r>
              <a:rPr lang="en-US" sz="2400" dirty="0"/>
              <a:t> group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add </a:t>
            </a:r>
            <a:r>
              <a:rPr lang="en-US" sz="2400" dirty="0" err="1"/>
              <a:t>vào</a:t>
            </a:r>
            <a:r>
              <a:rPr lang="en-US" sz="2400" dirty="0"/>
              <a:t> group),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soan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, </a:t>
            </a:r>
            <a:r>
              <a:rPr lang="en-US" sz="2400" dirty="0" err="1"/>
              <a:t>nút</a:t>
            </a:r>
            <a:r>
              <a:rPr lang="en-US" sz="2400" dirty="0"/>
              <a:t> SEND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, </a:t>
            </a:r>
            <a:r>
              <a:rPr lang="en-US" sz="2400" dirty="0" err="1"/>
              <a:t>nút</a:t>
            </a:r>
            <a:r>
              <a:rPr lang="en-US" sz="2400" dirty="0"/>
              <a:t> QUIT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thoát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group chat, HISTORY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ADD </a:t>
            </a:r>
            <a:r>
              <a:rPr lang="en-US" sz="2400" dirty="0" err="1"/>
              <a:t>bên</a:t>
            </a:r>
            <a:r>
              <a:rPr lang="en-US" sz="2400" dirty="0"/>
              <a:t> form Chat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group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group chat.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group chat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group.</a:t>
            </a:r>
          </a:p>
          <a:p>
            <a:endParaRPr lang="en-US" sz="2400" dirty="0"/>
          </a:p>
          <a:p>
            <a:r>
              <a:rPr lang="en-US" sz="2400" dirty="0"/>
              <a:t>Form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soạn</a:t>
            </a:r>
            <a:r>
              <a:rPr lang="en-US" sz="2400" dirty="0"/>
              <a:t> </a:t>
            </a:r>
            <a:r>
              <a:rPr lang="en-US" sz="2400" dirty="0" err="1"/>
              <a:t>thảo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. </a:t>
            </a:r>
            <a:r>
              <a:rPr lang="en-US" sz="2400" dirty="0" err="1"/>
              <a:t>Nút</a:t>
            </a:r>
            <a:r>
              <a:rPr lang="en-US" sz="2400" dirty="0"/>
              <a:t> SEND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(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enter),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richtexTextBox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79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0" y="457200"/>
            <a:ext cx="1209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6.Màn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(History Group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B8510-E000-4C61-A147-0515CB3C1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091" y="1368742"/>
            <a:ext cx="5038725" cy="3929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13981-F4E0-4AA3-9025-E4D3D6C58730}"/>
              </a:ext>
            </a:extLst>
          </p:cNvPr>
          <p:cNvSpPr txBox="1"/>
          <p:nvPr/>
        </p:nvSpPr>
        <p:spPr>
          <a:xfrm>
            <a:off x="5899308" y="1631008"/>
            <a:ext cx="5554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pPr lvl="0"/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RichTextBox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,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lable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chat.</a:t>
            </a:r>
          </a:p>
        </p:txBody>
      </p:sp>
    </p:spTree>
    <p:extLst>
      <p:ext uri="{BB962C8B-B14F-4D97-AF65-F5344CB8AC3E}">
        <p14:creationId xmlns:p14="http://schemas.microsoft.com/office/powerpoint/2010/main" val="328332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5C26D-ACE2-488C-98F9-621A610920DB}"/>
              </a:ext>
            </a:extLst>
          </p:cNvPr>
          <p:cNvSpPr txBox="1"/>
          <p:nvPr/>
        </p:nvSpPr>
        <p:spPr>
          <a:xfrm>
            <a:off x="674370" y="2754630"/>
            <a:ext cx="10892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 for </a:t>
            </a:r>
            <a:r>
              <a:rPr lang="en-US" sz="6000" dirty="0" err="1">
                <a:solidFill>
                  <a:schemeClr val="tx2">
                    <a:lumMod val="75000"/>
                  </a:schemeClr>
                </a:solidFill>
              </a:rPr>
              <a:t>waching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6000" dirty="0" err="1">
                <a:solidFill>
                  <a:schemeClr val="tx2">
                    <a:lumMod val="75000"/>
                  </a:schemeClr>
                </a:solidFill>
              </a:rPr>
              <a:t>linstening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C5FF3-203F-402F-97A6-345842459A61}"/>
              </a:ext>
            </a:extLst>
          </p:cNvPr>
          <p:cNvSpPr txBox="1"/>
          <p:nvPr/>
        </p:nvSpPr>
        <p:spPr>
          <a:xfrm>
            <a:off x="1097280" y="1017270"/>
            <a:ext cx="10115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3293F-CEE5-4972-91FA-C9A5D5240BF5}"/>
              </a:ext>
            </a:extLst>
          </p:cNvPr>
          <p:cNvSpPr txBox="1"/>
          <p:nvPr/>
        </p:nvSpPr>
        <p:spPr>
          <a:xfrm>
            <a:off x="342900" y="2388870"/>
            <a:ext cx="1147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đăng</a:t>
            </a:r>
            <a:r>
              <a:rPr lang="en-US" sz="4000" dirty="0"/>
              <a:t> </a:t>
            </a:r>
            <a:r>
              <a:rPr lang="en-US" sz="4000" dirty="0" err="1"/>
              <a:t>nhập</a:t>
            </a:r>
            <a:r>
              <a:rPr lang="en-US" sz="4000" dirty="0"/>
              <a:t> (Login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chính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(User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chat </a:t>
            </a:r>
            <a:r>
              <a:rPr lang="en-US" sz="4000" dirty="0" err="1"/>
              <a:t>riêng</a:t>
            </a:r>
            <a:r>
              <a:rPr lang="en-US" sz="4000" dirty="0"/>
              <a:t> (Private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riêng</a:t>
            </a:r>
            <a:r>
              <a:rPr lang="en-US" sz="4000" dirty="0"/>
              <a:t> (History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(Group Chat Form)</a:t>
            </a:r>
          </a:p>
          <a:p>
            <a:pPr marL="342900" indent="-342900">
              <a:buAutoNum type="arabicPeriod"/>
            </a:pPr>
            <a:r>
              <a:rPr lang="en-US" sz="4000" dirty="0" err="1"/>
              <a:t>Màn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lịch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chat </a:t>
            </a:r>
            <a:r>
              <a:rPr lang="en-US" sz="4000" dirty="0" err="1"/>
              <a:t>nhóm</a:t>
            </a:r>
            <a:r>
              <a:rPr lang="en-US" sz="4000" dirty="0"/>
              <a:t> (History Group Chat Form)</a:t>
            </a:r>
          </a:p>
        </p:txBody>
      </p:sp>
    </p:spTree>
    <p:extLst>
      <p:ext uri="{BB962C8B-B14F-4D97-AF65-F5344CB8AC3E}">
        <p14:creationId xmlns:p14="http://schemas.microsoft.com/office/powerpoint/2010/main" val="126839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F6EFA3-DD94-4E6B-9E04-0D032395E3D8}"/>
              </a:ext>
            </a:extLst>
          </p:cNvPr>
          <p:cNvSpPr txBox="1"/>
          <p:nvPr/>
        </p:nvSpPr>
        <p:spPr>
          <a:xfrm>
            <a:off x="1657350" y="502920"/>
            <a:ext cx="95097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đăng</a:t>
            </a:r>
            <a:r>
              <a:rPr lang="en-US" sz="4400" dirty="0"/>
              <a:t> </a:t>
            </a:r>
            <a:r>
              <a:rPr lang="en-US" sz="4400" dirty="0" err="1"/>
              <a:t>nhập</a:t>
            </a:r>
            <a:r>
              <a:rPr lang="en-US" sz="4400" dirty="0"/>
              <a:t> (Login Form)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344B8-593C-4FCF-BB1E-40DCAD681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2872" y="1351597"/>
            <a:ext cx="3743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5EC63-CC9C-4AD2-B85F-B4254D6A9F38}"/>
              </a:ext>
            </a:extLst>
          </p:cNvPr>
          <p:cNvSpPr txBox="1"/>
          <p:nvPr/>
        </p:nvSpPr>
        <p:spPr>
          <a:xfrm>
            <a:off x="777240" y="937260"/>
            <a:ext cx="107670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:</a:t>
            </a:r>
          </a:p>
          <a:p>
            <a:pPr lvl="0"/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IP server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(Connect)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Server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server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server </a:t>
            </a:r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(</a:t>
            </a:r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username, password)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(Sign In)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User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vào</a:t>
            </a:r>
            <a:r>
              <a:rPr lang="en-US" sz="2400" dirty="0"/>
              <a:t> 2 </a:t>
            </a:r>
            <a:r>
              <a:rPr lang="en-US" sz="2400" dirty="0" err="1"/>
              <a:t>trường</a:t>
            </a:r>
            <a:r>
              <a:rPr lang="en-US" sz="2400" dirty="0"/>
              <a:t> username, password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Sign up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gữi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hay </a:t>
            </a:r>
            <a:r>
              <a:rPr lang="en-US" sz="2400" dirty="0" err="1"/>
              <a:t>chưa</a:t>
            </a:r>
            <a:r>
              <a:rPr lang="en-US" sz="2400" dirty="0"/>
              <a:t>,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,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1051560" y="62865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chính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người</a:t>
            </a:r>
            <a:r>
              <a:rPr lang="en-US" sz="4400" dirty="0"/>
              <a:t> </a:t>
            </a:r>
            <a:r>
              <a:rPr lang="en-US" sz="4400" dirty="0" err="1"/>
              <a:t>dùng</a:t>
            </a:r>
            <a:r>
              <a:rPr lang="en-US" sz="4400" dirty="0"/>
              <a:t> (User Form)</a:t>
            </a:r>
          </a:p>
          <a:p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6773-80B7-4BB9-8E8B-E61CF9541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2712" y="1690688"/>
            <a:ext cx="2600325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77B97-4B8A-44EA-AC93-CA3020ED18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2125" y="1709738"/>
            <a:ext cx="2619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4148A-5B6F-4F3C-B6E5-DDA1A3B39D8C}"/>
              </a:ext>
            </a:extLst>
          </p:cNvPr>
          <p:cNvSpPr txBox="1"/>
          <p:nvPr/>
        </p:nvSpPr>
        <p:spPr>
          <a:xfrm>
            <a:off x="1805940" y="1783080"/>
            <a:ext cx="9315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,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User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. </a:t>
            </a:r>
            <a:r>
              <a:rPr lang="en-US" sz="2400" dirty="0" err="1"/>
              <a:t>Bên</a:t>
            </a:r>
            <a:r>
              <a:rPr lang="en-US" sz="2400" dirty="0"/>
              <a:t> Users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online.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đúp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online </a:t>
            </a:r>
            <a:r>
              <a:rPr lang="en-US" sz="2400" dirty="0" err="1"/>
              <a:t>thì</a:t>
            </a:r>
            <a:r>
              <a:rPr lang="en-US" sz="2400" dirty="0"/>
              <a:t> 1 form chat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chat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Bên</a:t>
            </a:r>
            <a:r>
              <a:rPr lang="en-US" sz="2400" dirty="0"/>
              <a:t> Groups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ô textbox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1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ô textbox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button ADD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1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đúp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1 form chat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chat </a:t>
            </a:r>
            <a:r>
              <a:rPr lang="en-US" sz="2400" dirty="0" err="1"/>
              <a:t>nhóm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54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1051560" y="62865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chat </a:t>
            </a:r>
            <a:r>
              <a:rPr lang="en-US" sz="4400" dirty="0" err="1"/>
              <a:t>riêng</a:t>
            </a:r>
            <a:r>
              <a:rPr lang="en-US" sz="4400" dirty="0"/>
              <a:t> (Private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1D2AD-7299-44FB-B7ED-29647A694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195" y="1609725"/>
            <a:ext cx="5172075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954B6-92DF-47F9-A031-B72AFCA7E0AC}"/>
              </a:ext>
            </a:extLst>
          </p:cNvPr>
          <p:cNvSpPr txBox="1"/>
          <p:nvPr/>
        </p:nvSpPr>
        <p:spPr>
          <a:xfrm>
            <a:off x="5795010" y="1674376"/>
            <a:ext cx="62293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:</a:t>
            </a:r>
          </a:p>
          <a:p>
            <a:pPr lvl="0"/>
            <a:r>
              <a:rPr lang="en-US" sz="2200" dirty="0"/>
              <a:t>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chat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,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cửa</a:t>
            </a:r>
            <a:r>
              <a:rPr lang="en-US" sz="2200" dirty="0"/>
              <a:t> </a:t>
            </a:r>
            <a:r>
              <a:rPr lang="en-US" sz="2200" dirty="0" err="1"/>
              <a:t>sổ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.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soạn</a:t>
            </a:r>
            <a:r>
              <a:rPr lang="en-US" sz="2200" dirty="0"/>
              <a:t> </a:t>
            </a:r>
            <a:r>
              <a:rPr lang="en-US" sz="2200" dirty="0" err="1"/>
              <a:t>thảo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. 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soạn</a:t>
            </a:r>
            <a:r>
              <a:rPr lang="en-US" sz="2200" dirty="0"/>
              <a:t> </a:t>
            </a:r>
            <a:r>
              <a:rPr lang="en-US" sz="2200" dirty="0" err="1"/>
              <a:t>thảo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button SEND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tin </a:t>
            </a:r>
            <a:r>
              <a:rPr lang="en-US" sz="2200" dirty="0" err="1"/>
              <a:t>nhắn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(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enter).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richtexbox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dung chat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.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file, ta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Chosse</a:t>
            </a:r>
            <a:r>
              <a:rPr lang="en-US" sz="2200" dirty="0"/>
              <a:t> File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file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Send File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. </a:t>
            </a:r>
            <a:r>
              <a:rPr lang="en-US" sz="2200" dirty="0" err="1"/>
              <a:t>Nhấn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History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chat </a:t>
            </a:r>
            <a:r>
              <a:rPr lang="en-US" sz="2200" dirty="0" err="1"/>
              <a:t>riêng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lịch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chat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9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342900" y="765810"/>
            <a:ext cx="11647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lịch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chat </a:t>
            </a:r>
            <a:r>
              <a:rPr lang="en-US" sz="4400" dirty="0" err="1"/>
              <a:t>riêng</a:t>
            </a:r>
            <a:r>
              <a:rPr lang="en-US" sz="4400" dirty="0"/>
              <a:t> (History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450CE-26CF-41A7-8841-1161C6668F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7707" y="1714500"/>
            <a:ext cx="3676650" cy="3362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05C60F-E70C-4BD6-A36E-21B826950D46}"/>
              </a:ext>
            </a:extLst>
          </p:cNvPr>
          <p:cNvSpPr txBox="1"/>
          <p:nvPr/>
        </p:nvSpPr>
        <p:spPr>
          <a:xfrm>
            <a:off x="4923473" y="1714500"/>
            <a:ext cx="670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button History ở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chat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form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chat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 Form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richtexbox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tin </a:t>
            </a:r>
            <a:r>
              <a:rPr lang="en-US" sz="2400" dirty="0" err="1"/>
              <a:t>nhắn</a:t>
            </a:r>
            <a:r>
              <a:rPr lang="en-US" sz="2400" dirty="0"/>
              <a:t>.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lable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3D25-24CD-497B-88DE-E0CE07AA51A3}"/>
              </a:ext>
            </a:extLst>
          </p:cNvPr>
          <p:cNvSpPr txBox="1"/>
          <p:nvPr/>
        </p:nvSpPr>
        <p:spPr>
          <a:xfrm>
            <a:off x="891540" y="640080"/>
            <a:ext cx="10618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5. </a:t>
            </a:r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chat </a:t>
            </a:r>
            <a:r>
              <a:rPr lang="en-US" sz="4400" dirty="0" err="1"/>
              <a:t>nhóm</a:t>
            </a:r>
            <a:r>
              <a:rPr lang="en-US" sz="4400" dirty="0"/>
              <a:t> (Group Chat Form)</a:t>
            </a:r>
          </a:p>
          <a:p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41846-F9BE-41D4-AC60-7ABE24A869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443" y="1656397"/>
            <a:ext cx="5334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49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931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BÁo cáo cuối kì  Lập trình trực quan  đề tài  ứng dụng lan chat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 Lập trình trực quan  đề tài  ứng dụng lan chat</dc:title>
  <dc:creator>TÌNH TRẦN THỊ THU</dc:creator>
  <cp:lastModifiedBy>TRẦN THỊ THU TÌNH</cp:lastModifiedBy>
  <cp:revision>3</cp:revision>
  <dcterms:created xsi:type="dcterms:W3CDTF">2018-06-18T01:31:34Z</dcterms:created>
  <dcterms:modified xsi:type="dcterms:W3CDTF">2018-06-18T01:56:34Z</dcterms:modified>
</cp:coreProperties>
</file>