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Playfair Display"/>
      <p:regular r:id="rId7"/>
      <p:bold r:id="rId8"/>
      <p:italic r:id="rId9"/>
      <p:boldItalic r:id="rId10"/>
    </p:embeddedFont>
    <p:embeddedFont>
      <p:font typeface="La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regular.fntdata"/><Relationship Id="rId10" Type="http://schemas.openxmlformats.org/officeDocument/2006/relationships/font" Target="fonts/PlayfairDisplay-boldItalic.fntdata"/><Relationship Id="rId13" Type="http://schemas.openxmlformats.org/officeDocument/2006/relationships/font" Target="fonts/Lato-italic.fntdata"/><Relationship Id="rId12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PlayfairDisplay-italic.fntdata"/><Relationship Id="rId14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PlayfairDisplay-regular.fntdata"/><Relationship Id="rId8" Type="http://schemas.openxmlformats.org/officeDocument/2006/relationships/font" Target="fonts/PlayfairDispl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83aa9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83aa9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5938225" y="2015525"/>
            <a:ext cx="2461200" cy="1688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620200" y="2091725"/>
            <a:ext cx="2461200" cy="16881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" name="Google Shape;61;p13"/>
          <p:cNvSpPr txBox="1"/>
          <p:nvPr>
            <p:ph type="title"/>
          </p:nvPr>
        </p:nvSpPr>
        <p:spPr>
          <a:xfrm>
            <a:off x="407000" y="343100"/>
            <a:ext cx="81249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an </a:t>
            </a:r>
            <a:r>
              <a:rPr b="1" i="1" lang="en" sz="7200"/>
              <a:t>A</a:t>
            </a:r>
            <a:r>
              <a:rPr b="1" lang="en"/>
              <a:t>ngular</a:t>
            </a:r>
            <a:r>
              <a:rPr lang="en"/>
              <a:t> Project</a:t>
            </a:r>
            <a:endParaRPr/>
          </a:p>
        </p:txBody>
      </p:sp>
      <p:sp>
        <p:nvSpPr>
          <p:cNvPr id="62" name="Google Shape;62;p13"/>
          <p:cNvSpPr txBox="1"/>
          <p:nvPr>
            <p:ph type="title"/>
          </p:nvPr>
        </p:nvSpPr>
        <p:spPr>
          <a:xfrm>
            <a:off x="303925" y="2382125"/>
            <a:ext cx="29907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V16</a:t>
            </a:r>
            <a:endParaRPr sz="8000"/>
          </a:p>
        </p:txBody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3615325" y="2301600"/>
            <a:ext cx="17835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=&gt;</a:t>
            </a:r>
            <a:endParaRPr sz="7200"/>
          </a:p>
        </p:txBody>
      </p:sp>
      <p:sp>
        <p:nvSpPr>
          <p:cNvPr id="64" name="Google Shape;64;p13"/>
          <p:cNvSpPr txBox="1"/>
          <p:nvPr>
            <p:ph type="title"/>
          </p:nvPr>
        </p:nvSpPr>
        <p:spPr>
          <a:xfrm>
            <a:off x="5710200" y="2285675"/>
            <a:ext cx="2990700" cy="114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V17</a:t>
            </a:r>
            <a:endParaRPr sz="8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