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7" r:id="rId22"/>
    <p:sldId id="276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2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84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6C45F2-362F-4CA1-AAF6-D36DAD40C3D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1B0BBD-08DD-44AA-A927-48438DD9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5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Đồ Án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Trần Ngọc Quý 17DH110917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5126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227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331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1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41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07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478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28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530" y="2107473"/>
            <a:ext cx="95141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Xây dựng website bán điện thoại gồm các dòng nổi bật như Iphone,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Samsung….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Người dùng được xem, lựa chọn và đặt mua hàng thông qua website. 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Admin quản lý các mặt hàng, tài khoản người dùng.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Manager quản lý và xử lý đơn hàng.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 sử dụng SQL Server để tạo và quản lý dữ liệu.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Giao diện được viết bằng ngôn ngữ HTML, CSS, Boostrap, razor page.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Sử dụng ASP.NET Core, mô hình MVC.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530" y="1045029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Mô tả đề tài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17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10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162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04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033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75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40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64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22" y="0"/>
            <a:ext cx="7716468" cy="6858000"/>
          </a:xfrm>
        </p:spPr>
      </p:pic>
    </p:spTree>
    <p:extLst>
      <p:ext uri="{BB962C8B-B14F-4D97-AF65-F5344CB8AC3E}">
        <p14:creationId xmlns:p14="http://schemas.microsoft.com/office/powerpoint/2010/main" val="858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18" y="338772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Chức năng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394" y="38644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218" y="1306286"/>
            <a:ext cx="81481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có chức năng và phân quyền người dùng như sau:</a:t>
            </a:r>
          </a:p>
          <a:p>
            <a:pPr lvl="0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Người dùng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Đăng ký và Đăng nhập tài khoản.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Đăng nhập tài khoản với google và facebook.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Xem sản phẩm, chi tiết sản phẩm trước khi mua.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Đổi mật khẩu, đổi thông tin tài khoản.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Tìm kiếm sản phẩm.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Thêm sản phẩm vào giỏ hàng.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Thanh toán giỏ hàng.</a:t>
            </a:r>
          </a:p>
          <a:p>
            <a:pPr lvl="0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Quản lý sản phẩm: thêm, xoá, sửa, tìm kiếm thông tin sản phẩm.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Quản lý tài khoản: thêm, xoá, sửa, tìm kiếm thông tin tài khoản.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Quản lý đơn hàng: xoá, tìm kiếm thông tin đơn hàng.</a:t>
            </a:r>
          </a:p>
          <a:p>
            <a:pPr lvl="0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Xem thông tin đơn hàng.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Gửi hoán đơn. (Pdf tới email của khách hàng).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53"/>
            <a:ext cx="12192000" cy="59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422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247</Words>
  <Application>Microsoft Office PowerPoint</Application>
  <PresentationFormat>Widescreen</PresentationFormat>
  <Paragraphs>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Slice</vt:lpstr>
      <vt:lpstr>Báo cáo Đồ Án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1</dc:title>
  <dc:creator>ADMIN</dc:creator>
  <cp:lastModifiedBy>ADMIN</cp:lastModifiedBy>
  <cp:revision>6</cp:revision>
  <dcterms:created xsi:type="dcterms:W3CDTF">2020-07-20T05:18:25Z</dcterms:created>
  <dcterms:modified xsi:type="dcterms:W3CDTF">2020-07-20T08:25:26Z</dcterms:modified>
</cp:coreProperties>
</file>