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04" r:id="rId3"/>
    <p:sldId id="305" r:id="rId4"/>
    <p:sldId id="306" r:id="rId5"/>
    <p:sldId id="307" r:id="rId6"/>
    <p:sldId id="308" r:id="rId7"/>
    <p:sldId id="309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9" autoAdjust="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BF014-E69B-4942-8DCC-C2064AD134D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01BBE-A885-4889-8E30-A42195E2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01BBE-A885-4889-8E30-A42195E28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228600"/>
            <a:ext cx="1338072" cy="119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719391"/>
            <a:ext cx="9144000" cy="1138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10400" y="188976"/>
            <a:ext cx="1988820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19717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5539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7D986-8816-4272-A432-0437A28A9828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276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18466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8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00480"/>
            <a:ext cx="9144000" cy="757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1271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6638" y="267970"/>
            <a:ext cx="50307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55801"/>
            <a:ext cx="8529319" cy="478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463" y="6569566"/>
            <a:ext cx="1358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2B4D05-D27A-47E3-B5D4-861F0A4E7DF1}"/>
              </a:ext>
            </a:extLst>
          </p:cNvPr>
          <p:cNvSpPr/>
          <p:nvPr/>
        </p:nvSpPr>
        <p:spPr>
          <a:xfrm>
            <a:off x="533400" y="4605794"/>
            <a:ext cx="3310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lnSpc>
                <a:spcPct val="150000"/>
              </a:lnSpc>
              <a:defRPr/>
            </a:pPr>
            <a:r>
              <a:rPr lang="es-E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s-E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s-E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s-E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  <a:defRPr/>
            </a:pPr>
            <a:r>
              <a:rPr lang="es-E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 </a:t>
            </a:r>
            <a:r>
              <a:rPr lang="es-E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s-E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s-E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Khiết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44E0269-24CF-4DA6-83DB-BC8F745A563C}"/>
              </a:ext>
            </a:extLst>
          </p:cNvPr>
          <p:cNvSpPr/>
          <p:nvPr/>
        </p:nvSpPr>
        <p:spPr>
          <a:xfrm>
            <a:off x="1205843" y="2057400"/>
            <a:ext cx="6732313" cy="636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983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 HỌC PHẦN </a:t>
            </a:r>
          </a:p>
          <a:p>
            <a:pPr algn="ctr" defTabSz="685983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CHUYÊN NGÀNH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83B395-0BC6-4F22-B6B5-869064E9787F}"/>
              </a:ext>
            </a:extLst>
          </p:cNvPr>
          <p:cNvSpPr/>
          <p:nvPr/>
        </p:nvSpPr>
        <p:spPr>
          <a:xfrm>
            <a:off x="6045590" y="4594958"/>
            <a:ext cx="3098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lnSpc>
                <a:spcPct val="150000"/>
              </a:lnSpc>
              <a:defRPr/>
            </a:pP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685983">
              <a:lnSpc>
                <a:spcPct val="150000"/>
              </a:lnSpc>
              <a:defRPr/>
            </a:pPr>
            <a:r>
              <a:rPr lang="x-none" sz="20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x-none" sz="20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1524801040022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00E24F-CB30-42B8-8C42-6C2E0A015F7E}"/>
              </a:ext>
            </a:extLst>
          </p:cNvPr>
          <p:cNvSpPr/>
          <p:nvPr/>
        </p:nvSpPr>
        <p:spPr>
          <a:xfrm>
            <a:off x="15581" y="341425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XÂY DỰNG </a:t>
            </a:r>
            <a:r>
              <a:rPr lang="en-US" sz="2000" b="1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PHẦN MỀM QUẢN LÝ CỬA HÀNG BÁN SIM ĐIỆN THOẠI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2E2073-468C-491F-9571-86B2A74B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47805"/>
            <a:ext cx="7087362" cy="553998"/>
          </a:xfrm>
        </p:spPr>
        <p:txBody>
          <a:bodyPr/>
          <a:lstStyle/>
          <a:p>
            <a:r>
              <a:rPr lang="x-none"/>
              <a:t>GIAO </a:t>
            </a:r>
            <a:r>
              <a:rPr lang="x-none" smtClean="0"/>
              <a:t>DIỆN </a:t>
            </a:r>
            <a:r>
              <a:rPr lang="x-none" dirty="0"/>
              <a:t>ĐĂNG NHẬP</a:t>
            </a:r>
            <a:endParaRPr lang="en-US" dirty="0"/>
          </a:p>
        </p:txBody>
      </p:sp>
      <p:pic>
        <p:nvPicPr>
          <p:cNvPr id="4" name="Picture 3" descr="C:\Users\nguye\Desktop\hinh anh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2643188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83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E35D8-84C1-4CE5-85B1-60DAC703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553998"/>
          </a:xfrm>
        </p:spPr>
        <p:txBody>
          <a:bodyPr/>
          <a:lstStyle/>
          <a:p>
            <a:pPr algn="ctr"/>
            <a:r>
              <a:rPr lang="x-none" dirty="0"/>
              <a:t>GIAO </a:t>
            </a:r>
            <a:r>
              <a:rPr lang="x-none"/>
              <a:t>DIỆN </a:t>
            </a:r>
            <a:r>
              <a:rPr lang="en-US" dirty="0" smtClean="0"/>
              <a:t>QUẢN LÝ SIM</a:t>
            </a:r>
            <a:endParaRPr lang="en-US" dirty="0"/>
          </a:p>
        </p:txBody>
      </p:sp>
      <p:pic>
        <p:nvPicPr>
          <p:cNvPr id="4" name="Picture 3" descr="C:\Users\nguye\Desktop\hinh anh\Si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61210"/>
            <a:ext cx="7924800" cy="357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9CCAD-CFE3-47DF-8FCC-41910693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7086600" cy="1107996"/>
          </a:xfrm>
        </p:spPr>
        <p:txBody>
          <a:bodyPr/>
          <a:lstStyle/>
          <a:p>
            <a:r>
              <a:rPr lang="x-none"/>
              <a:t>GIAO </a:t>
            </a:r>
            <a:r>
              <a:rPr lang="x-none" smtClean="0"/>
              <a:t>DIỆN </a:t>
            </a:r>
            <a:r>
              <a:rPr lang="en-US" dirty="0" smtClean="0"/>
              <a:t>QUẢN LÝ </a:t>
            </a:r>
            <a:r>
              <a:rPr lang="en-US" dirty="0" smtClean="0"/>
              <a:t>NHÂN VIÊN</a:t>
            </a:r>
            <a:endParaRPr lang="en-US" dirty="0"/>
          </a:p>
        </p:txBody>
      </p:sp>
      <p:pic>
        <p:nvPicPr>
          <p:cNvPr id="4" name="Picture 3" descr="C:\Users\nguye\Desktop\hinh anh\NhanVi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676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3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866E2-25B2-43A3-9A04-1134B52E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6706362" cy="1107996"/>
          </a:xfrm>
        </p:spPr>
        <p:txBody>
          <a:bodyPr/>
          <a:lstStyle/>
          <a:p>
            <a:pPr algn="ctr"/>
            <a:r>
              <a:rPr lang="x-none" dirty="0"/>
              <a:t>GIAO </a:t>
            </a:r>
            <a:r>
              <a:rPr lang="x-none"/>
              <a:t>DIỆN </a:t>
            </a:r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4" name="Picture 3" descr="C:\Users\nguye\Desktop\hinh anh\KhachHa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39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15200" cy="1107996"/>
          </a:xfrm>
        </p:spPr>
        <p:txBody>
          <a:bodyPr/>
          <a:lstStyle/>
          <a:p>
            <a:r>
              <a:rPr lang="en-US" dirty="0" smtClean="0"/>
              <a:t>GIAO DIỆN QUẢN LÝ HÓA ĐƠN</a:t>
            </a:r>
            <a:endParaRPr lang="en-US" dirty="0"/>
          </a:p>
        </p:txBody>
      </p:sp>
      <p:pic>
        <p:nvPicPr>
          <p:cNvPr id="4" name="Picture 3" descr="C:\Users\nguye\Desktop\hinh anh\HoaD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305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00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620000" cy="1071166"/>
          </a:xfrm>
        </p:spPr>
        <p:txBody>
          <a:bodyPr/>
          <a:lstStyle/>
          <a:p>
            <a:r>
              <a:rPr lang="en-US" dirty="0" smtClean="0"/>
              <a:t>GIAO DIỆN QUẢN LÝ CHI TIẾT HÓA ĐƠN</a:t>
            </a:r>
            <a:endParaRPr lang="en-US" dirty="0"/>
          </a:p>
        </p:txBody>
      </p:sp>
      <p:pic>
        <p:nvPicPr>
          <p:cNvPr id="4" name="Picture 3" descr="C:\Users\nguye\Desktop\hinh anh\CTH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9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76</Words>
  <Application>Microsoft Office PowerPoint</Application>
  <PresentationFormat>On-screen Show (4:3)</PresentationFormat>
  <Paragraphs>15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GIAO DIỆN ĐĂNG NHẬP</vt:lpstr>
      <vt:lpstr>GIAO DIỆN QUẢN LÝ SIM</vt:lpstr>
      <vt:lpstr>GIAO DIỆN QUẢN LÝ NHÂN VIÊN</vt:lpstr>
      <vt:lpstr>GIAO DIỆN QUẢN LÝ KHÁCH HÀNG</vt:lpstr>
      <vt:lpstr>GIAO DIỆN QUẢN LÝ HÓA ĐƠN</vt:lpstr>
      <vt:lpstr>GIAO DIỆN QUẢN LÝ CHI TIẾT HÓA ĐƠN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</dc:creator>
  <cp:lastModifiedBy>WIN7</cp:lastModifiedBy>
  <cp:revision>36</cp:revision>
  <dcterms:created xsi:type="dcterms:W3CDTF">2019-04-03T08:26:05Z</dcterms:created>
  <dcterms:modified xsi:type="dcterms:W3CDTF">2020-12-11T13:58:20Z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2019-04-03T00:00:00Z</vt:filetime>
  </property>
</Properties>
</file>