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CC3-10B4-C1CD-6776-404C5430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856F6-34DF-7609-D3A2-82C56F6B9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C9BB-5670-D9B6-D4CF-09DBE8AE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4DFB-58B8-8DCF-54BB-EC88D316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3E25-8051-5D59-953A-E9F8613B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B0D7-1970-E569-CE4D-5297862A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481DA-C86E-C617-FC03-528D310D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F6B6-710C-DDBD-7D5E-E6BCABA4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22AE7-01AD-D7B8-CCBF-FFDF82A2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E348-63B5-DEB7-FBA8-74CE5CAE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5AA81-89E4-26E2-16D2-00731129A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C81AB-0DC1-A77B-ED5B-D5AE135AD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B62F-3D77-D0B9-BFA1-7F3937BD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39669-0AB8-A5EB-C07F-D17631FC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1436C-1B2D-A955-3D59-BCD81279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33F-0CC0-8211-83CD-A4B7042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E619-3840-F60D-6E26-672A8B1E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042F-66DA-7FBC-D00C-8D2734EC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1264-E147-6279-4B79-4EFC1E59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ED12-8DBE-DFCA-00D0-463C028E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9C08-5514-885F-44E9-40D4EB5B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152A-0BC2-12E4-4F68-3150BF34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0FF1-30E0-A319-3E05-C5C13490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F7223-7973-A570-638C-F6702D3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E33B-E54F-91CD-5A7D-F0C14D3A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57CB-2F45-FAA3-AE05-48A0ABE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225E-0899-E4C1-4D68-4FE6DC0E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AF38-D995-DF2E-6A8D-945811DF6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804D8-BE28-F657-A17C-0B1021F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3C98-BB9D-D3D3-BD89-12AA316F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BE0F-AE81-2509-325F-95AB0484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0DA9-21E2-94D0-97C8-8AE31339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45FB-064B-3E9E-CC88-3544628A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5AA1A-5E01-3A3C-5936-2456D340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CFD2F-F76A-58E5-26C3-6415369AB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7C82F-27DB-81BA-5C67-FC0F6E36C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68234-A95F-48C8-7193-37E6E662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3726E-8B6F-FB1D-C6E4-9E4B5FE0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216E5-498D-94ED-4689-ADE4DB1A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3573-BBD0-508E-56FA-7B444DEF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8D883-35E2-F72F-DE09-0AB936A1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5F625-57DD-834B-4EEE-3863B063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D014B-EAB2-AF3B-41A4-268A672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2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A1B1A-DDC9-2156-2063-0AC29B8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8867D-9C62-19F7-B597-6F70E493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8AE2-3981-0124-5F54-650F481A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3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819-5554-1048-1518-4DF914B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D45F-2D41-3442-C8FA-2F9E3446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37811-D6B7-F959-765B-A60A86975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212DC-C792-F965-1F68-0FAF1F65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A8CBA-30DB-0826-BEB9-EB3BAE55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6B0B-FCB5-EC0D-D2CA-40C7D0A3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3ED3-CE2D-4B8F-0A55-98F881EE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5D8C3-8901-3B9F-E104-D6DF51F8D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BC3F-EB12-F361-8575-720A3AFD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DC598-3CF7-6708-8969-C1B75B6B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9114-0867-7F7E-B430-E69C920B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2FA5-C0AB-23B0-BAAF-01C4D250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8AE4B-1E8D-A2B4-AA09-F842CCE1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DEF3-18E1-EC3E-B5A0-C293A642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809B-5530-8314-8B48-80C75C9E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5E55D-9D7E-C14D-A401-E83616A38BB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C04C-C0F3-5A44-DC35-B5A19DF21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E60A-07FB-1E69-F1E8-DD0C4F6BB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A9E7-EEA1-1840-9A2A-0A0AF81EE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A9CA6CF-878C-2A65-CDEF-33DEE37D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4162"/>
            <a:ext cx="6559719" cy="4591803"/>
          </a:xfrm>
          <a:prstGeom prst="rect">
            <a:avLst/>
          </a:prstGeom>
        </p:spPr>
      </p:pic>
      <p:pic>
        <p:nvPicPr>
          <p:cNvPr id="5" name="Picture 4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57CD9AFA-9722-6184-E623-F936EECF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08" y="824162"/>
            <a:ext cx="6559719" cy="45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Irving</dc:creator>
  <cp:lastModifiedBy>Katie Irving</cp:lastModifiedBy>
  <cp:revision>1</cp:revision>
  <dcterms:created xsi:type="dcterms:W3CDTF">2024-07-19T18:10:33Z</dcterms:created>
  <dcterms:modified xsi:type="dcterms:W3CDTF">2024-07-19T18:12:41Z</dcterms:modified>
</cp:coreProperties>
</file>