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69A27B-E9EB-4120-8449-A5151E010DB6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7B8AD8-9ED0-4994-8926-CDF56224A49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49" y="1752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rgbClr val="FFFF00"/>
                </a:solidFill>
              </a:rPr>
              <a:t>HỒ SƠ THIẾT KẾ </a:t>
            </a:r>
            <a:br>
              <a:rPr lang="en-US" sz="4500" dirty="0" smtClean="0">
                <a:solidFill>
                  <a:srgbClr val="FFFF00"/>
                </a:solidFill>
              </a:rPr>
            </a:br>
            <a:r>
              <a:rPr lang="en-US" sz="4500" dirty="0" smtClean="0">
                <a:solidFill>
                  <a:srgbClr val="FFFF00"/>
                </a:solidFill>
              </a:rPr>
              <a:t>THUÊ – TRẢ PHÒNG KHÁCH SẠN</a:t>
            </a:r>
            <a:endParaRPr lang="en-US" sz="45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25" y="42672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Giáo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viên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môn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học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:           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Nguyễn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Tiến</a:t>
            </a:r>
            <a:r>
              <a:rPr lang="en-US" sz="25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dirty="0" err="1" smtClean="0">
                <a:latin typeface="Aharoni" pitchFamily="2" charset="-79"/>
                <a:cs typeface="Aharoni" pitchFamily="2" charset="-79"/>
              </a:rPr>
              <a:t>Huy</a:t>
            </a:r>
            <a:endParaRPr lang="en-US" sz="2500" b="1" dirty="0" smtClean="0">
              <a:latin typeface="Aharoni" pitchFamily="2" charset="-79"/>
              <a:cs typeface="Aharoni" pitchFamily="2" charset="-79"/>
            </a:endParaRPr>
          </a:p>
          <a:p>
            <a:pPr algn="ctr"/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algn="ctr"/>
            <a:endParaRPr lang="en-US" sz="2000" b="1" dirty="0" smtClean="0">
              <a:latin typeface="Aharoni" pitchFamily="2" charset="-79"/>
              <a:cs typeface="Aharoni" pitchFamily="2" charset="-79"/>
            </a:endParaRPr>
          </a:p>
          <a:p>
            <a:pPr algn="ctr"/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:    </a:t>
            </a:r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- 1112199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5737"/>
            <a:ext cx="1405890" cy="11049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1949"/>
            <a:ext cx="1530985" cy="752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9946" y="205219"/>
            <a:ext cx="604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TRƯỜNG ĐẠI HỌC KHOA HỌC TỰ NHIÊN TP. HCM</a:t>
            </a:r>
          </a:p>
          <a:p>
            <a:pPr algn="ctr"/>
            <a:r>
              <a:rPr lang="en-US" b="1" dirty="0" smtClean="0"/>
              <a:t>KHOA CÔNG NGHỆ THÔNG TIN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6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 smtClean="0"/>
              <a:t>Giới</a:t>
            </a:r>
            <a:r>
              <a:rPr lang="en-US" sz="4000" dirty="0" smtClean="0"/>
              <a:t> </a:t>
            </a:r>
            <a:r>
              <a:rPr lang="en-US" sz="4000" dirty="0" err="1" smtClean="0"/>
              <a:t>Thiệu</a:t>
            </a:r>
            <a:r>
              <a:rPr lang="en-US" sz="4000" dirty="0" smtClean="0"/>
              <a:t> </a:t>
            </a:r>
            <a:r>
              <a:rPr lang="en-US" sz="4000" dirty="0" err="1" smtClean="0"/>
              <a:t>Về</a:t>
            </a:r>
            <a:r>
              <a:rPr lang="en-US" sz="4000" dirty="0" smtClean="0"/>
              <a:t> </a:t>
            </a:r>
            <a:r>
              <a:rPr lang="en-US" sz="4000" dirty="0" err="1" smtClean="0"/>
              <a:t>Chương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</a:t>
            </a:r>
            <a:r>
              <a:rPr lang="en-US" sz="4000" dirty="0" err="1" smtClean="0"/>
              <a:t>Thuê</a:t>
            </a:r>
            <a:r>
              <a:rPr lang="en-US" sz="4000" dirty="0" smtClean="0"/>
              <a:t> -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Phòng</a:t>
            </a:r>
            <a:r>
              <a:rPr lang="en-US" sz="4000" dirty="0" smtClean="0"/>
              <a:t> </a:t>
            </a:r>
            <a:r>
              <a:rPr lang="en-US" sz="4000" dirty="0" err="1" smtClean="0"/>
              <a:t>Khách</a:t>
            </a:r>
            <a:r>
              <a:rPr lang="en-US" sz="4000" dirty="0" smtClean="0"/>
              <a:t> </a:t>
            </a:r>
            <a:r>
              <a:rPr lang="en-US" sz="4000" dirty="0" err="1" smtClean="0"/>
              <a:t>Sạn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	</a:t>
            </a:r>
            <a:r>
              <a:rPr lang="en-US" sz="2500" dirty="0" err="1" smtClean="0"/>
              <a:t>Chương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hỗ</a:t>
            </a:r>
            <a:r>
              <a:rPr lang="en-US" sz="2500" dirty="0" smtClean="0"/>
              <a:t> </a:t>
            </a:r>
            <a:r>
              <a:rPr lang="en-US" sz="2500" dirty="0" err="1" smtClean="0"/>
              <a:t>trợ</a:t>
            </a:r>
            <a:r>
              <a:rPr lang="en-US" sz="2500" dirty="0" smtClean="0"/>
              <a:t> </a:t>
            </a:r>
            <a:r>
              <a:rPr lang="en-US" sz="2500" dirty="0" err="1" smtClean="0"/>
              <a:t>thuận</a:t>
            </a:r>
            <a:r>
              <a:rPr lang="en-US" sz="2500" dirty="0" smtClean="0"/>
              <a:t> </a:t>
            </a:r>
            <a:r>
              <a:rPr lang="en-US" sz="2500" dirty="0" err="1" smtClean="0"/>
              <a:t>tiện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việc</a:t>
            </a:r>
            <a:r>
              <a:rPr lang="en-US" sz="2500" dirty="0" smtClean="0"/>
              <a:t> </a:t>
            </a:r>
            <a:r>
              <a:rPr lang="en-US" sz="2500" dirty="0" err="1" smtClean="0"/>
              <a:t>thuê</a:t>
            </a:r>
            <a:r>
              <a:rPr lang="en-US" sz="2500" dirty="0" smtClean="0"/>
              <a:t> – </a:t>
            </a:r>
            <a:r>
              <a:rPr lang="en-US" sz="2500" dirty="0" err="1" smtClean="0"/>
              <a:t>trả</a:t>
            </a:r>
            <a:r>
              <a:rPr lang="en-US" sz="2500" dirty="0" smtClean="0"/>
              <a:t> </a:t>
            </a:r>
            <a:r>
              <a:rPr lang="en-US" sz="2500" dirty="0" err="1" smtClean="0"/>
              <a:t>phòng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thực</a:t>
            </a:r>
            <a:r>
              <a:rPr lang="en-US" sz="2500" dirty="0" smtClean="0"/>
              <a:t> </a:t>
            </a:r>
            <a:r>
              <a:rPr lang="en-US" sz="2500" dirty="0" err="1" smtClean="0"/>
              <a:t>tế</a:t>
            </a:r>
            <a:r>
              <a:rPr lang="en-US" sz="2500" dirty="0" smtClean="0"/>
              <a:t>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vì</a:t>
            </a:r>
            <a:r>
              <a:rPr lang="en-US" sz="2500" dirty="0" smtClean="0"/>
              <a:t> </a:t>
            </a:r>
            <a:r>
              <a:rPr lang="en-US" sz="2500" dirty="0" err="1" smtClean="0"/>
              <a:t>sữ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</a:t>
            </a:r>
            <a:r>
              <a:rPr lang="en-US" sz="2500" dirty="0" err="1" smtClean="0"/>
              <a:t>các</a:t>
            </a:r>
            <a:r>
              <a:rPr lang="en-US" sz="2500" dirty="0" smtClean="0"/>
              <a:t> </a:t>
            </a:r>
            <a:r>
              <a:rPr lang="en-US" sz="2500" dirty="0" err="1" smtClean="0"/>
              <a:t>cách</a:t>
            </a:r>
            <a:r>
              <a:rPr lang="en-US" sz="2500" dirty="0" smtClean="0"/>
              <a:t> </a:t>
            </a:r>
            <a:r>
              <a:rPr lang="en-US" sz="2500" dirty="0" err="1" smtClean="0"/>
              <a:t>thủ</a:t>
            </a:r>
            <a:r>
              <a:rPr lang="en-US" sz="2500" dirty="0" smtClean="0"/>
              <a:t> </a:t>
            </a:r>
            <a:r>
              <a:rPr lang="en-US" sz="2500" dirty="0" err="1" smtClean="0"/>
              <a:t>công</a:t>
            </a:r>
            <a:r>
              <a:rPr lang="en-US" sz="2500" dirty="0" smtClean="0"/>
              <a:t> </a:t>
            </a:r>
            <a:r>
              <a:rPr lang="en-US" sz="2500" dirty="0" err="1" smtClean="0"/>
              <a:t>thông</a:t>
            </a:r>
            <a:r>
              <a:rPr lang="en-US" sz="2500" dirty="0" smtClean="0"/>
              <a:t> </a:t>
            </a:r>
            <a:r>
              <a:rPr lang="en-US" sz="2500" dirty="0" err="1" smtClean="0"/>
              <a:t>thường</a:t>
            </a:r>
            <a:r>
              <a:rPr lang="en-US" sz="2500" dirty="0" smtClean="0"/>
              <a:t>, </a:t>
            </a:r>
            <a:r>
              <a:rPr lang="en-US" sz="2500" dirty="0" err="1" smtClean="0"/>
              <a:t>giờ</a:t>
            </a:r>
            <a:r>
              <a:rPr lang="en-US" sz="2500" dirty="0" smtClean="0"/>
              <a:t> </a:t>
            </a:r>
            <a:r>
              <a:rPr lang="en-US" sz="2500" dirty="0" err="1" smtClean="0"/>
              <a:t>đây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tin </a:t>
            </a:r>
            <a:r>
              <a:rPr lang="en-US" sz="2500" dirty="0" err="1" smtClean="0"/>
              <a:t>học</a:t>
            </a:r>
            <a:r>
              <a:rPr lang="en-US" sz="2500" dirty="0" smtClean="0"/>
              <a:t> </a:t>
            </a:r>
            <a:r>
              <a:rPr lang="en-US" sz="2500" dirty="0" err="1" smtClean="0"/>
              <a:t>hóa</a:t>
            </a:r>
            <a:r>
              <a:rPr lang="en-US" sz="2500" dirty="0" smtClean="0"/>
              <a:t> </a:t>
            </a:r>
            <a:r>
              <a:rPr lang="en-US" sz="2500" dirty="0" err="1" smtClean="0"/>
              <a:t>giúp</a:t>
            </a:r>
            <a:r>
              <a:rPr lang="en-US" sz="2500" dirty="0" smtClean="0"/>
              <a:t> </a:t>
            </a:r>
            <a:r>
              <a:rPr lang="en-US" sz="2500" dirty="0" err="1" smtClean="0"/>
              <a:t>cho</a:t>
            </a:r>
            <a:r>
              <a:rPr lang="en-US" sz="2500" dirty="0" smtClean="0"/>
              <a:t> </a:t>
            </a:r>
            <a:r>
              <a:rPr lang="en-US" sz="2500" dirty="0" err="1" smtClean="0"/>
              <a:t>khách</a:t>
            </a:r>
            <a:r>
              <a:rPr lang="en-US" sz="2500" dirty="0" smtClean="0"/>
              <a:t> </a:t>
            </a:r>
            <a:r>
              <a:rPr lang="en-US" sz="2500" dirty="0" err="1" smtClean="0"/>
              <a:t>hàng</a:t>
            </a:r>
            <a:r>
              <a:rPr lang="en-US" sz="2500" dirty="0" smtClean="0"/>
              <a:t> </a:t>
            </a:r>
            <a:r>
              <a:rPr lang="en-US" sz="2500" dirty="0" err="1" smtClean="0"/>
              <a:t>thuận</a:t>
            </a:r>
            <a:r>
              <a:rPr lang="en-US" sz="2500" dirty="0" smtClean="0"/>
              <a:t> </a:t>
            </a:r>
            <a:r>
              <a:rPr lang="en-US" sz="2500" dirty="0" err="1" smtClean="0"/>
              <a:t>tiện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err="1" smtClean="0"/>
              <a:t>Đối</a:t>
            </a:r>
            <a:r>
              <a:rPr lang="en-US" sz="2500" dirty="0" smtClean="0"/>
              <a:t> </a:t>
            </a:r>
            <a:r>
              <a:rPr lang="en-US" sz="2500" dirty="0" err="1" smtClean="0"/>
              <a:t>tượng</a:t>
            </a:r>
            <a:r>
              <a:rPr lang="en-US" sz="2500" dirty="0" smtClean="0"/>
              <a:t> </a:t>
            </a:r>
            <a:r>
              <a:rPr lang="en-US" sz="2500" dirty="0" err="1" smtClean="0"/>
              <a:t>hướng</a:t>
            </a:r>
            <a:r>
              <a:rPr lang="en-US" sz="2500" dirty="0" smtClean="0"/>
              <a:t> </a:t>
            </a:r>
            <a:r>
              <a:rPr lang="en-US" sz="2500" dirty="0" err="1" smtClean="0"/>
              <a:t>tới</a:t>
            </a:r>
            <a:r>
              <a:rPr lang="en-US" sz="2500" dirty="0" smtClean="0"/>
              <a:t>: </a:t>
            </a:r>
            <a:r>
              <a:rPr lang="en-US" sz="2500" dirty="0" err="1" smtClean="0"/>
              <a:t>Khách</a:t>
            </a:r>
            <a:r>
              <a:rPr lang="en-US" sz="2500" dirty="0" smtClean="0"/>
              <a:t> </a:t>
            </a:r>
            <a:r>
              <a:rPr lang="en-US" sz="2500" dirty="0" err="1" smtClean="0"/>
              <a:t>hàng</a:t>
            </a:r>
            <a:r>
              <a:rPr lang="en-US" sz="2500" dirty="0" smtClean="0"/>
              <a:t> </a:t>
            </a:r>
            <a:r>
              <a:rPr lang="en-US" sz="2500" dirty="0" err="1" smtClean="0"/>
              <a:t>có</a:t>
            </a:r>
            <a:r>
              <a:rPr lang="en-US" sz="2500" dirty="0" smtClean="0"/>
              <a:t> </a:t>
            </a:r>
            <a:r>
              <a:rPr lang="en-US" sz="2500" dirty="0" err="1" smtClean="0"/>
              <a:t>nhu</a:t>
            </a:r>
            <a:r>
              <a:rPr lang="en-US" sz="2500" dirty="0" smtClean="0"/>
              <a:t> </a:t>
            </a:r>
            <a:r>
              <a:rPr lang="en-US" sz="2500" dirty="0" err="1" smtClean="0"/>
              <a:t>cầu</a:t>
            </a:r>
            <a:r>
              <a:rPr lang="en-US" sz="2500" dirty="0" smtClean="0"/>
              <a:t>.</a:t>
            </a:r>
          </a:p>
          <a:p>
            <a:pPr>
              <a:buFontTx/>
              <a:buChar char="-"/>
            </a:pPr>
            <a:r>
              <a:rPr lang="en-US" sz="2500" dirty="0" err="1" smtClean="0"/>
              <a:t>Công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: </a:t>
            </a:r>
            <a:r>
              <a:rPr lang="en-US" sz="2500" dirty="0" err="1" smtClean="0"/>
              <a:t>Dễ</a:t>
            </a:r>
            <a:r>
              <a:rPr lang="en-US" sz="2500" dirty="0" smtClean="0"/>
              <a:t> </a:t>
            </a:r>
            <a:r>
              <a:rPr lang="en-US" sz="2500" dirty="0" err="1" smtClean="0"/>
              <a:t>dàng</a:t>
            </a:r>
            <a:r>
              <a:rPr lang="en-US" sz="2500" dirty="0" smtClean="0"/>
              <a:t>, </a:t>
            </a:r>
            <a:r>
              <a:rPr lang="en-US" sz="2500" dirty="0" err="1" smtClean="0"/>
              <a:t>thuận</a:t>
            </a:r>
            <a:r>
              <a:rPr lang="en-US" sz="2500" dirty="0" smtClean="0"/>
              <a:t> </a:t>
            </a:r>
            <a:r>
              <a:rPr lang="en-US" sz="2500" dirty="0" err="1" smtClean="0"/>
              <a:t>tiện</a:t>
            </a:r>
            <a:r>
              <a:rPr lang="en-US" sz="2500" dirty="0" smtClean="0"/>
              <a:t>, </a:t>
            </a:r>
            <a:r>
              <a:rPr lang="en-US" sz="2500" dirty="0" err="1" smtClean="0"/>
              <a:t>bảo</a:t>
            </a:r>
            <a:r>
              <a:rPr lang="en-US" sz="2500" dirty="0" smtClean="0"/>
              <a:t> </a:t>
            </a:r>
            <a:r>
              <a:rPr lang="en-US" sz="2500" dirty="0" err="1" smtClean="0"/>
              <a:t>mật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đơn</a:t>
            </a:r>
            <a:r>
              <a:rPr lang="en-US" sz="2500" dirty="0" smtClean="0"/>
              <a:t> </a:t>
            </a:r>
            <a:r>
              <a:rPr lang="en-US" sz="2500" dirty="0" err="1" smtClean="0"/>
              <a:t>giản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việc</a:t>
            </a:r>
            <a:r>
              <a:rPr lang="en-US" sz="2500" dirty="0" smtClean="0"/>
              <a:t> </a:t>
            </a:r>
            <a:r>
              <a:rPr lang="en-US" sz="2500" dirty="0" err="1" smtClean="0"/>
              <a:t>thuê</a:t>
            </a:r>
            <a:r>
              <a:rPr lang="en-US" sz="2500" dirty="0" smtClean="0"/>
              <a:t> – </a:t>
            </a:r>
            <a:r>
              <a:rPr lang="en-US" sz="2500" dirty="0" err="1" smtClean="0"/>
              <a:t>trả</a:t>
            </a:r>
            <a:r>
              <a:rPr lang="en-US" sz="2500" dirty="0" smtClean="0"/>
              <a:t> </a:t>
            </a:r>
            <a:r>
              <a:rPr lang="en-US" sz="2500" dirty="0" err="1" smtClean="0"/>
              <a:t>phòng</a:t>
            </a:r>
            <a:r>
              <a:rPr lang="en-US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932688"/>
          </a:xfrm>
        </p:spPr>
        <p:txBody>
          <a:bodyPr/>
          <a:lstStyle/>
          <a:p>
            <a:pPr algn="ctr"/>
            <a:r>
              <a:rPr lang="en-US" b="1" dirty="0" smtClean="0"/>
              <a:t>HỒ SƠ THIẾT KẾ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3352800"/>
          </a:xfr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676400" y="2739479"/>
            <a:ext cx="198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Thiết</a:t>
            </a:r>
            <a:r>
              <a:rPr lang="en-US" sz="1900" dirty="0" smtClean="0"/>
              <a:t> </a:t>
            </a:r>
            <a:r>
              <a:rPr lang="en-US" sz="1900" dirty="0" err="1" smtClean="0"/>
              <a:t>kế</a:t>
            </a:r>
            <a:r>
              <a:rPr lang="en-US" sz="1900" dirty="0" smtClean="0"/>
              <a:t> </a:t>
            </a:r>
            <a:r>
              <a:rPr lang="en-US" sz="1900" dirty="0" err="1" smtClean="0"/>
              <a:t>dữ</a:t>
            </a:r>
            <a:r>
              <a:rPr lang="en-US" sz="1900" dirty="0" smtClean="0"/>
              <a:t> </a:t>
            </a:r>
            <a:r>
              <a:rPr lang="en-US" sz="1900" dirty="0" err="1" smtClean="0"/>
              <a:t>liệu</a:t>
            </a:r>
            <a:endParaRPr lang="en-US" sz="1900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934200" y="2687782"/>
            <a:ext cx="2133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Thiết</a:t>
            </a:r>
            <a:r>
              <a:rPr lang="en-US" sz="1900" dirty="0" smtClean="0"/>
              <a:t> </a:t>
            </a:r>
            <a:r>
              <a:rPr lang="en-US" sz="1900" dirty="0" err="1" smtClean="0"/>
              <a:t>kế</a:t>
            </a:r>
            <a:r>
              <a:rPr lang="en-US" sz="1900" dirty="0" smtClean="0"/>
              <a:t> </a:t>
            </a:r>
            <a:r>
              <a:rPr lang="en-US" sz="1900" dirty="0" err="1" smtClean="0"/>
              <a:t>giao</a:t>
            </a:r>
            <a:r>
              <a:rPr lang="en-US" sz="1900" dirty="0" smtClean="0"/>
              <a:t> </a:t>
            </a:r>
            <a:r>
              <a:rPr lang="en-US" sz="1900" dirty="0" err="1" smtClean="0"/>
              <a:t>diện</a:t>
            </a:r>
            <a:endParaRPr lang="en-US" sz="1900" dirty="0"/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6934200" y="4800600"/>
            <a:ext cx="1752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Thiết</a:t>
            </a:r>
            <a:r>
              <a:rPr lang="en-US" sz="1900" dirty="0" smtClean="0"/>
              <a:t> </a:t>
            </a:r>
            <a:r>
              <a:rPr lang="en-US" sz="1900" dirty="0" err="1" smtClean="0"/>
              <a:t>kế</a:t>
            </a:r>
            <a:r>
              <a:rPr lang="en-US" sz="1900" dirty="0" smtClean="0"/>
              <a:t> </a:t>
            </a:r>
            <a:r>
              <a:rPr lang="en-US" sz="1900" dirty="0" err="1" smtClean="0"/>
              <a:t>xử</a:t>
            </a:r>
            <a:r>
              <a:rPr lang="en-US" sz="1900" dirty="0" smtClean="0"/>
              <a:t> </a:t>
            </a:r>
            <a:r>
              <a:rPr lang="en-US" sz="1900" dirty="0" err="1" smtClean="0"/>
              <a:t>lý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3276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/>
              <a:t>Cài</a:t>
            </a:r>
            <a:r>
              <a:rPr lang="en-US" sz="1900" dirty="0" smtClean="0"/>
              <a:t> </a:t>
            </a:r>
            <a:r>
              <a:rPr lang="en-US" sz="1900" dirty="0" err="1" smtClean="0"/>
              <a:t>đặt</a:t>
            </a:r>
            <a:r>
              <a:rPr lang="en-US" sz="1900" dirty="0" smtClean="0"/>
              <a:t> </a:t>
            </a:r>
            <a:r>
              <a:rPr lang="en-US" sz="1900" dirty="0" err="1" smtClean="0"/>
              <a:t>thử</a:t>
            </a:r>
            <a:r>
              <a:rPr lang="en-US" sz="1900" dirty="0" smtClean="0"/>
              <a:t> </a:t>
            </a:r>
            <a:r>
              <a:rPr lang="en-US" sz="1900" dirty="0" err="1" smtClean="0"/>
              <a:t>chương</a:t>
            </a:r>
            <a:r>
              <a:rPr lang="en-US" sz="1900" dirty="0" smtClean="0"/>
              <a:t> </a:t>
            </a:r>
            <a:r>
              <a:rPr lang="en-US" sz="1900" dirty="0" err="1" smtClean="0"/>
              <a:t>tình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020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304800"/>
            <a:ext cx="6286500" cy="85648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THIẾT KẾ DỮ LIỆU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009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node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xml:</a:t>
            </a:r>
          </a:p>
          <a:p>
            <a:pPr>
              <a:buFontTx/>
              <a:buChar char="-"/>
            </a:pPr>
            <a:r>
              <a:rPr lang="en-US" sz="2000" dirty="0" err="1" smtClean="0"/>
              <a:t>Tầng</a:t>
            </a:r>
            <a:r>
              <a:rPr lang="en-US" sz="2000" dirty="0" smtClean="0"/>
              <a:t>     -	class    Floor (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sạn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r>
              <a:rPr lang="en-US" sz="2000" dirty="0" err="1" smtClean="0"/>
              <a:t>Phòng</a:t>
            </a:r>
            <a:r>
              <a:rPr lang="en-US" sz="2000" dirty="0" smtClean="0"/>
              <a:t>    -    class   Room (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tầng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   -    class   Customer (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xml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88536"/>
            <a:ext cx="6477000" cy="32316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HOTEL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FLOOR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Name_Floor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1"&gt;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ROOM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="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1.01"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Status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=""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="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Yellow" /&gt;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ROOM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="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1.02"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Status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=“Rent" </a:t>
            </a:r>
            <a:r>
              <a:rPr lang="en-US" sz="1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="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Yellow"&gt;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      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ROOM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="1.03"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Status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="Rented"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="Red"&gt;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CUSTOMER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700" b="1" dirty="0" err="1">
                <a:latin typeface="Arial" pitchFamily="34" charset="0"/>
                <a:cs typeface="Arial" pitchFamily="34" charset="0"/>
              </a:rPr>
              <a:t>werwer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="324" </a:t>
            </a:r>
            <a:endParaRPr lang="en-US" sz="17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en-US" sz="17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DateBegin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="11/21/2013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12:00:00 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AM"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/&gt;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. . .</a:t>
            </a:r>
          </a:p>
          <a:p>
            <a:r>
              <a:rPr lang="en-US" sz="1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   &lt;/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ROOM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FLOOR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. . .</a:t>
            </a:r>
          </a:p>
          <a:p>
            <a:r>
              <a:rPr lang="en-US" sz="17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HOTEL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8077200" y="6172200"/>
            <a:ext cx="838200" cy="530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80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THIẾT KẾ GIAO DIỆN</a:t>
            </a:r>
            <a:endParaRPr lang="en-US" b="1" dirty="0">
              <a:latin typeface="+mn-lt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007927" y="6175506"/>
            <a:ext cx="838200" cy="530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01000" cy="2133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95800"/>
            <a:ext cx="8000999" cy="16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2435922"/>
            <a:ext cx="8638309" cy="266947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8709" y="5334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</a:rPr>
              <a:t>THIẾT KẾ </a:t>
            </a:r>
            <a:r>
              <a:rPr lang="en-US" b="1" dirty="0" smtClean="0">
                <a:latin typeface="+mn-lt"/>
              </a:rPr>
              <a:t>XỬ LÝ</a:t>
            </a:r>
            <a:endParaRPr lang="en-US" b="1" dirty="0">
              <a:latin typeface="+mn-lt"/>
            </a:endParaRPr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7924800" y="6096000"/>
            <a:ext cx="838200" cy="530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6400" y="2057400"/>
            <a:ext cx="8229600" cy="17526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</a:rPr>
              <a:t>DEMO </a:t>
            </a:r>
            <a:r>
              <a:rPr lang="en-US" b="1" dirty="0" smtClean="0">
                <a:latin typeface="+mn-lt"/>
              </a:rPr>
              <a:t>CHƯƠNG TRÌNH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5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667000"/>
            <a:ext cx="4343400" cy="1542288"/>
          </a:xfrm>
        </p:spPr>
        <p:txBody>
          <a:bodyPr>
            <a:noAutofit/>
          </a:bodyPr>
          <a:lstStyle/>
          <a:p>
            <a:r>
              <a:rPr lang="en-US" sz="10000" b="1" dirty="0" smtClean="0"/>
              <a:t>Q  &amp;  A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353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5631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CẢM ƠN ĐÃ LẮNG NGHE </a:t>
            </a:r>
            <a:br>
              <a:rPr lang="en-US" b="1" dirty="0" smtClean="0"/>
            </a:br>
            <a:r>
              <a:rPr lang="en-US" b="1" dirty="0" smtClean="0"/>
              <a:t>VÀ THEO DÕI ! ! !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</TotalTime>
  <Words>191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HỒ SƠ THIẾT KẾ  THUÊ – TRẢ PHÒNG KHÁCH SẠN</vt:lpstr>
      <vt:lpstr>Giới Thiệu Về Chương Trình Thuê - Trả Phòng Khách Sạn</vt:lpstr>
      <vt:lpstr>HỒ SƠ THIẾT KẾ</vt:lpstr>
      <vt:lpstr>THIẾT KẾ DỮ LIỆU</vt:lpstr>
      <vt:lpstr>THIẾT KẾ GIAO DIỆN</vt:lpstr>
      <vt:lpstr>PowerPoint Presentation</vt:lpstr>
      <vt:lpstr>PowerPoint Presentation</vt:lpstr>
      <vt:lpstr>Q  &amp;  A</vt:lpstr>
      <vt:lpstr>CẢM ƠN ĐÃ LẮNG NGHE  VÀ THEO DÕI ! !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HỒ SƠ THIẾT KẾ  THUÊ PHÒNG KHÁCH SẠN</dc:title>
  <dc:creator>Nguyên Nguyễn</dc:creator>
  <cp:lastModifiedBy>Nguyên Nguyễn</cp:lastModifiedBy>
  <cp:revision>48</cp:revision>
  <dcterms:created xsi:type="dcterms:W3CDTF">2013-11-26T23:58:20Z</dcterms:created>
  <dcterms:modified xsi:type="dcterms:W3CDTF">2013-11-27T16:49:51Z</dcterms:modified>
</cp:coreProperties>
</file>