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0EB8-FECC-D524-7E4A-66849500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C7BC-04FC-500E-140F-C6B1FCF16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34D9-59CC-8C1E-BD99-453F1949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8AA0-B012-5BE0-CA94-BCA3927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7150-2043-D245-709A-C364BDD2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1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7FE0-875E-C66C-82A5-59D06921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7F9F8-B01C-91BC-2720-48B39C7D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B42C-5615-AE25-BCBB-DE5C323F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897A9-4026-343A-3620-AAE34A71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B20E-6E83-B21E-9081-5F0FF788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7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BA6F-768F-7C32-E99E-333DDE541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DBFD-2CE0-1301-7830-65ECAC157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2B74-B3DE-1BFF-E9A6-F21D4BAA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D368-C4F0-AC7C-E750-6B4DCC06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67EF-F643-A67E-2375-7B2CDCEA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6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62A8-0546-BBFA-F300-1E2D5C5D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8960-8CA9-0D5D-6529-7B9A7095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EAA4-3F71-F2C9-3339-1A8A2AE8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2FF5-5E5F-3680-9A1B-5557A1C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F28D-A9F4-66E8-7F24-8CB769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F7D7-4946-2B47-216F-D820FE81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3C7B-98D2-B04B-B0AC-E10B86301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CDA8-5908-F0FC-91BD-C9BA2C2E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EFCF-0268-9A69-DA52-089AC916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DCA9-912F-C66B-138A-32D87FD6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181-6F6C-FFE5-F366-2B36DE2B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CEC-9DEC-2235-34CE-D78588A9C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2BA8-E04B-50D3-95E0-65538146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59FC-F047-6B82-00BA-AB0D291D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F9F7-18BF-419C-1569-4596BC08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6F30E-7954-6150-18CF-589FE65C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D066-FF85-A400-07F3-6040F1FF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2833-9AAB-A1D9-A0EC-C037BDD5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01C60-6F36-6E1F-1F1F-36A81CD1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D526E-0F9D-EE83-ABDD-4E74D00AD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B30A5-A33C-5629-F558-C23CD64DF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8F249-4A86-DABA-DFC5-AA9DDB59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76F4B-CD8D-6C5F-5955-4A7D0CF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847BA-7B6A-42E0-22AF-39419740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1E52-C7CF-5DBF-955C-AA5A1571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8004A-982F-1079-3A14-E4C2BCE5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8DC-1A9D-EB34-3B55-992CF087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45E85-8058-3080-D468-76775F55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863B6-4833-BB61-BAA8-C14E76BF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18358-B2D3-6412-0931-7498919F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33E3-255E-BF83-B6AE-C1382F89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2701-88B9-6878-E4FE-4D550A0D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CF8D-147C-3568-0E03-2C97761F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E0E2E-9B08-A1F0-06F0-2D389287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2E50-3687-A238-9FB5-4BE4D82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35E9-28BF-F6C2-4DFE-4DB81477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4CDB3-2B9C-976C-FFAA-60198F9A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2075-5F50-90FF-2DAD-5E9F9D06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8C4E6-6A3A-5ACE-F082-193E5F1B3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2FB1-02C2-6B47-0055-40AF6F5F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6982-D086-8432-371D-B3B322F6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404C-C851-3F50-9B36-BCE82F5F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F7C6D-E541-6D77-6618-A9173ED2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60BE-E203-85C1-6CC4-9D7179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C14B-2363-79B7-7507-6A4DAA02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2BF9-A677-CACE-B0E6-1BE593BA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640E-5220-4745-A811-F41B4A68C9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CFB8-4148-D8CA-EB06-305B8927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57BE-F866-CB73-B541-B77A034D7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AFAA-2399-4296-826D-8CED4F6E4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4412928-B5C7-B779-801A-DCCFFD2330DC}"/>
              </a:ext>
            </a:extLst>
          </p:cNvPr>
          <p:cNvSpPr/>
          <p:nvPr/>
        </p:nvSpPr>
        <p:spPr>
          <a:xfrm>
            <a:off x="8011335" y="2007868"/>
            <a:ext cx="1055752" cy="1308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TN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0C4B2F-1E1B-0D59-3611-08523C768A5F}"/>
              </a:ext>
            </a:extLst>
          </p:cNvPr>
          <p:cNvSpPr/>
          <p:nvPr/>
        </p:nvSpPr>
        <p:spPr>
          <a:xfrm>
            <a:off x="6944704" y="2007874"/>
            <a:ext cx="1066631" cy="13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07015-8100-D35E-FE41-6EA1C6DFB630}"/>
              </a:ext>
            </a:extLst>
          </p:cNvPr>
          <p:cNvSpPr txBox="1"/>
          <p:nvPr/>
        </p:nvSpPr>
        <p:spPr>
          <a:xfrm>
            <a:off x="1488753" y="4615174"/>
            <a:ext cx="191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Precision 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3C2D7-A399-5886-E333-4515519BE4E4}"/>
              </a:ext>
            </a:extLst>
          </p:cNvPr>
          <p:cNvSpPr txBox="1"/>
          <p:nvPr/>
        </p:nvSpPr>
        <p:spPr>
          <a:xfrm>
            <a:off x="6461669" y="4624057"/>
            <a:ext cx="174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 =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888D34-1E7E-5DD6-C03D-F6E95AA187D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401875" y="4876776"/>
            <a:ext cx="2197579" cy="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71F0BE-1101-7E35-BED7-AE65972E83B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01719" y="4885667"/>
            <a:ext cx="2553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276DDE-F850-5511-8CB5-D03FE6317669}"/>
              </a:ext>
            </a:extLst>
          </p:cNvPr>
          <p:cNvSpPr txBox="1"/>
          <p:nvPr/>
        </p:nvSpPr>
        <p:spPr>
          <a:xfrm>
            <a:off x="3780620" y="2400302"/>
            <a:ext cx="299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Total Predictions =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565B28A-227D-B549-945A-B65467299E25}"/>
              </a:ext>
            </a:extLst>
          </p:cNvPr>
          <p:cNvSpPr/>
          <p:nvPr/>
        </p:nvSpPr>
        <p:spPr>
          <a:xfrm rot="16200000">
            <a:off x="7035440" y="2340055"/>
            <a:ext cx="1308074" cy="643716"/>
          </a:xfrm>
          <a:prstGeom prst="triangle">
            <a:avLst>
              <a:gd name="adj" fmla="val 509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hord 26">
            <a:extLst>
              <a:ext uri="{FF2B5EF4-FFF2-40B4-BE49-F238E27FC236}">
                <a16:creationId xmlns:a16="http://schemas.microsoft.com/office/drawing/2014/main" id="{11B7CF1A-8581-7094-CDE5-875456F554BA}"/>
              </a:ext>
            </a:extLst>
          </p:cNvPr>
          <p:cNvSpPr/>
          <p:nvPr/>
        </p:nvSpPr>
        <p:spPr>
          <a:xfrm>
            <a:off x="7443133" y="2462539"/>
            <a:ext cx="618012" cy="398744"/>
          </a:xfrm>
          <a:prstGeom prst="chord">
            <a:avLst>
              <a:gd name="adj1" fmla="val 422805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53463FD-DEDF-81F2-C440-58625EC27699}"/>
              </a:ext>
            </a:extLst>
          </p:cNvPr>
          <p:cNvSpPr/>
          <p:nvPr/>
        </p:nvSpPr>
        <p:spPr>
          <a:xfrm rot="5400000">
            <a:off x="7677618" y="2340056"/>
            <a:ext cx="1308074" cy="643715"/>
          </a:xfrm>
          <a:prstGeom prst="triangle">
            <a:avLst>
              <a:gd name="adj" fmla="val 499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184AA4EB-DCB8-CE3D-E183-22B88D74D919}"/>
              </a:ext>
            </a:extLst>
          </p:cNvPr>
          <p:cNvSpPr/>
          <p:nvPr/>
        </p:nvSpPr>
        <p:spPr>
          <a:xfrm>
            <a:off x="8009797" y="2462529"/>
            <a:ext cx="612042" cy="398745"/>
          </a:xfrm>
          <a:prstGeom prst="chord">
            <a:avLst>
              <a:gd name="adj1" fmla="val 4228053"/>
              <a:gd name="adj2" fmla="val 163480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FP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053060B-8940-09EA-A6A8-E5159E311DBB}"/>
              </a:ext>
            </a:extLst>
          </p:cNvPr>
          <p:cNvSpPr/>
          <p:nvPr/>
        </p:nvSpPr>
        <p:spPr>
          <a:xfrm rot="16200000">
            <a:off x="3495186" y="3827188"/>
            <a:ext cx="1308074" cy="643716"/>
          </a:xfrm>
          <a:prstGeom prst="triangle">
            <a:avLst>
              <a:gd name="adj" fmla="val 509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4AC7CBDE-01F6-C4C2-F7A7-140B97C50062}"/>
              </a:ext>
            </a:extLst>
          </p:cNvPr>
          <p:cNvSpPr/>
          <p:nvPr/>
        </p:nvSpPr>
        <p:spPr>
          <a:xfrm>
            <a:off x="3902879" y="3949672"/>
            <a:ext cx="618012" cy="398744"/>
          </a:xfrm>
          <a:prstGeom prst="chord">
            <a:avLst>
              <a:gd name="adj1" fmla="val 422805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D0CB4DD-8AEC-16C5-6FCD-37605070484A}"/>
              </a:ext>
            </a:extLst>
          </p:cNvPr>
          <p:cNvSpPr/>
          <p:nvPr/>
        </p:nvSpPr>
        <p:spPr>
          <a:xfrm rot="16200000">
            <a:off x="3499864" y="5294021"/>
            <a:ext cx="1308074" cy="643716"/>
          </a:xfrm>
          <a:prstGeom prst="triangle">
            <a:avLst>
              <a:gd name="adj" fmla="val 509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hord 10">
            <a:extLst>
              <a:ext uri="{FF2B5EF4-FFF2-40B4-BE49-F238E27FC236}">
                <a16:creationId xmlns:a16="http://schemas.microsoft.com/office/drawing/2014/main" id="{BB8CE715-899B-736D-BDA8-95169C6D58A0}"/>
              </a:ext>
            </a:extLst>
          </p:cNvPr>
          <p:cNvSpPr/>
          <p:nvPr/>
        </p:nvSpPr>
        <p:spPr>
          <a:xfrm>
            <a:off x="3907557" y="5416505"/>
            <a:ext cx="618012" cy="398744"/>
          </a:xfrm>
          <a:prstGeom prst="chord">
            <a:avLst>
              <a:gd name="adj1" fmla="val 422805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34F57A-9CD9-A5D4-541E-5213D0B8FC2B}"/>
              </a:ext>
            </a:extLst>
          </p:cNvPr>
          <p:cNvSpPr/>
          <p:nvPr/>
        </p:nvSpPr>
        <p:spPr>
          <a:xfrm rot="5400000">
            <a:off x="4138902" y="5294021"/>
            <a:ext cx="1308074" cy="643715"/>
          </a:xfrm>
          <a:prstGeom prst="triangle">
            <a:avLst>
              <a:gd name="adj" fmla="val 499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hord 13">
            <a:extLst>
              <a:ext uri="{FF2B5EF4-FFF2-40B4-BE49-F238E27FC236}">
                <a16:creationId xmlns:a16="http://schemas.microsoft.com/office/drawing/2014/main" id="{A86D7BFD-7D80-B078-98F8-E9410AAB8675}"/>
              </a:ext>
            </a:extLst>
          </p:cNvPr>
          <p:cNvSpPr/>
          <p:nvPr/>
        </p:nvSpPr>
        <p:spPr>
          <a:xfrm>
            <a:off x="4471081" y="5416494"/>
            <a:ext cx="612042" cy="398745"/>
          </a:xfrm>
          <a:prstGeom prst="chord">
            <a:avLst>
              <a:gd name="adj1" fmla="val 4228053"/>
              <a:gd name="adj2" fmla="val 163480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91C020-022A-D82B-E7E5-15345833F7A6}"/>
              </a:ext>
            </a:extLst>
          </p:cNvPr>
          <p:cNvSpPr/>
          <p:nvPr/>
        </p:nvSpPr>
        <p:spPr>
          <a:xfrm>
            <a:off x="8481960" y="4961840"/>
            <a:ext cx="1066631" cy="13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537721E-53F2-6936-0235-49C74B93D731}"/>
              </a:ext>
            </a:extLst>
          </p:cNvPr>
          <p:cNvSpPr/>
          <p:nvPr/>
        </p:nvSpPr>
        <p:spPr>
          <a:xfrm rot="16200000">
            <a:off x="8572696" y="5294021"/>
            <a:ext cx="1308074" cy="643716"/>
          </a:xfrm>
          <a:prstGeom prst="triangle">
            <a:avLst>
              <a:gd name="adj" fmla="val 509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BC20EE3C-6F60-ADE3-1035-7B90A671A231}"/>
              </a:ext>
            </a:extLst>
          </p:cNvPr>
          <p:cNvSpPr/>
          <p:nvPr/>
        </p:nvSpPr>
        <p:spPr>
          <a:xfrm>
            <a:off x="8980389" y="5416505"/>
            <a:ext cx="618012" cy="398744"/>
          </a:xfrm>
          <a:prstGeom prst="chord">
            <a:avLst>
              <a:gd name="adj1" fmla="val 422805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7DD9E1E-E22F-AB65-B286-7F0A9797255C}"/>
              </a:ext>
            </a:extLst>
          </p:cNvPr>
          <p:cNvSpPr/>
          <p:nvPr/>
        </p:nvSpPr>
        <p:spPr>
          <a:xfrm rot="16200000">
            <a:off x="8572696" y="3874220"/>
            <a:ext cx="1308074" cy="643716"/>
          </a:xfrm>
          <a:prstGeom prst="triangle">
            <a:avLst>
              <a:gd name="adj" fmla="val 5097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7DDF4C8C-1061-ABF4-3ABE-CE9FA7CF83DB}"/>
              </a:ext>
            </a:extLst>
          </p:cNvPr>
          <p:cNvSpPr/>
          <p:nvPr/>
        </p:nvSpPr>
        <p:spPr>
          <a:xfrm>
            <a:off x="8980389" y="3996704"/>
            <a:ext cx="618012" cy="398744"/>
          </a:xfrm>
          <a:prstGeom prst="chord">
            <a:avLst>
              <a:gd name="adj1" fmla="val 4228053"/>
              <a:gd name="adj2" fmla="val 162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8087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Nguyen</dc:creator>
  <cp:lastModifiedBy>Nguyen, Duy</cp:lastModifiedBy>
  <cp:revision>10</cp:revision>
  <dcterms:created xsi:type="dcterms:W3CDTF">2023-08-31T20:06:55Z</dcterms:created>
  <dcterms:modified xsi:type="dcterms:W3CDTF">2023-09-21T22:31:25Z</dcterms:modified>
</cp:coreProperties>
</file>