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E676C-4B3C-4092-95BF-3F598F112F9C}" type="datetimeFigureOut">
              <a:rPr lang="fr-BE" smtClean="0"/>
              <a:t>08-05-22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A34B3-06F6-4115-B3AC-73F446AC5F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971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12B3-C95E-4E4E-AE6B-C8EC382F1761}" type="datetimeFigureOut">
              <a:rPr lang="fr-BE" smtClean="0"/>
              <a:t>08-05-22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AEAC-49CB-4681-AD28-ABBCC1E679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7841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0C66-70CC-49E4-AA75-151F59738B78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9D6B-0F9A-4276-862D-EC6A239CF4BA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B7B6-DD8D-4C35-861C-07C7C8D2B56C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F232-508A-483A-A091-E1C04637FC2C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DB6B-474B-45D9-96B0-9CAC5CD83B94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E858-A1C6-439C-88CE-F6433B533E0D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3D1A-AC4D-49ED-BE62-0C1F46BC8044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A06-E871-42E0-9CE6-2E0E72C50539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2174-6AD3-4004-9927-E5490A90297C}" type="datetime1">
              <a:rPr lang="en-US" smtClean="0"/>
              <a:t>5/8/2022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0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D636-2E54-4A13-83FD-B6766EB535DD}" type="datetime1">
              <a:rPr lang="en-US" smtClean="0"/>
              <a:t>5/8/2022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FF7C-090C-42FF-8CC4-337DCA1AFB49}" type="datetime1">
              <a:rPr lang="en-US" smtClean="0"/>
              <a:t>5/8/2022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1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C80A-BFAE-40BA-93CC-821D6F635670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02D6-1198-42E1-B7B9-8DE4F42F8878}" type="datetime1">
              <a:rPr lang="en-US" smtClean="0"/>
              <a:t>5/8/2022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26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E1FD-94C5-43E7-A375-F547BBD122FB}" type="datetime1">
              <a:rPr lang="en-US" smtClean="0"/>
              <a:t>5/8/2022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4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2B5-1AE4-40FE-95F3-982E33E3B222}" type="datetime1">
              <a:rPr lang="en-US" smtClean="0"/>
              <a:t>5/8/2022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9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A4B7-C2CF-433C-B95F-5AE035CF3D13}" type="datetime1">
              <a:rPr lang="en-US" smtClean="0"/>
              <a:t>5/8/2022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22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196-6E73-433F-B79E-783304131DF1}" type="datetime1">
              <a:rPr lang="en-US" smtClean="0"/>
              <a:t>5/8/2022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C14E-B9DB-45C4-B80E-B2469F049249}" type="datetime1">
              <a:rPr lang="en-US" smtClean="0"/>
              <a:t>5/8/2022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1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BB6-9B6D-4D80-8336-1489DFC0D904}" type="datetime1">
              <a:rPr lang="en-US" smtClean="0"/>
              <a:t>5/8/2022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3A25-3C6D-46FF-ADC1-75B14734D03C}" type="datetime1">
              <a:rPr lang="en-US" smtClean="0"/>
              <a:t>5/8/2022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1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F5D0-50B6-4EA6-B49E-EF536E10DE78}" type="datetime1">
              <a:rPr lang="en-US" smtClean="0"/>
              <a:t>5/8/2022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4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85C5-2CA9-42CF-B4AC-8BB3D6E9E7AF}" type="datetime1">
              <a:rPr lang="en-US" smtClean="0"/>
              <a:t>5/8/2022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8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070E-A207-4905-961E-B4148494DF59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876-A60D-4DC6-80D5-4777CE77721C}" type="datetime1">
              <a:rPr lang="en-US" smtClean="0"/>
              <a:t>5/8/2022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95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97EA-876D-4B66-8ED8-FA4462BB4063}" type="datetime1">
              <a:rPr lang="en-US" smtClean="0"/>
              <a:t>5/8/2022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602E-F651-4F7E-9524-FC03752C26D2}" type="datetime1">
              <a:rPr lang="en-US" smtClean="0"/>
              <a:t>5/8/2022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8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F0E-BE30-4BA8-89AF-B9FDF877AC44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DA6-B593-4DD0-8083-6932C09D2146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C6D1-091E-4EAB-A306-380E54276BF9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1772-5928-4062-94D3-D9534773514A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5BD3-5BC4-4372-A406-2E11F5CA1741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1551-D187-48AD-897D-5735C5A88275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2EEA-9517-4907-B597-2FC7F7C2F710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D123-806F-48A5-9C11-A490C1BA8994}" type="datetime1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342902" y="3991662"/>
            <a:ext cx="3737125" cy="28663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7683" y="1638997"/>
            <a:ext cx="8735160" cy="2352665"/>
          </a:xfrm>
        </p:spPr>
        <p:txBody>
          <a:bodyPr/>
          <a:lstStyle/>
          <a:p>
            <a:r>
              <a:rPr lang="fr-BE" b="1" dirty="0">
                <a:solidFill>
                  <a:schemeClr val="accent2"/>
                </a:solidFill>
              </a:rPr>
              <a:t>Projet Différences Finies : </a:t>
            </a:r>
            <a:r>
              <a:rPr lang="fr-BE" b="1" dirty="0" err="1">
                <a:solidFill>
                  <a:schemeClr val="accent2"/>
                </a:solidFill>
              </a:rPr>
              <a:t>Soliton</a:t>
            </a:r>
            <a:r>
              <a:rPr lang="fr-BE" b="1" dirty="0">
                <a:solidFill>
                  <a:schemeClr val="accent2"/>
                </a:solidFill>
              </a:rPr>
              <a:t> &amp;</a:t>
            </a:r>
            <a:r>
              <a:rPr lang="fr-BE" b="1" dirty="0" smtClean="0">
                <a:solidFill>
                  <a:schemeClr val="accent2"/>
                </a:solidFill>
              </a:rPr>
              <a:t> </a:t>
            </a:r>
            <a:r>
              <a:rPr lang="fr-BE" b="1" dirty="0" err="1">
                <a:solidFill>
                  <a:schemeClr val="accent2"/>
                </a:solidFill>
              </a:rPr>
              <a:t>KdV</a:t>
            </a:r>
            <a:r>
              <a:rPr lang="fr-BE" b="1" dirty="0">
                <a:solidFill>
                  <a:schemeClr val="accent2"/>
                </a:solidFill>
              </a:rPr>
              <a:t> Equation</a:t>
            </a:r>
            <a:br>
              <a:rPr lang="fr-BE" b="1" dirty="0">
                <a:solidFill>
                  <a:schemeClr val="accent2"/>
                </a:solidFill>
              </a:rPr>
            </a:br>
            <a:endParaRPr lang="fr-BE" dirty="0">
              <a:solidFill>
                <a:schemeClr val="accent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Influence de 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Sur l’amplitude</a:t>
            </a:r>
          </a:p>
          <a:p>
            <a:r>
              <a:rPr lang="fr-BE" dirty="0" smtClean="0"/>
              <a:t>Sur la longueur d’onde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Influence de 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Sur l’amplitude</a:t>
            </a:r>
          </a:p>
          <a:p>
            <a:r>
              <a:rPr lang="fr-BE" dirty="0"/>
              <a:t>Sur la longueur </a:t>
            </a:r>
            <a:r>
              <a:rPr lang="fr-BE" dirty="0" smtClean="0"/>
              <a:t>d’onde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Caractérisation de la bifurcation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Qu’est-ce qu’un </a:t>
            </a:r>
            <a:r>
              <a:rPr lang="fr-BE" dirty="0" err="1" smtClean="0"/>
              <a:t>soliton</a:t>
            </a:r>
            <a:r>
              <a:rPr lang="fr-BE" dirty="0" smtClean="0"/>
              <a:t>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</p:spPr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Consistance </a:t>
            </a:r>
          </a:p>
          <a:p>
            <a:r>
              <a:rPr lang="fr-BE" dirty="0" smtClean="0"/>
              <a:t>Stencil</a:t>
            </a:r>
          </a:p>
          <a:p>
            <a:r>
              <a:rPr lang="fr-BE" dirty="0"/>
              <a:t>C</a:t>
            </a:r>
            <a:r>
              <a:rPr lang="fr-BE" dirty="0" smtClean="0"/>
              <a:t>onditions </a:t>
            </a:r>
            <a:r>
              <a:rPr lang="fr-BE" dirty="0"/>
              <a:t>de </a:t>
            </a:r>
            <a:r>
              <a:rPr lang="fr-BE" dirty="0" smtClean="0"/>
              <a:t>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Leapfrog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Consistance</a:t>
            </a:r>
          </a:p>
          <a:p>
            <a:r>
              <a:rPr lang="fr-BE" dirty="0" smtClean="0"/>
              <a:t>Ordre </a:t>
            </a:r>
            <a:r>
              <a:rPr lang="fr-BE" dirty="0"/>
              <a:t>de convergence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Visualisation</a:t>
            </a:r>
            <a:endParaRPr lang="fr-BE" dirty="0"/>
          </a:p>
        </p:txBody>
      </p:sp>
      <p:pic>
        <p:nvPicPr>
          <p:cNvPr id="5" name="Interaction_2_Soltion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335" y="1270000"/>
            <a:ext cx="7006212" cy="5136488"/>
          </a:xfr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209550" y="2528359"/>
            <a:ext cx="10144125" cy="1646302"/>
          </a:xfrm>
        </p:spPr>
        <p:txBody>
          <a:bodyPr/>
          <a:lstStyle/>
          <a:p>
            <a:pPr algn="ctr"/>
            <a:r>
              <a:rPr lang="fr-BE" dirty="0"/>
              <a:t>Projet Méthodes spectrales: Formation de pattern dans </a:t>
            </a:r>
            <a:br>
              <a:rPr lang="fr-BE" dirty="0"/>
            </a:br>
            <a:r>
              <a:rPr lang="fr-BE" dirty="0"/>
              <a:t>l'équation de Swift-</a:t>
            </a:r>
            <a:r>
              <a:rPr lang="fr-BE" dirty="0" err="1"/>
              <a:t>Hohenberg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342902" y="4050836"/>
            <a:ext cx="3735398" cy="25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Méthode numérique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Reproduction de la figure de l’énoncé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96</Words>
  <Application>Microsoft Office PowerPoint</Application>
  <PresentationFormat>Grand écran</PresentationFormat>
  <Paragraphs>37</Paragraphs>
  <Slides>12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Wingdings 3</vt:lpstr>
      <vt:lpstr>Facette</vt:lpstr>
      <vt:lpstr>1_Facette</vt:lpstr>
      <vt:lpstr>Projet Différences Finies : Soliton &amp; KdV Equation </vt:lpstr>
      <vt:lpstr>Qu’est-ce qu’un soliton ?</vt:lpstr>
      <vt:lpstr>du/dt+u du/dx+δ^2  (d^3 u)/(dx^3 )=0</vt:lpstr>
      <vt:lpstr>Schéma Upwind</vt:lpstr>
      <vt:lpstr>Schéma Leapfrog</vt:lpstr>
      <vt:lpstr>Visualisation</vt:lpstr>
      <vt:lpstr>Projet Méthodes spectrales: Formation de pattern dans  l'équation de Swift-Hohenberg </vt:lpstr>
      <vt:lpstr>Méthode numérique</vt:lpstr>
      <vt:lpstr>Reproduction de la figure de l’énoncé</vt:lpstr>
      <vt:lpstr>Influence de r</vt:lpstr>
      <vt:lpstr>Influence de L</vt:lpstr>
      <vt:lpstr>Caractérisation de la bifurcation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Différences Finies : Soliton &amp; KdV Equation</dc:title>
  <dc:creator>Guillaume Léonard</dc:creator>
  <cp:lastModifiedBy>Guillaume Léonard</cp:lastModifiedBy>
  <cp:revision>10</cp:revision>
  <dcterms:created xsi:type="dcterms:W3CDTF">2022-05-08T18:29:14Z</dcterms:created>
  <dcterms:modified xsi:type="dcterms:W3CDTF">2022-05-08T19:29:55Z</dcterms:modified>
</cp:coreProperties>
</file>