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1" r:id="rId10"/>
    <p:sldId id="260" r:id="rId11"/>
    <p:sldId id="261" r:id="rId12"/>
    <p:sldId id="263" r:id="rId13"/>
    <p:sldId id="269" r:id="rId14"/>
    <p:sldId id="264" r:id="rId15"/>
    <p:sldId id="270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5/9/2022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5/9/2022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5/9/2022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</a:t>
            </a:r>
            <a:r>
              <a:rPr lang="fr-BE" b="1" dirty="0" smtClean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Visualisation</a:t>
            </a:r>
            <a:endParaRPr lang="fr-BE" dirty="0"/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Equation différentielle partielle non-linéaire</a:t>
            </a:r>
          </a:p>
          <a:p>
            <a:r>
              <a:rPr lang="fr-BE" dirty="0" smtClean="0"/>
              <a:t>Fluctuations thermiques d’un fluide (convection)</a:t>
            </a:r>
          </a:p>
          <a:p>
            <a:r>
              <a:rPr lang="fr-BE" dirty="0" smtClean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 smtClean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Reproduction de la figure de l’énoncé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 smtClean="0"/>
              </a:p>
              <a:p>
                <a:r>
                  <a:rPr lang="fr-BE" dirty="0"/>
                  <a:t>Domaine </a:t>
                </a:r>
                <a:r>
                  <a:rPr lang="fr-BE" dirty="0" smtClean="0"/>
                  <a:t>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 smtClean="0">
                  <a:ea typeface="Cambria Math" panose="02040503050406030204" pitchFamily="18" charset="0"/>
                </a:endParaRPr>
              </a:p>
              <a:p>
                <a:r>
                  <a:rPr lang="fr-BE" dirty="0" smtClean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 smtClean="0"/>
              </a:p>
              <a:p>
                <a:r>
                  <a:rPr lang="fr-BE" dirty="0" smtClean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 l’amplitude</a:t>
            </a:r>
          </a:p>
          <a:p>
            <a:r>
              <a:rPr lang="fr-BE" dirty="0" smtClean="0"/>
              <a:t>Sur la longueur 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89" y="3223288"/>
            <a:ext cx="4846283" cy="3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l’amplitude</a:t>
            </a:r>
          </a:p>
          <a:p>
            <a:r>
              <a:rPr lang="fr-BE" dirty="0"/>
              <a:t>Sur la longueur </a:t>
            </a:r>
            <a:r>
              <a:rPr lang="fr-BE" dirty="0" smtClean="0"/>
              <a:t>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5" y="2995898"/>
            <a:ext cx="5034285" cy="37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Caractérisation de la bifurcation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2609850" y="3305175"/>
            <a:ext cx="4562476" cy="34004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Qu’est-ce qu’un </a:t>
            </a:r>
            <a:r>
              <a:rPr lang="fr-BE" dirty="0" err="1" smtClean="0"/>
              <a:t>soliton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Paquet d’onde dont la vitesse augmente avec son amplitude</a:t>
            </a:r>
          </a:p>
          <a:p>
            <a:r>
              <a:rPr lang="fr-BE" dirty="0" smtClean="0"/>
              <a:t>2 </a:t>
            </a:r>
            <a:r>
              <a:rPr lang="fr-BE" dirty="0" err="1" smtClean="0"/>
              <a:t>solitons</a:t>
            </a:r>
            <a:r>
              <a:rPr lang="fr-BE" dirty="0" smtClean="0"/>
              <a:t> interagissent non-</a:t>
            </a:r>
            <a:r>
              <a:rPr lang="fr-BE" dirty="0" err="1" smtClean="0"/>
              <a:t>destructivement</a:t>
            </a:r>
            <a:endParaRPr lang="fr-BE" dirty="0" smtClean="0"/>
          </a:p>
          <a:p>
            <a:r>
              <a:rPr lang="fr-BE" dirty="0" smtClean="0"/>
              <a:t>Pour des fluides peu profonds</a:t>
            </a:r>
          </a:p>
          <a:p>
            <a:r>
              <a:rPr lang="fr-BE" dirty="0" smtClean="0"/>
              <a:t>Solution de l’équation de </a:t>
            </a:r>
            <a:r>
              <a:rPr lang="fr-BE" dirty="0" err="1" smtClean="0"/>
              <a:t>Korteweg</a:t>
            </a:r>
            <a:r>
              <a:rPr lang="fr-BE" dirty="0" smtClean="0"/>
              <a:t> et de </a:t>
            </a:r>
            <a:r>
              <a:rPr lang="fr-BE" dirty="0" err="1" smtClean="0"/>
              <a:t>Vries</a:t>
            </a:r>
            <a:r>
              <a:rPr lang="fr-BE" dirty="0" smtClean="0"/>
              <a:t> (</a:t>
            </a:r>
            <a:r>
              <a:rPr lang="fr-BE" dirty="0" err="1" smtClean="0"/>
              <a:t>KdV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 smtClean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 smtClean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 smtClean="0"/>
                  <a:t> : effet d’advection et de </a:t>
                </a:r>
                <a:r>
                  <a:rPr lang="fr-BE" dirty="0"/>
                  <a:t>gradient de </a:t>
                </a:r>
                <a:r>
                  <a:rPr lang="fr-BE" dirty="0" smtClean="0"/>
                  <a:t>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 smtClean="0"/>
                  <a:t> : </a:t>
                </a:r>
                <a:r>
                  <a:rPr lang="fr-BE" dirty="0"/>
                  <a:t>dissipation </a:t>
                </a:r>
                <a:r>
                  <a:rPr lang="fr-BE" dirty="0" smtClean="0"/>
                  <a:t>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 </a:t>
            </a:r>
          </a:p>
          <a:p>
            <a:r>
              <a:rPr lang="fr-BE" dirty="0" smtClean="0"/>
              <a:t>Stencil</a:t>
            </a:r>
          </a:p>
          <a:p>
            <a:r>
              <a:rPr lang="fr-BE" dirty="0"/>
              <a:t>C</a:t>
            </a:r>
            <a:r>
              <a:rPr lang="fr-BE" dirty="0" smtClean="0"/>
              <a:t>onditions </a:t>
            </a:r>
            <a:r>
              <a:rPr lang="fr-BE" dirty="0"/>
              <a:t>de </a:t>
            </a:r>
            <a:r>
              <a:rPr lang="fr-BE" dirty="0" smtClean="0"/>
              <a:t>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consistance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stencil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06" y="1930400"/>
            <a:ext cx="6337724" cy="3881437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3543299" y="4163786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316184" y="4163786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1986" cy="441234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2" y="1269999"/>
            <a:ext cx="8596668" cy="441474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stabilité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/>
              <a:t> </a:t>
            </a:r>
            <a:r>
              <a:rPr lang="fr-BE" dirty="0" smtClean="0"/>
              <a:t>: quelques résultats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1270000"/>
            <a:ext cx="4116407" cy="30873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57305"/>
            <a:ext cx="4116407" cy="21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</a:t>
            </a:r>
          </a:p>
          <a:p>
            <a:r>
              <a:rPr lang="fr-BE" dirty="0" smtClean="0"/>
              <a:t>Ordre </a:t>
            </a:r>
            <a:r>
              <a:rPr lang="fr-BE" dirty="0"/>
              <a:t>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205</Words>
  <Application>Microsoft Office PowerPoint</Application>
  <PresentationFormat>Grand écran</PresentationFormat>
  <Paragraphs>79</Paragraphs>
  <Slides>18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26</cp:revision>
  <dcterms:created xsi:type="dcterms:W3CDTF">2022-05-08T18:29:14Z</dcterms:created>
  <dcterms:modified xsi:type="dcterms:W3CDTF">2022-05-09T19:42:05Z</dcterms:modified>
</cp:coreProperties>
</file>