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60" r:id="rId13"/>
    <p:sldId id="261" r:id="rId14"/>
    <p:sldId id="263" r:id="rId15"/>
    <p:sldId id="269" r:id="rId16"/>
    <p:sldId id="264" r:id="rId17"/>
    <p:sldId id="270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/>
              <a:t> </a:t>
            </a:r>
            <a:r>
              <a:rPr lang="fr-BE" dirty="0" smtClean="0"/>
              <a:t>: quelques résultats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 smtClean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 smtClean="0"/>
              </a:p>
              <a:p>
                <a:r>
                  <a:rPr lang="fr-BE" dirty="0"/>
                  <a:t>Domaine </a:t>
                </a:r>
                <a:r>
                  <a:rPr lang="fr-BE" dirty="0" smtClean="0"/>
                  <a:t>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 smtClean="0">
                  <a:ea typeface="Cambria Math" panose="02040503050406030204" pitchFamily="18" charset="0"/>
                </a:endParaRPr>
              </a:p>
              <a:p>
                <a:r>
                  <a:rPr lang="fr-BE" dirty="0" smtClean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89" y="3223288"/>
            <a:ext cx="4846283" cy="3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5" y="2995898"/>
            <a:ext cx="5034285" cy="37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2609850" y="3305175"/>
            <a:ext cx="4562476" cy="34004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Consistance </a:t>
            </a:r>
          </a:p>
          <a:p>
            <a:r>
              <a:rPr lang="fr-BE" dirty="0"/>
              <a:t>Ordre de convergence</a:t>
            </a:r>
            <a:endParaRPr lang="fr-BE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consistance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 smtClean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 smtClean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,+2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 smtClean="0"/>
                  <a:t>L’erreur de troncature 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 smtClean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</a:t>
                </a:r>
                <a:r>
                  <a:rPr lang="fr-BE" dirty="0" smtClean="0"/>
                  <a:t>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 smtClean="0"/>
                  <a:t> </a:t>
                </a:r>
                <a:r>
                  <a:rPr lang="fr-BE" dirty="0"/>
                  <a:t>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stencil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2845812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,+2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1428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6" grpId="0" animBg="1"/>
      <p:bldP spid="7" grpId="0" animBg="1"/>
      <p:bldP spid="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stabilité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,+2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 smtClean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 smtClean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 smtClean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 smtClean="0"/>
              </a:p>
              <a:p>
                <a:r>
                  <a:rPr lang="fr-BE" dirty="0" smtClean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stabilité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 smtClean="0"/>
              </a:p>
              <a:p>
                <a:r>
                  <a:rPr lang="fr-BE" dirty="0" smtClean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stabilité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 smtClean="0"/>
                  <a:t>Pour avoir une condition réelle :</a:t>
                </a:r>
                <a:endParaRPr lang="fr-BE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 smtClean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fr-BE" b="0" dirty="0" smtClean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 smtClean="0"/>
              </a:p>
              <a:p>
                <a:r>
                  <a:rPr lang="fr-BE" dirty="0" smtClean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249</Words>
  <Application>Microsoft Office PowerPoint</Application>
  <PresentationFormat>Grand écran</PresentationFormat>
  <Paragraphs>111</Paragraphs>
  <Slides>20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39</cp:revision>
  <dcterms:created xsi:type="dcterms:W3CDTF">2022-05-08T18:29:14Z</dcterms:created>
  <dcterms:modified xsi:type="dcterms:W3CDTF">2022-05-10T08:30:33Z</dcterms:modified>
</cp:coreProperties>
</file>