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</TotalTime>
  <Words>163</Words>
  <Application>Microsoft Office PowerPoint</Application>
  <PresentationFormat>Grand écran</PresentationFormat>
  <Paragraphs>51</Paragraphs>
  <Slides>13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13</cp:revision>
  <dcterms:created xsi:type="dcterms:W3CDTF">2022-05-08T18:29:14Z</dcterms:created>
  <dcterms:modified xsi:type="dcterms:W3CDTF">2022-05-09T06:43:14Z</dcterms:modified>
</cp:coreProperties>
</file>