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629" r:id="rId2"/>
    <p:sldId id="686" r:id="rId3"/>
    <p:sldId id="684" r:id="rId4"/>
    <p:sldId id="693" r:id="rId5"/>
    <p:sldId id="685" r:id="rId6"/>
    <p:sldId id="688" r:id="rId7"/>
    <p:sldId id="687" r:id="rId8"/>
    <p:sldId id="690" r:id="rId9"/>
    <p:sldId id="691" r:id="rId10"/>
    <p:sldId id="692" r:id="rId11"/>
    <p:sldId id="689" r:id="rId12"/>
  </p:sldIdLst>
  <p:sldSz cx="12192000" cy="6858000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ai Hoang" initials="NTH" lastIdx="1" clrIdx="0"/>
  <p:cmAuthor id="2" name="sugiura" initials="s" lastIdx="1" clrIdx="1">
    <p:extLst>
      <p:ext uri="{19B8F6BF-5375-455C-9EA6-DF929625EA0E}">
        <p15:presenceInfo xmlns:p15="http://schemas.microsoft.com/office/powerpoint/2012/main" userId="sugiura" providerId="None"/>
      </p:ext>
    </p:extLst>
  </p:cmAuthor>
  <p:cmAuthor id="3" name="Nguyet Viet Hung" initials="NVH" lastIdx="2" clrIdx="2">
    <p:extLst>
      <p:ext uri="{19B8F6BF-5375-455C-9EA6-DF929625EA0E}">
        <p15:presenceInfo xmlns:p15="http://schemas.microsoft.com/office/powerpoint/2012/main" userId="Nguyet Viet H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6E4"/>
    <a:srgbClr val="FF9900"/>
    <a:srgbClr val="003145"/>
    <a:srgbClr val="0070C0"/>
    <a:srgbClr val="1F5BA1"/>
    <a:srgbClr val="00B0F0"/>
    <a:srgbClr val="727272"/>
    <a:srgbClr val="0F5B87"/>
    <a:srgbClr val="0C50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27" autoAdjust="0"/>
    <p:restoredTop sz="93883" autoAdjust="0"/>
  </p:normalViewPr>
  <p:slideViewPr>
    <p:cSldViewPr>
      <p:cViewPr varScale="1">
        <p:scale>
          <a:sx n="78" d="100"/>
          <a:sy n="78" d="100"/>
        </p:scale>
        <p:origin x="182" y="58"/>
      </p:cViewPr>
      <p:guideLst>
        <p:guide orient="horz" pos="2160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69D8-9205-46A6-8447-38C6048E5050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BD2862-36F7-4C23-8985-63D3D15FDBEB}">
      <dgm:prSet phldrT="[Text]" custT="1"/>
      <dgm:spPr/>
      <dgm:t>
        <a:bodyPr/>
        <a:lstStyle/>
        <a:p>
          <a:r>
            <a:rPr lang="en-US" sz="2200" dirty="0" err="1"/>
            <a:t>Đăng</a:t>
          </a:r>
          <a:r>
            <a:rPr lang="en-US" sz="2200" dirty="0"/>
            <a:t> </a:t>
          </a:r>
          <a:r>
            <a:rPr lang="en-US" sz="2200" dirty="0" err="1"/>
            <a:t>ký</a:t>
          </a:r>
          <a:r>
            <a:rPr lang="en-US" sz="2200" dirty="0"/>
            <a:t> membership (Free)</a:t>
          </a:r>
        </a:p>
      </dgm:t>
    </dgm:pt>
    <dgm:pt modelId="{52273D9D-1CEC-4880-BFC1-76358C0F8772}" type="parTrans" cxnId="{2FE47B50-FC81-42A1-A5F8-99D553AD2DA1}">
      <dgm:prSet/>
      <dgm:spPr/>
      <dgm:t>
        <a:bodyPr/>
        <a:lstStyle/>
        <a:p>
          <a:endParaRPr lang="en-US" sz="2200"/>
        </a:p>
      </dgm:t>
    </dgm:pt>
    <dgm:pt modelId="{CA63B5E1-CB59-4F22-BD5C-2F212287B22F}" type="sibTrans" cxnId="{2FE47B50-FC81-42A1-A5F8-99D553AD2DA1}">
      <dgm:prSet custT="1"/>
      <dgm:spPr/>
      <dgm:t>
        <a:bodyPr/>
        <a:lstStyle/>
        <a:p>
          <a:endParaRPr lang="en-US" sz="2200"/>
        </a:p>
      </dgm:t>
    </dgm:pt>
    <dgm:pt modelId="{FD81DB94-1B5A-47A8-A6B4-6A64965FC0F6}">
      <dgm:prSet phldrT="[Text]" custT="1"/>
      <dgm:spPr/>
      <dgm:t>
        <a:bodyPr/>
        <a:lstStyle/>
        <a:p>
          <a:r>
            <a:rPr lang="en-US" sz="2200" dirty="0" err="1"/>
            <a:t>Thực</a:t>
          </a:r>
          <a:r>
            <a:rPr lang="en-US" sz="2200" dirty="0"/>
            <a:t> </a:t>
          </a:r>
          <a:r>
            <a:rPr lang="en-US" sz="2200" dirty="0" err="1"/>
            <a:t>hiện</a:t>
          </a:r>
          <a:r>
            <a:rPr lang="en-US" sz="2200" dirty="0"/>
            <a:t> </a:t>
          </a:r>
          <a:r>
            <a:rPr lang="en-US" sz="2200" dirty="0" err="1"/>
            <a:t>giao</a:t>
          </a:r>
          <a:r>
            <a:rPr lang="en-US" sz="2200" dirty="0"/>
            <a:t> </a:t>
          </a:r>
          <a:r>
            <a:rPr lang="en-US" sz="2200" dirty="0" err="1"/>
            <a:t>dịch</a:t>
          </a:r>
          <a:r>
            <a:rPr lang="en-US" sz="2200" dirty="0"/>
            <a:t> </a:t>
          </a:r>
          <a:r>
            <a:rPr lang="en-US" sz="2200" dirty="0" err="1"/>
            <a:t>để</a:t>
          </a:r>
          <a:r>
            <a:rPr lang="en-US" sz="2200" dirty="0"/>
            <a:t> </a:t>
          </a:r>
          <a:r>
            <a:rPr lang="en-US" sz="2200" dirty="0" err="1"/>
            <a:t>kích</a:t>
          </a:r>
          <a:r>
            <a:rPr lang="en-US" sz="2200" dirty="0"/>
            <a:t> </a:t>
          </a:r>
          <a:r>
            <a:rPr lang="en-US" sz="2200" dirty="0" err="1"/>
            <a:t>hoạt</a:t>
          </a:r>
          <a:r>
            <a:rPr lang="en-US" sz="2200" dirty="0"/>
            <a:t> membership </a:t>
          </a:r>
        </a:p>
      </dgm:t>
    </dgm:pt>
    <dgm:pt modelId="{87812A8E-740B-49A6-A795-2664269B338E}" type="parTrans" cxnId="{96A29156-3CE1-4B23-B616-FFB89A49D936}">
      <dgm:prSet/>
      <dgm:spPr/>
      <dgm:t>
        <a:bodyPr/>
        <a:lstStyle/>
        <a:p>
          <a:endParaRPr lang="en-US" sz="2200"/>
        </a:p>
      </dgm:t>
    </dgm:pt>
    <dgm:pt modelId="{770B3B36-DE27-44AD-83B7-D216FF55CA86}" type="sibTrans" cxnId="{96A29156-3CE1-4B23-B616-FFB89A49D936}">
      <dgm:prSet custT="1"/>
      <dgm:spPr/>
      <dgm:t>
        <a:bodyPr/>
        <a:lstStyle/>
        <a:p>
          <a:endParaRPr lang="en-US" sz="2200"/>
        </a:p>
      </dgm:t>
    </dgm:pt>
    <dgm:pt modelId="{48CAF8DE-DF4B-4D5D-AC85-5C65A641EF4F}">
      <dgm:prSet phldrT="[Text]" custT="1"/>
      <dgm:spPr/>
      <dgm:t>
        <a:bodyPr/>
        <a:lstStyle/>
        <a:p>
          <a:r>
            <a:rPr lang="en-US" sz="2200" dirty="0" err="1"/>
            <a:t>Tích</a:t>
          </a:r>
          <a:r>
            <a:rPr lang="en-US" sz="2200" dirty="0"/>
            <a:t> </a:t>
          </a:r>
          <a:r>
            <a:rPr lang="en-US" sz="2200" dirty="0" err="1"/>
            <a:t>điểm</a:t>
          </a:r>
          <a:r>
            <a:rPr lang="en-US" sz="2200" dirty="0"/>
            <a:t> qua </a:t>
          </a:r>
          <a:r>
            <a:rPr lang="en-US" sz="2200" dirty="0" err="1"/>
            <a:t>các</a:t>
          </a:r>
          <a:r>
            <a:rPr lang="en-US" sz="2200" dirty="0"/>
            <a:t> </a:t>
          </a:r>
          <a:r>
            <a:rPr lang="en-US" sz="2200" dirty="0" err="1"/>
            <a:t>lần</a:t>
          </a:r>
          <a:r>
            <a:rPr lang="en-US" sz="2200" dirty="0"/>
            <a:t> </a:t>
          </a:r>
          <a:r>
            <a:rPr lang="en-US" sz="2200" dirty="0" err="1"/>
            <a:t>giao</a:t>
          </a:r>
          <a:r>
            <a:rPr lang="en-US" sz="2200" dirty="0"/>
            <a:t> </a:t>
          </a:r>
          <a:r>
            <a:rPr lang="en-US" sz="2200" dirty="0" err="1"/>
            <a:t>dịch</a:t>
          </a:r>
          <a:endParaRPr lang="en-US" sz="2200" dirty="0"/>
        </a:p>
      </dgm:t>
    </dgm:pt>
    <dgm:pt modelId="{EC43145F-2365-4E51-B4A7-2E8D578A0B3C}" type="parTrans" cxnId="{3BDD1CA9-C972-4347-896C-AE210D17ACF1}">
      <dgm:prSet/>
      <dgm:spPr/>
      <dgm:t>
        <a:bodyPr/>
        <a:lstStyle/>
        <a:p>
          <a:endParaRPr lang="en-US" sz="2200"/>
        </a:p>
      </dgm:t>
    </dgm:pt>
    <dgm:pt modelId="{049C0D17-03C0-4605-8CA5-E3582AF7A3DC}" type="sibTrans" cxnId="{3BDD1CA9-C972-4347-896C-AE210D17ACF1}">
      <dgm:prSet custT="1"/>
      <dgm:spPr/>
      <dgm:t>
        <a:bodyPr/>
        <a:lstStyle/>
        <a:p>
          <a:endParaRPr lang="en-US" sz="2200"/>
        </a:p>
      </dgm:t>
    </dgm:pt>
    <dgm:pt modelId="{46B4C53B-2C9B-4011-8EF2-51AEDBF45F84}">
      <dgm:prSet phldrT="[Text]" custT="1"/>
      <dgm:spPr/>
      <dgm:t>
        <a:bodyPr/>
        <a:lstStyle/>
        <a:p>
          <a:r>
            <a:rPr lang="en-US" sz="2200" dirty="0" err="1"/>
            <a:t>Đổi</a:t>
          </a:r>
          <a:r>
            <a:rPr lang="en-US" sz="2200" dirty="0"/>
            <a:t> voucher </a:t>
          </a:r>
          <a:r>
            <a:rPr lang="en-US" sz="2200" dirty="0" err="1"/>
            <a:t>giảm</a:t>
          </a:r>
          <a:r>
            <a:rPr lang="en-US" sz="2200" dirty="0"/>
            <a:t> </a:t>
          </a:r>
          <a:r>
            <a:rPr lang="en-US" sz="2200" dirty="0" err="1"/>
            <a:t>giá</a:t>
          </a:r>
          <a:endParaRPr lang="en-US" sz="2200" dirty="0"/>
        </a:p>
      </dgm:t>
    </dgm:pt>
    <dgm:pt modelId="{E0DE773B-A0F4-4537-922F-A21231286D41}" type="parTrans" cxnId="{5224295D-E497-49D7-9467-C135498E3378}">
      <dgm:prSet/>
      <dgm:spPr/>
      <dgm:t>
        <a:bodyPr/>
        <a:lstStyle/>
        <a:p>
          <a:endParaRPr lang="en-US" sz="2200"/>
        </a:p>
      </dgm:t>
    </dgm:pt>
    <dgm:pt modelId="{0063E46B-CA11-4345-B891-243A08D99238}" type="sibTrans" cxnId="{5224295D-E497-49D7-9467-C135498E3378}">
      <dgm:prSet custT="1"/>
      <dgm:spPr/>
      <dgm:t>
        <a:bodyPr/>
        <a:lstStyle/>
        <a:p>
          <a:endParaRPr lang="en-US" sz="2200"/>
        </a:p>
      </dgm:t>
    </dgm:pt>
    <dgm:pt modelId="{F30E2835-BFDB-41E9-A164-B1832F017C53}">
      <dgm:prSet phldrT="[Text]" custT="1"/>
      <dgm:spPr/>
      <dgm:t>
        <a:bodyPr/>
        <a:lstStyle/>
        <a:p>
          <a:r>
            <a:rPr lang="en-US" sz="2200" dirty="0" err="1"/>
            <a:t>Đến</a:t>
          </a:r>
          <a:r>
            <a:rPr lang="en-US" sz="2200" dirty="0"/>
            <a:t> DS </a:t>
          </a:r>
          <a:r>
            <a:rPr lang="en-US" sz="2200" dirty="0" err="1"/>
            <a:t>làm</a:t>
          </a:r>
          <a:r>
            <a:rPr lang="en-US" sz="2200" dirty="0"/>
            <a:t> </a:t>
          </a:r>
          <a:r>
            <a:rPr lang="en-US" sz="2200" dirty="0" err="1"/>
            <a:t>dịch</a:t>
          </a:r>
          <a:r>
            <a:rPr lang="en-US" sz="2200" dirty="0"/>
            <a:t> </a:t>
          </a:r>
          <a:r>
            <a:rPr lang="en-US" sz="2200" dirty="0" err="1"/>
            <a:t>vụ</a:t>
          </a:r>
          <a:endParaRPr lang="en-US" sz="2200" dirty="0"/>
        </a:p>
      </dgm:t>
    </dgm:pt>
    <dgm:pt modelId="{C76CD384-67ED-4F29-93D6-3DEE8071555B}" type="parTrans" cxnId="{C92477A9-7ACE-424E-9F7D-CC605CE102D9}">
      <dgm:prSet/>
      <dgm:spPr/>
      <dgm:t>
        <a:bodyPr/>
        <a:lstStyle/>
        <a:p>
          <a:endParaRPr lang="en-US" sz="2200"/>
        </a:p>
      </dgm:t>
    </dgm:pt>
    <dgm:pt modelId="{363DBE66-6DC0-44CC-88E1-D01C910F3D79}" type="sibTrans" cxnId="{C92477A9-7ACE-424E-9F7D-CC605CE102D9}">
      <dgm:prSet custT="1"/>
      <dgm:spPr/>
      <dgm:t>
        <a:bodyPr/>
        <a:lstStyle/>
        <a:p>
          <a:endParaRPr lang="en-US" sz="2200"/>
        </a:p>
      </dgm:t>
    </dgm:pt>
    <dgm:pt modelId="{9A4DC8BF-2D1F-4689-9CAB-B4BBB0BFD379}">
      <dgm:prSet phldrT="[Text]" custT="1"/>
      <dgm:spPr/>
      <dgm:t>
        <a:bodyPr/>
        <a:lstStyle/>
        <a:p>
          <a:r>
            <a:rPr lang="en-US" sz="2200" dirty="0"/>
            <a:t>Service advisor </a:t>
          </a:r>
          <a:r>
            <a:rPr lang="en-US" sz="2200" dirty="0" err="1"/>
            <a:t>báo</a:t>
          </a:r>
          <a:r>
            <a:rPr lang="en-US" sz="2200" dirty="0"/>
            <a:t> </a:t>
          </a:r>
          <a:r>
            <a:rPr lang="en-US" sz="2200" dirty="0" err="1"/>
            <a:t>giá</a:t>
          </a:r>
          <a:endParaRPr lang="en-US" sz="2200" dirty="0"/>
        </a:p>
      </dgm:t>
    </dgm:pt>
    <dgm:pt modelId="{124FA621-EBA3-42F2-AF36-A6276C42B16C}" type="parTrans" cxnId="{3EC4FCB1-72DA-4E97-9D2E-C6076B14FC9F}">
      <dgm:prSet/>
      <dgm:spPr/>
      <dgm:t>
        <a:bodyPr/>
        <a:lstStyle/>
        <a:p>
          <a:endParaRPr lang="en-US" sz="2200"/>
        </a:p>
      </dgm:t>
    </dgm:pt>
    <dgm:pt modelId="{5074E0C0-5A90-4F8A-8A64-C69E0AE70AC8}" type="sibTrans" cxnId="{3EC4FCB1-72DA-4E97-9D2E-C6076B14FC9F}">
      <dgm:prSet custT="1"/>
      <dgm:spPr/>
      <dgm:t>
        <a:bodyPr/>
        <a:lstStyle/>
        <a:p>
          <a:endParaRPr lang="en-US" sz="2200"/>
        </a:p>
      </dgm:t>
    </dgm:pt>
    <dgm:pt modelId="{3D6345E4-2189-43F2-834F-56DECFF2CF22}">
      <dgm:prSet phldrT="[Text]" custT="1"/>
      <dgm:spPr/>
      <dgm:t>
        <a:bodyPr/>
        <a:lstStyle/>
        <a:p>
          <a:r>
            <a:rPr lang="en-US" sz="2200" dirty="0" err="1"/>
            <a:t>Đưa</a:t>
          </a:r>
          <a:r>
            <a:rPr lang="en-US" sz="2200" dirty="0"/>
            <a:t> voucher </a:t>
          </a:r>
          <a:r>
            <a:rPr lang="en-US" sz="2200" dirty="0" err="1"/>
            <a:t>giảm</a:t>
          </a:r>
          <a:r>
            <a:rPr lang="en-US" sz="2200" dirty="0"/>
            <a:t> </a:t>
          </a:r>
          <a:r>
            <a:rPr lang="en-US" sz="2200" dirty="0" err="1"/>
            <a:t>giá</a:t>
          </a:r>
          <a:endParaRPr lang="en-US" sz="2200" dirty="0"/>
        </a:p>
      </dgm:t>
    </dgm:pt>
    <dgm:pt modelId="{B50C689F-CD44-441D-A2A7-4260EF6E1269}" type="parTrans" cxnId="{58125E76-1B2F-45F7-AA79-BC8BF69EFA73}">
      <dgm:prSet/>
      <dgm:spPr/>
      <dgm:t>
        <a:bodyPr/>
        <a:lstStyle/>
        <a:p>
          <a:endParaRPr lang="en-US" sz="2200"/>
        </a:p>
      </dgm:t>
    </dgm:pt>
    <dgm:pt modelId="{590E77C9-16A7-4041-BBD2-AEE7B676BE41}" type="sibTrans" cxnId="{58125E76-1B2F-45F7-AA79-BC8BF69EFA73}">
      <dgm:prSet custT="1"/>
      <dgm:spPr/>
      <dgm:t>
        <a:bodyPr/>
        <a:lstStyle/>
        <a:p>
          <a:endParaRPr lang="en-US" sz="2200"/>
        </a:p>
      </dgm:t>
    </dgm:pt>
    <dgm:pt modelId="{C03C47C0-375D-4C00-B394-F74C1B16AC9A}">
      <dgm:prSet phldrT="[Text]" custT="1"/>
      <dgm:spPr/>
      <dgm:t>
        <a:bodyPr/>
        <a:lstStyle/>
        <a:p>
          <a:r>
            <a:rPr lang="en-US" sz="2200" dirty="0"/>
            <a:t>Thu </a:t>
          </a:r>
          <a:r>
            <a:rPr lang="en-US" sz="2200" dirty="0" err="1"/>
            <a:t>ngân</a:t>
          </a:r>
          <a:r>
            <a:rPr lang="en-US" sz="2200" dirty="0"/>
            <a:t> </a:t>
          </a:r>
          <a:r>
            <a:rPr lang="en-US" sz="2200" dirty="0" err="1"/>
            <a:t>giảm</a:t>
          </a:r>
          <a:r>
            <a:rPr lang="en-US" sz="2200" dirty="0"/>
            <a:t> </a:t>
          </a:r>
          <a:r>
            <a:rPr lang="en-US" sz="2200" dirty="0" err="1"/>
            <a:t>giá</a:t>
          </a:r>
          <a:r>
            <a:rPr lang="en-US" sz="2200" dirty="0"/>
            <a:t> </a:t>
          </a:r>
        </a:p>
      </dgm:t>
    </dgm:pt>
    <dgm:pt modelId="{7A42C397-85FD-476F-AFD4-F49CBD8B4B95}" type="parTrans" cxnId="{AFB02C27-C33C-40D9-B080-5BB001C09473}">
      <dgm:prSet/>
      <dgm:spPr/>
      <dgm:t>
        <a:bodyPr/>
        <a:lstStyle/>
        <a:p>
          <a:endParaRPr lang="en-US" sz="2200"/>
        </a:p>
      </dgm:t>
    </dgm:pt>
    <dgm:pt modelId="{BBC5A62A-CAC8-49EE-9661-436A024DBBAD}" type="sibTrans" cxnId="{AFB02C27-C33C-40D9-B080-5BB001C09473}">
      <dgm:prSet/>
      <dgm:spPr/>
      <dgm:t>
        <a:bodyPr/>
        <a:lstStyle/>
        <a:p>
          <a:endParaRPr lang="en-US" sz="2200"/>
        </a:p>
      </dgm:t>
    </dgm:pt>
    <dgm:pt modelId="{3519E921-7CCA-4AEB-9D5D-DAA5B19FE488}" type="pres">
      <dgm:prSet presAssocID="{879E69D8-9205-46A6-8447-38C6048E5050}" presName="diagram" presStyleCnt="0">
        <dgm:presLayoutVars>
          <dgm:dir/>
          <dgm:resizeHandles val="exact"/>
        </dgm:presLayoutVars>
      </dgm:prSet>
      <dgm:spPr/>
    </dgm:pt>
    <dgm:pt modelId="{B3E21174-27B3-41CC-98C4-A8AA2D035D62}" type="pres">
      <dgm:prSet presAssocID="{0EBD2862-36F7-4C23-8985-63D3D15FDBEB}" presName="node" presStyleLbl="node1" presStyleIdx="0" presStyleCnt="8">
        <dgm:presLayoutVars>
          <dgm:bulletEnabled val="1"/>
        </dgm:presLayoutVars>
      </dgm:prSet>
      <dgm:spPr/>
    </dgm:pt>
    <dgm:pt modelId="{A4B4B35C-E20B-4460-8AC0-D11D033206D6}" type="pres">
      <dgm:prSet presAssocID="{CA63B5E1-CB59-4F22-BD5C-2F212287B22F}" presName="sibTrans" presStyleLbl="sibTrans2D1" presStyleIdx="0" presStyleCnt="7"/>
      <dgm:spPr/>
    </dgm:pt>
    <dgm:pt modelId="{6E3F3A47-3594-4E6B-98B5-9414A1D137BE}" type="pres">
      <dgm:prSet presAssocID="{CA63B5E1-CB59-4F22-BD5C-2F212287B22F}" presName="connectorText" presStyleLbl="sibTrans2D1" presStyleIdx="0" presStyleCnt="7"/>
      <dgm:spPr/>
    </dgm:pt>
    <dgm:pt modelId="{0B222C2D-4C73-4BAD-8DEC-CD9529374ED1}" type="pres">
      <dgm:prSet presAssocID="{FD81DB94-1B5A-47A8-A6B4-6A64965FC0F6}" presName="node" presStyleLbl="node1" presStyleIdx="1" presStyleCnt="8">
        <dgm:presLayoutVars>
          <dgm:bulletEnabled val="1"/>
        </dgm:presLayoutVars>
      </dgm:prSet>
      <dgm:spPr/>
    </dgm:pt>
    <dgm:pt modelId="{561CA65A-FEAA-47B3-83F7-8ADB3B25902E}" type="pres">
      <dgm:prSet presAssocID="{770B3B36-DE27-44AD-83B7-D216FF55CA86}" presName="sibTrans" presStyleLbl="sibTrans2D1" presStyleIdx="1" presStyleCnt="7"/>
      <dgm:spPr/>
    </dgm:pt>
    <dgm:pt modelId="{103509B0-A44D-4A8A-945D-D53A2EE5F285}" type="pres">
      <dgm:prSet presAssocID="{770B3B36-DE27-44AD-83B7-D216FF55CA86}" presName="connectorText" presStyleLbl="sibTrans2D1" presStyleIdx="1" presStyleCnt="7"/>
      <dgm:spPr/>
    </dgm:pt>
    <dgm:pt modelId="{C47F0B0D-3891-451E-9B62-35EE51270278}" type="pres">
      <dgm:prSet presAssocID="{48CAF8DE-DF4B-4D5D-AC85-5C65A641EF4F}" presName="node" presStyleLbl="node1" presStyleIdx="2" presStyleCnt="8">
        <dgm:presLayoutVars>
          <dgm:bulletEnabled val="1"/>
        </dgm:presLayoutVars>
      </dgm:prSet>
      <dgm:spPr/>
    </dgm:pt>
    <dgm:pt modelId="{1D939EC7-921B-4440-90A9-7B2D45AE0B14}" type="pres">
      <dgm:prSet presAssocID="{049C0D17-03C0-4605-8CA5-E3582AF7A3DC}" presName="sibTrans" presStyleLbl="sibTrans2D1" presStyleIdx="2" presStyleCnt="7"/>
      <dgm:spPr/>
    </dgm:pt>
    <dgm:pt modelId="{67195D60-F534-43DF-83E5-CC1F5AEF3523}" type="pres">
      <dgm:prSet presAssocID="{049C0D17-03C0-4605-8CA5-E3582AF7A3DC}" presName="connectorText" presStyleLbl="sibTrans2D1" presStyleIdx="2" presStyleCnt="7"/>
      <dgm:spPr/>
    </dgm:pt>
    <dgm:pt modelId="{11A85FAF-7E28-4308-A36C-5B09DBE6A492}" type="pres">
      <dgm:prSet presAssocID="{46B4C53B-2C9B-4011-8EF2-51AEDBF45F84}" presName="node" presStyleLbl="node1" presStyleIdx="3" presStyleCnt="8">
        <dgm:presLayoutVars>
          <dgm:bulletEnabled val="1"/>
        </dgm:presLayoutVars>
      </dgm:prSet>
      <dgm:spPr/>
    </dgm:pt>
    <dgm:pt modelId="{FD933106-0B59-4393-B48E-DA96B303CD99}" type="pres">
      <dgm:prSet presAssocID="{0063E46B-CA11-4345-B891-243A08D99238}" presName="sibTrans" presStyleLbl="sibTrans2D1" presStyleIdx="3" presStyleCnt="7"/>
      <dgm:spPr/>
    </dgm:pt>
    <dgm:pt modelId="{CDD99EDA-1B69-4ED2-8C7C-676E34F0F188}" type="pres">
      <dgm:prSet presAssocID="{0063E46B-CA11-4345-B891-243A08D99238}" presName="connectorText" presStyleLbl="sibTrans2D1" presStyleIdx="3" presStyleCnt="7"/>
      <dgm:spPr/>
    </dgm:pt>
    <dgm:pt modelId="{92C80726-4C4A-4BA0-946F-CB28EFAEB877}" type="pres">
      <dgm:prSet presAssocID="{F30E2835-BFDB-41E9-A164-B1832F017C53}" presName="node" presStyleLbl="node1" presStyleIdx="4" presStyleCnt="8">
        <dgm:presLayoutVars>
          <dgm:bulletEnabled val="1"/>
        </dgm:presLayoutVars>
      </dgm:prSet>
      <dgm:spPr/>
    </dgm:pt>
    <dgm:pt modelId="{3BD2F417-4974-40B7-A421-CB135D558E2D}" type="pres">
      <dgm:prSet presAssocID="{363DBE66-6DC0-44CC-88E1-D01C910F3D79}" presName="sibTrans" presStyleLbl="sibTrans2D1" presStyleIdx="4" presStyleCnt="7"/>
      <dgm:spPr/>
    </dgm:pt>
    <dgm:pt modelId="{6A5BA43C-1FCF-4777-BBCF-1B4E27D9924C}" type="pres">
      <dgm:prSet presAssocID="{363DBE66-6DC0-44CC-88E1-D01C910F3D79}" presName="connectorText" presStyleLbl="sibTrans2D1" presStyleIdx="4" presStyleCnt="7"/>
      <dgm:spPr/>
    </dgm:pt>
    <dgm:pt modelId="{E39B22F4-7916-468E-A764-4AA813587AFB}" type="pres">
      <dgm:prSet presAssocID="{9A4DC8BF-2D1F-4689-9CAB-B4BBB0BFD379}" presName="node" presStyleLbl="node1" presStyleIdx="5" presStyleCnt="8">
        <dgm:presLayoutVars>
          <dgm:bulletEnabled val="1"/>
        </dgm:presLayoutVars>
      </dgm:prSet>
      <dgm:spPr/>
    </dgm:pt>
    <dgm:pt modelId="{9950DFDE-C2CE-41A2-BB33-92AA55FF48F5}" type="pres">
      <dgm:prSet presAssocID="{5074E0C0-5A90-4F8A-8A64-C69E0AE70AC8}" presName="sibTrans" presStyleLbl="sibTrans2D1" presStyleIdx="5" presStyleCnt="7"/>
      <dgm:spPr/>
    </dgm:pt>
    <dgm:pt modelId="{28CBA595-0734-4647-90E7-94EEB779A06A}" type="pres">
      <dgm:prSet presAssocID="{5074E0C0-5A90-4F8A-8A64-C69E0AE70AC8}" presName="connectorText" presStyleLbl="sibTrans2D1" presStyleIdx="5" presStyleCnt="7"/>
      <dgm:spPr/>
    </dgm:pt>
    <dgm:pt modelId="{49221678-02D7-49E7-9240-F72DEA6DFDC3}" type="pres">
      <dgm:prSet presAssocID="{3D6345E4-2189-43F2-834F-56DECFF2CF22}" presName="node" presStyleLbl="node1" presStyleIdx="6" presStyleCnt="8">
        <dgm:presLayoutVars>
          <dgm:bulletEnabled val="1"/>
        </dgm:presLayoutVars>
      </dgm:prSet>
      <dgm:spPr/>
    </dgm:pt>
    <dgm:pt modelId="{B887CBAC-82FD-4618-B014-9ED1F955BCC9}" type="pres">
      <dgm:prSet presAssocID="{590E77C9-16A7-4041-BBD2-AEE7B676BE41}" presName="sibTrans" presStyleLbl="sibTrans2D1" presStyleIdx="6" presStyleCnt="7"/>
      <dgm:spPr/>
    </dgm:pt>
    <dgm:pt modelId="{13E35FCD-4D79-4E1F-A523-DC50BC9DB842}" type="pres">
      <dgm:prSet presAssocID="{590E77C9-16A7-4041-BBD2-AEE7B676BE41}" presName="connectorText" presStyleLbl="sibTrans2D1" presStyleIdx="6" presStyleCnt="7"/>
      <dgm:spPr/>
    </dgm:pt>
    <dgm:pt modelId="{7E8024AE-8E55-4919-8E21-0AFFBB245979}" type="pres">
      <dgm:prSet presAssocID="{C03C47C0-375D-4C00-B394-F74C1B16AC9A}" presName="node" presStyleLbl="node1" presStyleIdx="7" presStyleCnt="8">
        <dgm:presLayoutVars>
          <dgm:bulletEnabled val="1"/>
        </dgm:presLayoutVars>
      </dgm:prSet>
      <dgm:spPr/>
    </dgm:pt>
  </dgm:ptLst>
  <dgm:cxnLst>
    <dgm:cxn modelId="{9D7E3B08-106C-447A-9728-7CAE19C4D5C0}" type="presOf" srcId="{590E77C9-16A7-4041-BBD2-AEE7B676BE41}" destId="{B887CBAC-82FD-4618-B014-9ED1F955BCC9}" srcOrd="0" destOrd="0" presId="urn:microsoft.com/office/officeart/2005/8/layout/process5"/>
    <dgm:cxn modelId="{E6B9460B-D02D-4FB9-B72A-C21DFEC2DB51}" type="presOf" srcId="{FD81DB94-1B5A-47A8-A6B4-6A64965FC0F6}" destId="{0B222C2D-4C73-4BAD-8DEC-CD9529374ED1}" srcOrd="0" destOrd="0" presId="urn:microsoft.com/office/officeart/2005/8/layout/process5"/>
    <dgm:cxn modelId="{AFB02C27-C33C-40D9-B080-5BB001C09473}" srcId="{879E69D8-9205-46A6-8447-38C6048E5050}" destId="{C03C47C0-375D-4C00-B394-F74C1B16AC9A}" srcOrd="7" destOrd="0" parTransId="{7A42C397-85FD-476F-AFD4-F49CBD8B4B95}" sibTransId="{BBC5A62A-CAC8-49EE-9661-436A024DBBAD}"/>
    <dgm:cxn modelId="{58613E27-871A-4BAD-BCBE-5500627008A5}" type="presOf" srcId="{F30E2835-BFDB-41E9-A164-B1832F017C53}" destId="{92C80726-4C4A-4BA0-946F-CB28EFAEB877}" srcOrd="0" destOrd="0" presId="urn:microsoft.com/office/officeart/2005/8/layout/process5"/>
    <dgm:cxn modelId="{7B37022A-3945-4281-91D0-E3AAC111C43E}" type="presOf" srcId="{46B4C53B-2C9B-4011-8EF2-51AEDBF45F84}" destId="{11A85FAF-7E28-4308-A36C-5B09DBE6A492}" srcOrd="0" destOrd="0" presId="urn:microsoft.com/office/officeart/2005/8/layout/process5"/>
    <dgm:cxn modelId="{C28EB431-CF60-4104-8ECF-87E1DAC8BE51}" type="presOf" srcId="{049C0D17-03C0-4605-8CA5-E3582AF7A3DC}" destId="{67195D60-F534-43DF-83E5-CC1F5AEF3523}" srcOrd="1" destOrd="0" presId="urn:microsoft.com/office/officeart/2005/8/layout/process5"/>
    <dgm:cxn modelId="{5224295D-E497-49D7-9467-C135498E3378}" srcId="{879E69D8-9205-46A6-8447-38C6048E5050}" destId="{46B4C53B-2C9B-4011-8EF2-51AEDBF45F84}" srcOrd="3" destOrd="0" parTransId="{E0DE773B-A0F4-4537-922F-A21231286D41}" sibTransId="{0063E46B-CA11-4345-B891-243A08D99238}"/>
    <dgm:cxn modelId="{2FE47B50-FC81-42A1-A5F8-99D553AD2DA1}" srcId="{879E69D8-9205-46A6-8447-38C6048E5050}" destId="{0EBD2862-36F7-4C23-8985-63D3D15FDBEB}" srcOrd="0" destOrd="0" parTransId="{52273D9D-1CEC-4880-BFC1-76358C0F8772}" sibTransId="{CA63B5E1-CB59-4F22-BD5C-2F212287B22F}"/>
    <dgm:cxn modelId="{58125E76-1B2F-45F7-AA79-BC8BF69EFA73}" srcId="{879E69D8-9205-46A6-8447-38C6048E5050}" destId="{3D6345E4-2189-43F2-834F-56DECFF2CF22}" srcOrd="6" destOrd="0" parTransId="{B50C689F-CD44-441D-A2A7-4260EF6E1269}" sibTransId="{590E77C9-16A7-4041-BBD2-AEE7B676BE41}"/>
    <dgm:cxn modelId="{96A29156-3CE1-4B23-B616-FFB89A49D936}" srcId="{879E69D8-9205-46A6-8447-38C6048E5050}" destId="{FD81DB94-1B5A-47A8-A6B4-6A64965FC0F6}" srcOrd="1" destOrd="0" parTransId="{87812A8E-740B-49A6-A795-2664269B338E}" sibTransId="{770B3B36-DE27-44AD-83B7-D216FF55CA86}"/>
    <dgm:cxn modelId="{95720978-633F-410D-87FC-4B95243FC4DC}" type="presOf" srcId="{CA63B5E1-CB59-4F22-BD5C-2F212287B22F}" destId="{A4B4B35C-E20B-4460-8AC0-D11D033206D6}" srcOrd="0" destOrd="0" presId="urn:microsoft.com/office/officeart/2005/8/layout/process5"/>
    <dgm:cxn modelId="{E4638D8A-5745-49FB-93A3-6D166A643109}" type="presOf" srcId="{0EBD2862-36F7-4C23-8985-63D3D15FDBEB}" destId="{B3E21174-27B3-41CC-98C4-A8AA2D035D62}" srcOrd="0" destOrd="0" presId="urn:microsoft.com/office/officeart/2005/8/layout/process5"/>
    <dgm:cxn modelId="{DC31748E-64AC-4C8C-99AC-F41E9716B9FB}" type="presOf" srcId="{5074E0C0-5A90-4F8A-8A64-C69E0AE70AC8}" destId="{9950DFDE-C2CE-41A2-BB33-92AA55FF48F5}" srcOrd="0" destOrd="0" presId="urn:microsoft.com/office/officeart/2005/8/layout/process5"/>
    <dgm:cxn modelId="{6AF37297-2F6E-4D92-8CC2-9B35E0088238}" type="presOf" srcId="{CA63B5E1-CB59-4F22-BD5C-2F212287B22F}" destId="{6E3F3A47-3594-4E6B-98B5-9414A1D137BE}" srcOrd="1" destOrd="0" presId="urn:microsoft.com/office/officeart/2005/8/layout/process5"/>
    <dgm:cxn modelId="{3BDD1CA9-C972-4347-896C-AE210D17ACF1}" srcId="{879E69D8-9205-46A6-8447-38C6048E5050}" destId="{48CAF8DE-DF4B-4D5D-AC85-5C65A641EF4F}" srcOrd="2" destOrd="0" parTransId="{EC43145F-2365-4E51-B4A7-2E8D578A0B3C}" sibTransId="{049C0D17-03C0-4605-8CA5-E3582AF7A3DC}"/>
    <dgm:cxn modelId="{C92477A9-7ACE-424E-9F7D-CC605CE102D9}" srcId="{879E69D8-9205-46A6-8447-38C6048E5050}" destId="{F30E2835-BFDB-41E9-A164-B1832F017C53}" srcOrd="4" destOrd="0" parTransId="{C76CD384-67ED-4F29-93D6-3DEE8071555B}" sibTransId="{363DBE66-6DC0-44CC-88E1-D01C910F3D79}"/>
    <dgm:cxn modelId="{B0F3B1AD-9D52-44C7-9CEF-9DA91D3B7A9B}" type="presOf" srcId="{9A4DC8BF-2D1F-4689-9CAB-B4BBB0BFD379}" destId="{E39B22F4-7916-468E-A764-4AA813587AFB}" srcOrd="0" destOrd="0" presId="urn:microsoft.com/office/officeart/2005/8/layout/process5"/>
    <dgm:cxn modelId="{E2213DB0-9A24-4D2A-9E11-A91D623CA64E}" type="presOf" srcId="{363DBE66-6DC0-44CC-88E1-D01C910F3D79}" destId="{6A5BA43C-1FCF-4777-BBCF-1B4E27D9924C}" srcOrd="1" destOrd="0" presId="urn:microsoft.com/office/officeart/2005/8/layout/process5"/>
    <dgm:cxn modelId="{3EC4FCB1-72DA-4E97-9D2E-C6076B14FC9F}" srcId="{879E69D8-9205-46A6-8447-38C6048E5050}" destId="{9A4DC8BF-2D1F-4689-9CAB-B4BBB0BFD379}" srcOrd="5" destOrd="0" parTransId="{124FA621-EBA3-42F2-AF36-A6276C42B16C}" sibTransId="{5074E0C0-5A90-4F8A-8A64-C69E0AE70AC8}"/>
    <dgm:cxn modelId="{92FF68B2-FE51-4FB9-825C-E4ECEF4CD2F9}" type="presOf" srcId="{48CAF8DE-DF4B-4D5D-AC85-5C65A641EF4F}" destId="{C47F0B0D-3891-451E-9B62-35EE51270278}" srcOrd="0" destOrd="0" presId="urn:microsoft.com/office/officeart/2005/8/layout/process5"/>
    <dgm:cxn modelId="{6C18F1B2-BFDB-4251-91CC-5AD03F6AD147}" type="presOf" srcId="{590E77C9-16A7-4041-BBD2-AEE7B676BE41}" destId="{13E35FCD-4D79-4E1F-A523-DC50BC9DB842}" srcOrd="1" destOrd="0" presId="urn:microsoft.com/office/officeart/2005/8/layout/process5"/>
    <dgm:cxn modelId="{CD0B08B6-1979-4839-9D0F-1D6CCC5FA718}" type="presOf" srcId="{5074E0C0-5A90-4F8A-8A64-C69E0AE70AC8}" destId="{28CBA595-0734-4647-90E7-94EEB779A06A}" srcOrd="1" destOrd="0" presId="urn:microsoft.com/office/officeart/2005/8/layout/process5"/>
    <dgm:cxn modelId="{55F5ABC4-6932-4407-9F88-137B4806D62C}" type="presOf" srcId="{3D6345E4-2189-43F2-834F-56DECFF2CF22}" destId="{49221678-02D7-49E7-9240-F72DEA6DFDC3}" srcOrd="0" destOrd="0" presId="urn:microsoft.com/office/officeart/2005/8/layout/process5"/>
    <dgm:cxn modelId="{204676C5-D233-483B-A80A-49F108981055}" type="presOf" srcId="{770B3B36-DE27-44AD-83B7-D216FF55CA86}" destId="{561CA65A-FEAA-47B3-83F7-8ADB3B25902E}" srcOrd="0" destOrd="0" presId="urn:microsoft.com/office/officeart/2005/8/layout/process5"/>
    <dgm:cxn modelId="{5EFAA0CD-D35F-4E2F-92FC-BB63C0E0D3AE}" type="presOf" srcId="{049C0D17-03C0-4605-8CA5-E3582AF7A3DC}" destId="{1D939EC7-921B-4440-90A9-7B2D45AE0B14}" srcOrd="0" destOrd="0" presId="urn:microsoft.com/office/officeart/2005/8/layout/process5"/>
    <dgm:cxn modelId="{91AB50CF-C0E4-4626-912A-88C42D7A3BBD}" type="presOf" srcId="{770B3B36-DE27-44AD-83B7-D216FF55CA86}" destId="{103509B0-A44D-4A8A-945D-D53A2EE5F285}" srcOrd="1" destOrd="0" presId="urn:microsoft.com/office/officeart/2005/8/layout/process5"/>
    <dgm:cxn modelId="{7E86ECDD-F3A6-468F-B26D-35575BABB39C}" type="presOf" srcId="{879E69D8-9205-46A6-8447-38C6048E5050}" destId="{3519E921-7CCA-4AEB-9D5D-DAA5B19FE488}" srcOrd="0" destOrd="0" presId="urn:microsoft.com/office/officeart/2005/8/layout/process5"/>
    <dgm:cxn modelId="{FEAFF3DD-7EF7-42D4-B908-CF179E6C4854}" type="presOf" srcId="{0063E46B-CA11-4345-B891-243A08D99238}" destId="{FD933106-0B59-4393-B48E-DA96B303CD99}" srcOrd="0" destOrd="0" presId="urn:microsoft.com/office/officeart/2005/8/layout/process5"/>
    <dgm:cxn modelId="{4430CEE8-C7CB-4587-95CB-4FDBCE7F8D71}" type="presOf" srcId="{363DBE66-6DC0-44CC-88E1-D01C910F3D79}" destId="{3BD2F417-4974-40B7-A421-CB135D558E2D}" srcOrd="0" destOrd="0" presId="urn:microsoft.com/office/officeart/2005/8/layout/process5"/>
    <dgm:cxn modelId="{86EC6FFE-25D1-4F48-AD70-7ED5D31EE032}" type="presOf" srcId="{C03C47C0-375D-4C00-B394-F74C1B16AC9A}" destId="{7E8024AE-8E55-4919-8E21-0AFFBB245979}" srcOrd="0" destOrd="0" presId="urn:microsoft.com/office/officeart/2005/8/layout/process5"/>
    <dgm:cxn modelId="{03C593FE-B23E-4AC1-9D89-C4735F7CBDA3}" type="presOf" srcId="{0063E46B-CA11-4345-B891-243A08D99238}" destId="{CDD99EDA-1B69-4ED2-8C7C-676E34F0F188}" srcOrd="1" destOrd="0" presId="urn:microsoft.com/office/officeart/2005/8/layout/process5"/>
    <dgm:cxn modelId="{A825EE1D-4DC9-435C-A73C-3F1C66A5898B}" type="presParOf" srcId="{3519E921-7CCA-4AEB-9D5D-DAA5B19FE488}" destId="{B3E21174-27B3-41CC-98C4-A8AA2D035D62}" srcOrd="0" destOrd="0" presId="urn:microsoft.com/office/officeart/2005/8/layout/process5"/>
    <dgm:cxn modelId="{5968667D-B2F8-4155-942A-DF45D9885991}" type="presParOf" srcId="{3519E921-7CCA-4AEB-9D5D-DAA5B19FE488}" destId="{A4B4B35C-E20B-4460-8AC0-D11D033206D6}" srcOrd="1" destOrd="0" presId="urn:microsoft.com/office/officeart/2005/8/layout/process5"/>
    <dgm:cxn modelId="{D93ED596-FC51-416B-B239-2ABCF9668389}" type="presParOf" srcId="{A4B4B35C-E20B-4460-8AC0-D11D033206D6}" destId="{6E3F3A47-3594-4E6B-98B5-9414A1D137BE}" srcOrd="0" destOrd="0" presId="urn:microsoft.com/office/officeart/2005/8/layout/process5"/>
    <dgm:cxn modelId="{FB3AD2CE-8ACE-44C9-8C58-46A06E028D92}" type="presParOf" srcId="{3519E921-7CCA-4AEB-9D5D-DAA5B19FE488}" destId="{0B222C2D-4C73-4BAD-8DEC-CD9529374ED1}" srcOrd="2" destOrd="0" presId="urn:microsoft.com/office/officeart/2005/8/layout/process5"/>
    <dgm:cxn modelId="{79AB25DB-3583-4F35-BD91-383AB40AA876}" type="presParOf" srcId="{3519E921-7CCA-4AEB-9D5D-DAA5B19FE488}" destId="{561CA65A-FEAA-47B3-83F7-8ADB3B25902E}" srcOrd="3" destOrd="0" presId="urn:microsoft.com/office/officeart/2005/8/layout/process5"/>
    <dgm:cxn modelId="{AE4FD667-AC14-48B9-9D30-30BE22F73B27}" type="presParOf" srcId="{561CA65A-FEAA-47B3-83F7-8ADB3B25902E}" destId="{103509B0-A44D-4A8A-945D-D53A2EE5F285}" srcOrd="0" destOrd="0" presId="urn:microsoft.com/office/officeart/2005/8/layout/process5"/>
    <dgm:cxn modelId="{E801D9A0-513E-42FD-9F22-FBAA2D5CC836}" type="presParOf" srcId="{3519E921-7CCA-4AEB-9D5D-DAA5B19FE488}" destId="{C47F0B0D-3891-451E-9B62-35EE51270278}" srcOrd="4" destOrd="0" presId="urn:microsoft.com/office/officeart/2005/8/layout/process5"/>
    <dgm:cxn modelId="{D544D070-C99B-4DC0-9278-D81F6413E467}" type="presParOf" srcId="{3519E921-7CCA-4AEB-9D5D-DAA5B19FE488}" destId="{1D939EC7-921B-4440-90A9-7B2D45AE0B14}" srcOrd="5" destOrd="0" presId="urn:microsoft.com/office/officeart/2005/8/layout/process5"/>
    <dgm:cxn modelId="{E79BC9EF-269D-4AB0-8966-C9BC5A67E50F}" type="presParOf" srcId="{1D939EC7-921B-4440-90A9-7B2D45AE0B14}" destId="{67195D60-F534-43DF-83E5-CC1F5AEF3523}" srcOrd="0" destOrd="0" presId="urn:microsoft.com/office/officeart/2005/8/layout/process5"/>
    <dgm:cxn modelId="{981A21FB-582F-41AB-939A-6BCD9D05F86F}" type="presParOf" srcId="{3519E921-7CCA-4AEB-9D5D-DAA5B19FE488}" destId="{11A85FAF-7E28-4308-A36C-5B09DBE6A492}" srcOrd="6" destOrd="0" presId="urn:microsoft.com/office/officeart/2005/8/layout/process5"/>
    <dgm:cxn modelId="{C3B98911-C2F9-4D47-BDD8-137A4544DEE6}" type="presParOf" srcId="{3519E921-7CCA-4AEB-9D5D-DAA5B19FE488}" destId="{FD933106-0B59-4393-B48E-DA96B303CD99}" srcOrd="7" destOrd="0" presId="urn:microsoft.com/office/officeart/2005/8/layout/process5"/>
    <dgm:cxn modelId="{DE8D5DAB-2CF7-4206-80F9-31996374A156}" type="presParOf" srcId="{FD933106-0B59-4393-B48E-DA96B303CD99}" destId="{CDD99EDA-1B69-4ED2-8C7C-676E34F0F188}" srcOrd="0" destOrd="0" presId="urn:microsoft.com/office/officeart/2005/8/layout/process5"/>
    <dgm:cxn modelId="{2C778DE6-E22A-4823-8B1A-BB7E053AB056}" type="presParOf" srcId="{3519E921-7CCA-4AEB-9D5D-DAA5B19FE488}" destId="{92C80726-4C4A-4BA0-946F-CB28EFAEB877}" srcOrd="8" destOrd="0" presId="urn:microsoft.com/office/officeart/2005/8/layout/process5"/>
    <dgm:cxn modelId="{0D29DEC0-1C64-4C24-99AD-6248C3A380C6}" type="presParOf" srcId="{3519E921-7CCA-4AEB-9D5D-DAA5B19FE488}" destId="{3BD2F417-4974-40B7-A421-CB135D558E2D}" srcOrd="9" destOrd="0" presId="urn:microsoft.com/office/officeart/2005/8/layout/process5"/>
    <dgm:cxn modelId="{976BA792-88C7-4532-B272-12A1F08DFACA}" type="presParOf" srcId="{3BD2F417-4974-40B7-A421-CB135D558E2D}" destId="{6A5BA43C-1FCF-4777-BBCF-1B4E27D9924C}" srcOrd="0" destOrd="0" presId="urn:microsoft.com/office/officeart/2005/8/layout/process5"/>
    <dgm:cxn modelId="{C367635C-2073-4A40-8713-9EBD2FC4C513}" type="presParOf" srcId="{3519E921-7CCA-4AEB-9D5D-DAA5B19FE488}" destId="{E39B22F4-7916-468E-A764-4AA813587AFB}" srcOrd="10" destOrd="0" presId="urn:microsoft.com/office/officeart/2005/8/layout/process5"/>
    <dgm:cxn modelId="{FB9E8209-23A6-4D2A-82E0-7B725143BF51}" type="presParOf" srcId="{3519E921-7CCA-4AEB-9D5D-DAA5B19FE488}" destId="{9950DFDE-C2CE-41A2-BB33-92AA55FF48F5}" srcOrd="11" destOrd="0" presId="urn:microsoft.com/office/officeart/2005/8/layout/process5"/>
    <dgm:cxn modelId="{C4D7DF2A-BF61-49DD-807D-721092149595}" type="presParOf" srcId="{9950DFDE-C2CE-41A2-BB33-92AA55FF48F5}" destId="{28CBA595-0734-4647-90E7-94EEB779A06A}" srcOrd="0" destOrd="0" presId="urn:microsoft.com/office/officeart/2005/8/layout/process5"/>
    <dgm:cxn modelId="{D506564E-9AE3-42CC-BFA0-F2FE9449ADC5}" type="presParOf" srcId="{3519E921-7CCA-4AEB-9D5D-DAA5B19FE488}" destId="{49221678-02D7-49E7-9240-F72DEA6DFDC3}" srcOrd="12" destOrd="0" presId="urn:microsoft.com/office/officeart/2005/8/layout/process5"/>
    <dgm:cxn modelId="{46D8DB1A-5A63-4BA5-86A9-3012D726986C}" type="presParOf" srcId="{3519E921-7CCA-4AEB-9D5D-DAA5B19FE488}" destId="{B887CBAC-82FD-4618-B014-9ED1F955BCC9}" srcOrd="13" destOrd="0" presId="urn:microsoft.com/office/officeart/2005/8/layout/process5"/>
    <dgm:cxn modelId="{E475DACF-8972-4E79-81B9-1EFD149AC712}" type="presParOf" srcId="{B887CBAC-82FD-4618-B014-9ED1F955BCC9}" destId="{13E35FCD-4D79-4E1F-A523-DC50BC9DB842}" srcOrd="0" destOrd="0" presId="urn:microsoft.com/office/officeart/2005/8/layout/process5"/>
    <dgm:cxn modelId="{39E360D2-1CA3-48AC-B4FD-CEC4D2175E3A}" type="presParOf" srcId="{3519E921-7CCA-4AEB-9D5D-DAA5B19FE488}" destId="{7E8024AE-8E55-4919-8E21-0AFFBB24597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21174-27B3-41CC-98C4-A8AA2D035D62}">
      <dsp:nvSpPr>
        <dsp:cNvPr id="0" name=""/>
        <dsp:cNvSpPr/>
      </dsp:nvSpPr>
      <dsp:spPr>
        <a:xfrm>
          <a:off x="4822" y="576342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Đăng</a:t>
          </a:r>
          <a:r>
            <a:rPr lang="en-US" sz="2200" kern="1200" dirty="0"/>
            <a:t> </a:t>
          </a:r>
          <a:r>
            <a:rPr lang="en-US" sz="2200" kern="1200" dirty="0" err="1"/>
            <a:t>ký</a:t>
          </a:r>
          <a:r>
            <a:rPr lang="en-US" sz="2200" kern="1200" dirty="0"/>
            <a:t> membership (Free)</a:t>
          </a:r>
        </a:p>
      </dsp:txBody>
      <dsp:txXfrm>
        <a:off x="41872" y="613392"/>
        <a:ext cx="2034199" cy="1190879"/>
      </dsp:txXfrm>
    </dsp:sp>
    <dsp:sp modelId="{A4B4B35C-E20B-4460-8AC0-D11D033206D6}">
      <dsp:nvSpPr>
        <dsp:cNvPr id="0" name=""/>
        <dsp:cNvSpPr/>
      </dsp:nvSpPr>
      <dsp:spPr>
        <a:xfrm>
          <a:off x="2298651" y="9474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98651" y="1051974"/>
        <a:ext cx="312871" cy="313714"/>
      </dsp:txXfrm>
    </dsp:sp>
    <dsp:sp modelId="{0B222C2D-4C73-4BAD-8DEC-CD9529374ED1}">
      <dsp:nvSpPr>
        <dsp:cNvPr id="0" name=""/>
        <dsp:cNvSpPr/>
      </dsp:nvSpPr>
      <dsp:spPr>
        <a:xfrm>
          <a:off x="2956440" y="576342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Thực</a:t>
          </a:r>
          <a:r>
            <a:rPr lang="en-US" sz="2200" kern="1200" dirty="0"/>
            <a:t> </a:t>
          </a:r>
          <a:r>
            <a:rPr lang="en-US" sz="2200" kern="1200" dirty="0" err="1"/>
            <a:t>hiện</a:t>
          </a:r>
          <a:r>
            <a:rPr lang="en-US" sz="2200" kern="1200" dirty="0"/>
            <a:t> </a:t>
          </a:r>
          <a:r>
            <a:rPr lang="en-US" sz="2200" kern="1200" dirty="0" err="1"/>
            <a:t>giao</a:t>
          </a:r>
          <a:r>
            <a:rPr lang="en-US" sz="2200" kern="1200" dirty="0"/>
            <a:t> </a:t>
          </a:r>
          <a:r>
            <a:rPr lang="en-US" sz="2200" kern="1200" dirty="0" err="1"/>
            <a:t>dịch</a:t>
          </a:r>
          <a:r>
            <a:rPr lang="en-US" sz="2200" kern="1200" dirty="0"/>
            <a:t> </a:t>
          </a:r>
          <a:r>
            <a:rPr lang="en-US" sz="2200" kern="1200" dirty="0" err="1"/>
            <a:t>để</a:t>
          </a:r>
          <a:r>
            <a:rPr lang="en-US" sz="2200" kern="1200" dirty="0"/>
            <a:t> </a:t>
          </a:r>
          <a:r>
            <a:rPr lang="en-US" sz="2200" kern="1200" dirty="0" err="1"/>
            <a:t>kích</a:t>
          </a:r>
          <a:r>
            <a:rPr lang="en-US" sz="2200" kern="1200" dirty="0"/>
            <a:t> </a:t>
          </a:r>
          <a:r>
            <a:rPr lang="en-US" sz="2200" kern="1200" dirty="0" err="1"/>
            <a:t>hoạt</a:t>
          </a:r>
          <a:r>
            <a:rPr lang="en-US" sz="2200" kern="1200" dirty="0"/>
            <a:t> membership </a:t>
          </a:r>
        </a:p>
      </dsp:txBody>
      <dsp:txXfrm>
        <a:off x="2993490" y="613392"/>
        <a:ext cx="2034199" cy="1190879"/>
      </dsp:txXfrm>
    </dsp:sp>
    <dsp:sp modelId="{561CA65A-FEAA-47B3-83F7-8ADB3B25902E}">
      <dsp:nvSpPr>
        <dsp:cNvPr id="0" name=""/>
        <dsp:cNvSpPr/>
      </dsp:nvSpPr>
      <dsp:spPr>
        <a:xfrm>
          <a:off x="5250270" y="9474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250270" y="1051974"/>
        <a:ext cx="312871" cy="313714"/>
      </dsp:txXfrm>
    </dsp:sp>
    <dsp:sp modelId="{C47F0B0D-3891-451E-9B62-35EE51270278}">
      <dsp:nvSpPr>
        <dsp:cNvPr id="0" name=""/>
        <dsp:cNvSpPr/>
      </dsp:nvSpPr>
      <dsp:spPr>
        <a:xfrm>
          <a:off x="5908059" y="576342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Tích</a:t>
          </a:r>
          <a:r>
            <a:rPr lang="en-US" sz="2200" kern="1200" dirty="0"/>
            <a:t> </a:t>
          </a:r>
          <a:r>
            <a:rPr lang="en-US" sz="2200" kern="1200" dirty="0" err="1"/>
            <a:t>điểm</a:t>
          </a:r>
          <a:r>
            <a:rPr lang="en-US" sz="2200" kern="1200" dirty="0"/>
            <a:t> qua </a:t>
          </a:r>
          <a:r>
            <a:rPr lang="en-US" sz="2200" kern="1200" dirty="0" err="1"/>
            <a:t>các</a:t>
          </a:r>
          <a:r>
            <a:rPr lang="en-US" sz="2200" kern="1200" dirty="0"/>
            <a:t> </a:t>
          </a:r>
          <a:r>
            <a:rPr lang="en-US" sz="2200" kern="1200" dirty="0" err="1"/>
            <a:t>lần</a:t>
          </a:r>
          <a:r>
            <a:rPr lang="en-US" sz="2200" kern="1200" dirty="0"/>
            <a:t> </a:t>
          </a:r>
          <a:r>
            <a:rPr lang="en-US" sz="2200" kern="1200" dirty="0" err="1"/>
            <a:t>giao</a:t>
          </a:r>
          <a:r>
            <a:rPr lang="en-US" sz="2200" kern="1200" dirty="0"/>
            <a:t> </a:t>
          </a:r>
          <a:r>
            <a:rPr lang="en-US" sz="2200" kern="1200" dirty="0" err="1"/>
            <a:t>dịch</a:t>
          </a:r>
          <a:endParaRPr lang="en-US" sz="2200" kern="1200" dirty="0"/>
        </a:p>
      </dsp:txBody>
      <dsp:txXfrm>
        <a:off x="5945109" y="613392"/>
        <a:ext cx="2034199" cy="1190879"/>
      </dsp:txXfrm>
    </dsp:sp>
    <dsp:sp modelId="{1D939EC7-921B-4440-90A9-7B2D45AE0B14}">
      <dsp:nvSpPr>
        <dsp:cNvPr id="0" name=""/>
        <dsp:cNvSpPr/>
      </dsp:nvSpPr>
      <dsp:spPr>
        <a:xfrm>
          <a:off x="8201889" y="9474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01889" y="1051974"/>
        <a:ext cx="312871" cy="313714"/>
      </dsp:txXfrm>
    </dsp:sp>
    <dsp:sp modelId="{11A85FAF-7E28-4308-A36C-5B09DBE6A492}">
      <dsp:nvSpPr>
        <dsp:cNvPr id="0" name=""/>
        <dsp:cNvSpPr/>
      </dsp:nvSpPr>
      <dsp:spPr>
        <a:xfrm>
          <a:off x="8859678" y="576342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Đổi</a:t>
          </a:r>
          <a:r>
            <a:rPr lang="en-US" sz="2200" kern="1200" dirty="0"/>
            <a:t> voucher </a:t>
          </a:r>
          <a:r>
            <a:rPr lang="en-US" sz="2200" kern="1200" dirty="0" err="1"/>
            <a:t>giảm</a:t>
          </a:r>
          <a:r>
            <a:rPr lang="en-US" sz="2200" kern="1200" dirty="0"/>
            <a:t> </a:t>
          </a:r>
          <a:r>
            <a:rPr lang="en-US" sz="2200" kern="1200" dirty="0" err="1"/>
            <a:t>giá</a:t>
          </a:r>
          <a:endParaRPr lang="en-US" sz="2200" kern="1200" dirty="0"/>
        </a:p>
      </dsp:txBody>
      <dsp:txXfrm>
        <a:off x="8896728" y="613392"/>
        <a:ext cx="2034199" cy="1190879"/>
      </dsp:txXfrm>
    </dsp:sp>
    <dsp:sp modelId="{FD933106-0B59-4393-B48E-DA96B303CD99}">
      <dsp:nvSpPr>
        <dsp:cNvPr id="0" name=""/>
        <dsp:cNvSpPr/>
      </dsp:nvSpPr>
      <dsp:spPr>
        <a:xfrm rot="5400000">
          <a:off x="9690348" y="19889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9756971" y="2026851"/>
        <a:ext cx="313714" cy="312871"/>
      </dsp:txXfrm>
    </dsp:sp>
    <dsp:sp modelId="{92C80726-4C4A-4BA0-946F-CB28EFAEB877}">
      <dsp:nvSpPr>
        <dsp:cNvPr id="0" name=""/>
        <dsp:cNvSpPr/>
      </dsp:nvSpPr>
      <dsp:spPr>
        <a:xfrm>
          <a:off x="8859678" y="2684641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Đến</a:t>
          </a:r>
          <a:r>
            <a:rPr lang="en-US" sz="2200" kern="1200" dirty="0"/>
            <a:t> DS </a:t>
          </a:r>
          <a:r>
            <a:rPr lang="en-US" sz="2200" kern="1200" dirty="0" err="1"/>
            <a:t>làm</a:t>
          </a:r>
          <a:r>
            <a:rPr lang="en-US" sz="2200" kern="1200" dirty="0"/>
            <a:t> </a:t>
          </a:r>
          <a:r>
            <a:rPr lang="en-US" sz="2200" kern="1200" dirty="0" err="1"/>
            <a:t>dịch</a:t>
          </a:r>
          <a:r>
            <a:rPr lang="en-US" sz="2200" kern="1200" dirty="0"/>
            <a:t> </a:t>
          </a:r>
          <a:r>
            <a:rPr lang="en-US" sz="2200" kern="1200" dirty="0" err="1"/>
            <a:t>vụ</a:t>
          </a:r>
          <a:endParaRPr lang="en-US" sz="2200" kern="1200" dirty="0"/>
        </a:p>
      </dsp:txBody>
      <dsp:txXfrm>
        <a:off x="8896728" y="2721691"/>
        <a:ext cx="2034199" cy="1190879"/>
      </dsp:txXfrm>
    </dsp:sp>
    <dsp:sp modelId="{3BD2F417-4974-40B7-A421-CB135D558E2D}">
      <dsp:nvSpPr>
        <dsp:cNvPr id="0" name=""/>
        <dsp:cNvSpPr/>
      </dsp:nvSpPr>
      <dsp:spPr>
        <a:xfrm rot="10800000">
          <a:off x="8227188" y="30557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8361276" y="3160274"/>
        <a:ext cx="312871" cy="313714"/>
      </dsp:txXfrm>
    </dsp:sp>
    <dsp:sp modelId="{E39B22F4-7916-468E-A764-4AA813587AFB}">
      <dsp:nvSpPr>
        <dsp:cNvPr id="0" name=""/>
        <dsp:cNvSpPr/>
      </dsp:nvSpPr>
      <dsp:spPr>
        <a:xfrm>
          <a:off x="5908059" y="2684641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Service advisor </a:t>
          </a:r>
          <a:r>
            <a:rPr lang="en-US" sz="2200" kern="1200" dirty="0" err="1"/>
            <a:t>báo</a:t>
          </a:r>
          <a:r>
            <a:rPr lang="en-US" sz="2200" kern="1200" dirty="0"/>
            <a:t> </a:t>
          </a:r>
          <a:r>
            <a:rPr lang="en-US" sz="2200" kern="1200" dirty="0" err="1"/>
            <a:t>giá</a:t>
          </a:r>
          <a:endParaRPr lang="en-US" sz="2200" kern="1200" dirty="0"/>
        </a:p>
      </dsp:txBody>
      <dsp:txXfrm>
        <a:off x="5945109" y="2721691"/>
        <a:ext cx="2034199" cy="1190879"/>
      </dsp:txXfrm>
    </dsp:sp>
    <dsp:sp modelId="{9950DFDE-C2CE-41A2-BB33-92AA55FF48F5}">
      <dsp:nvSpPr>
        <dsp:cNvPr id="0" name=""/>
        <dsp:cNvSpPr/>
      </dsp:nvSpPr>
      <dsp:spPr>
        <a:xfrm rot="10800000">
          <a:off x="5275570" y="30557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409658" y="3160274"/>
        <a:ext cx="312871" cy="313714"/>
      </dsp:txXfrm>
    </dsp:sp>
    <dsp:sp modelId="{49221678-02D7-49E7-9240-F72DEA6DFDC3}">
      <dsp:nvSpPr>
        <dsp:cNvPr id="0" name=""/>
        <dsp:cNvSpPr/>
      </dsp:nvSpPr>
      <dsp:spPr>
        <a:xfrm>
          <a:off x="2956440" y="2684641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Đưa</a:t>
          </a:r>
          <a:r>
            <a:rPr lang="en-US" sz="2200" kern="1200" dirty="0"/>
            <a:t> voucher </a:t>
          </a:r>
          <a:r>
            <a:rPr lang="en-US" sz="2200" kern="1200" dirty="0" err="1"/>
            <a:t>giảm</a:t>
          </a:r>
          <a:r>
            <a:rPr lang="en-US" sz="2200" kern="1200" dirty="0"/>
            <a:t> </a:t>
          </a:r>
          <a:r>
            <a:rPr lang="en-US" sz="2200" kern="1200" dirty="0" err="1"/>
            <a:t>giá</a:t>
          </a:r>
          <a:endParaRPr lang="en-US" sz="2200" kern="1200" dirty="0"/>
        </a:p>
      </dsp:txBody>
      <dsp:txXfrm>
        <a:off x="2993490" y="2721691"/>
        <a:ext cx="2034199" cy="1190879"/>
      </dsp:txXfrm>
    </dsp:sp>
    <dsp:sp modelId="{B887CBAC-82FD-4618-B014-9ED1F955BCC9}">
      <dsp:nvSpPr>
        <dsp:cNvPr id="0" name=""/>
        <dsp:cNvSpPr/>
      </dsp:nvSpPr>
      <dsp:spPr>
        <a:xfrm rot="10800000">
          <a:off x="2323951" y="3055702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2458039" y="3160274"/>
        <a:ext cx="312871" cy="313714"/>
      </dsp:txXfrm>
    </dsp:sp>
    <dsp:sp modelId="{7E8024AE-8E55-4919-8E21-0AFFBB245979}">
      <dsp:nvSpPr>
        <dsp:cNvPr id="0" name=""/>
        <dsp:cNvSpPr/>
      </dsp:nvSpPr>
      <dsp:spPr>
        <a:xfrm>
          <a:off x="4822" y="2684641"/>
          <a:ext cx="2108299" cy="1264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Thu </a:t>
          </a:r>
          <a:r>
            <a:rPr lang="en-US" sz="2200" kern="1200" dirty="0" err="1"/>
            <a:t>ngân</a:t>
          </a:r>
          <a:r>
            <a:rPr lang="en-US" sz="2200" kern="1200" dirty="0"/>
            <a:t> </a:t>
          </a:r>
          <a:r>
            <a:rPr lang="en-US" sz="2200" kern="1200" dirty="0" err="1"/>
            <a:t>giảm</a:t>
          </a:r>
          <a:r>
            <a:rPr lang="en-US" sz="2200" kern="1200" dirty="0"/>
            <a:t> </a:t>
          </a:r>
          <a:r>
            <a:rPr lang="en-US" sz="2200" kern="1200" dirty="0" err="1"/>
            <a:t>giá</a:t>
          </a:r>
          <a:r>
            <a:rPr lang="en-US" sz="2200" kern="1200" dirty="0"/>
            <a:t> </a:t>
          </a:r>
        </a:p>
      </dsp:txBody>
      <dsp:txXfrm>
        <a:off x="41872" y="2721691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375" cy="4973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221" y="0"/>
            <a:ext cx="2950374" cy="4973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December,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373"/>
            <a:ext cx="2950375" cy="4973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221" y="9440373"/>
            <a:ext cx="2950374" cy="4973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0B2A-94B5-4BB8-9EDF-FAAD6D17B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5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2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54" tIns="45327" rIns="90654" bIns="45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49" y="1"/>
            <a:ext cx="29502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54" tIns="45327" rIns="90654" bIns="45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ja-JP"/>
              <a:t>December, 2019</a:t>
            </a:r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6125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8" y="4721226"/>
            <a:ext cx="544480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54" tIns="45327" rIns="90654" bIns="45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5"/>
            <a:ext cx="2950263" cy="4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54" tIns="45327" rIns="90654" bIns="45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49" y="9440865"/>
            <a:ext cx="2950263" cy="4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54" tIns="45327" rIns="90654" bIns="45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422E12-959E-4B1F-9675-48771A6DD40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7630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22E12-959E-4B1F-9675-48771A6DD408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8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10363200" cy="928914"/>
          </a:xfrm>
          <a:prstGeom prst="rect">
            <a:avLst/>
          </a:prstGeom>
          <a:solidFill>
            <a:srgbClr val="0031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2400">
              <a:latin typeface="SuzukiPROHeadline" pitchFamily="34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26726D9-5B8E-4A59-825B-64CE5422CF71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4E55E-9920-44A5-BB02-E653CF33F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5355" r="4607" b="15171"/>
          <a:stretch/>
        </p:blipFill>
        <p:spPr>
          <a:xfrm>
            <a:off x="10363200" y="0"/>
            <a:ext cx="1828799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82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75D06-A3D4-4C20-BB40-12B71C5516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640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19D26-7B87-44A0-B258-D4570D8AA82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18261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E0992-4428-4910-B200-DEFD73218BE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28295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11234-C013-4BCE-B82F-A2D8861483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06886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2D8F0-AD33-4FC0-8801-07E65E0D97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9853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3F12A-9573-45D0-AF43-A3886288A32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341674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733DE-5A4D-472E-9A5D-5694010D6BF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2939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0367C-8A60-40C8-9DD2-D91833F1E10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8206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FF50D-FAFA-403D-B74C-FBD45F9527B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77211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10DD4-4316-4171-8B8A-C73336CECC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578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" y="0"/>
            <a:ext cx="9791700" cy="900113"/>
          </a:xfrm>
          <a:prstGeom prst="rect">
            <a:avLst/>
          </a:prstGeom>
          <a:solidFill>
            <a:srgbClr val="0031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 sz="2400">
              <a:latin typeface="SuzukiPROHeadline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74513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B089CB-B901-4049-B04E-FA96D1CB970E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1"/>
            <a:ext cx="1189567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1" y="0"/>
            <a:ext cx="1200149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2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5EB6E4"/>
          </a:solidFill>
          <a:latin typeface="SuzukiPROHeadline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ungnv@vietnamsuzuki.com.vn" TargetMode="External"/><Relationship Id="rId2" Type="http://schemas.openxmlformats.org/officeDocument/2006/relationships/hyperlink" Target="mailto:phuongntd@vietnamsuzuki.com.v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1172453" y="1196752"/>
            <a:ext cx="984709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SuzukiPROHeadline" pitchFamily="34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sz="6000" b="1" kern="0" dirty="0">
                <a:solidFill>
                  <a:srgbClr val="002060"/>
                </a:solidFill>
                <a:ea typeface="ＭＳ Ｐゴシック"/>
                <a:cs typeface="Arial" panose="020B0604020202020204" pitchFamily="34" charset="0"/>
              </a:rPr>
              <a:t>MEMBERSHIP </a:t>
            </a:r>
          </a:p>
          <a:p>
            <a:pPr>
              <a:defRPr/>
            </a:pPr>
            <a:r>
              <a:rPr lang="en-US" altLang="ja-JP" sz="4000" b="1" i="1" kern="0" dirty="0">
                <a:solidFill>
                  <a:srgbClr val="002060"/>
                </a:solidFill>
                <a:ea typeface="ＭＳ Ｐゴシック"/>
                <a:cs typeface="Arial" panose="020B0604020202020204" pitchFamily="34" charset="0"/>
              </a:rPr>
              <a:t>For brand image, brand awareness </a:t>
            </a:r>
          </a:p>
          <a:p>
            <a:pPr algn="l">
              <a:defRPr/>
            </a:pPr>
            <a:endParaRPr lang="en-US" sz="2400" kern="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l">
              <a:defRPr/>
            </a:pPr>
            <a:endParaRPr lang="ja-JP" altLang="en-US" sz="2400" i="1" kern="0" dirty="0">
              <a:solidFill>
                <a:srgbClr val="002060"/>
              </a:solidFill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6BEE5-2918-40E5-9A37-D6DE79C9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6726D9-5B8E-4A59-825B-64CE5422CF71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6BCF5-B054-48D6-A98F-FCC763841930}"/>
              </a:ext>
            </a:extLst>
          </p:cNvPr>
          <p:cNvSpPr/>
          <p:nvPr/>
        </p:nvSpPr>
        <p:spPr>
          <a:xfrm>
            <a:off x="4259796" y="4293096"/>
            <a:ext cx="3672408" cy="2428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Business Strategy Group</a:t>
            </a:r>
          </a:p>
          <a:p>
            <a:pPr algn="ctr"/>
            <a:r>
              <a:rPr lang="en-US" sz="2400" i="1" dirty="0">
                <a:solidFill>
                  <a:srgbClr val="002060"/>
                </a:solidFill>
              </a:rPr>
              <a:t>Nguyễn Việt Hùng</a:t>
            </a:r>
          </a:p>
          <a:p>
            <a:pPr algn="ctr"/>
            <a:r>
              <a:rPr lang="en-US" sz="2400" i="1" dirty="0">
                <a:solidFill>
                  <a:srgbClr val="002060"/>
                </a:solidFill>
              </a:rPr>
              <a:t>Nguyễn Trần Duy </a:t>
            </a:r>
            <a:r>
              <a:rPr lang="en-US" sz="2400" i="1" dirty="0" err="1">
                <a:solidFill>
                  <a:srgbClr val="002060"/>
                </a:solidFill>
              </a:rPr>
              <a:t>Phư</a:t>
            </a:r>
            <a:r>
              <a:rPr lang="vi-VN" sz="2400" i="1" dirty="0">
                <a:solidFill>
                  <a:srgbClr val="002060"/>
                </a:solidFill>
              </a:rPr>
              <a:t>ơ</a:t>
            </a:r>
            <a:r>
              <a:rPr lang="en-US" sz="2400" i="1" dirty="0">
                <a:solidFill>
                  <a:srgbClr val="002060"/>
                </a:solidFill>
              </a:rPr>
              <a:t>ng</a:t>
            </a:r>
          </a:p>
          <a:p>
            <a:pPr algn="ctr"/>
            <a:endParaRPr lang="en-US" sz="2400" i="1" dirty="0">
              <a:solidFill>
                <a:srgbClr val="002060"/>
              </a:solidFill>
            </a:endParaRPr>
          </a:p>
          <a:p>
            <a:pPr algn="ctr"/>
            <a:endParaRPr 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sz="2400" i="1" dirty="0">
                <a:solidFill>
                  <a:srgbClr val="002060"/>
                </a:solidFill>
              </a:rPr>
              <a:t>5</a:t>
            </a:r>
            <a:r>
              <a:rPr lang="en-US" sz="2400" i="1" baseline="30000" dirty="0">
                <a:solidFill>
                  <a:srgbClr val="002060"/>
                </a:solidFill>
              </a:rPr>
              <a:t>th</a:t>
            </a:r>
            <a:r>
              <a:rPr lang="en-US" sz="2400" i="1" dirty="0">
                <a:solidFill>
                  <a:srgbClr val="002060"/>
                </a:solidFill>
              </a:rPr>
              <a:t> April, 2021</a:t>
            </a:r>
          </a:p>
          <a:p>
            <a:pPr algn="ctr"/>
            <a:endParaRPr lang="en-US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929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7"/>
            <a:ext cx="11161240" cy="4425357"/>
          </a:xfrm>
        </p:spPr>
        <p:txBody>
          <a:bodyPr/>
          <a:lstStyle/>
          <a:p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membership </a:t>
            </a:r>
            <a:r>
              <a:rPr lang="en-US" sz="2400" dirty="0" err="1"/>
              <a:t>của</a:t>
            </a:r>
            <a:r>
              <a:rPr lang="en-US" sz="2400" dirty="0"/>
              <a:t> KH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KH </a:t>
            </a:r>
            <a:r>
              <a:rPr lang="en-US" sz="2400" dirty="0" err="1"/>
              <a:t>có</a:t>
            </a:r>
            <a:r>
              <a:rPr lang="en-US" sz="2400" dirty="0"/>
              <a:t> voucher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voucher.</a:t>
            </a:r>
          </a:p>
          <a:p>
            <a:r>
              <a:rPr lang="en-US" sz="2400" dirty="0"/>
              <a:t>Sau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membership.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10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Đối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với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nhân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viên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thu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ngân</a:t>
            </a:r>
            <a:endParaRPr lang="en-US" sz="4000" b="1" kern="0" dirty="0">
              <a:solidFill>
                <a:srgbClr val="FFFFFF"/>
              </a:solidFill>
              <a:effectLst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609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060847"/>
            <a:ext cx="11161240" cy="4065317"/>
          </a:xfrm>
        </p:spPr>
        <p:txBody>
          <a:bodyPr/>
          <a:lstStyle/>
          <a:p>
            <a:r>
              <a:rPr lang="en-US" sz="2400" dirty="0"/>
              <a:t>Nguyễn Trần Duy 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endParaRPr lang="en-US" sz="2400" dirty="0"/>
          </a:p>
          <a:p>
            <a:pPr lvl="1"/>
            <a:r>
              <a:rPr lang="en-US" sz="2400" dirty="0"/>
              <a:t>Phone: 0987955990</a:t>
            </a:r>
          </a:p>
          <a:p>
            <a:pPr lvl="1"/>
            <a:r>
              <a:rPr lang="en-US" sz="2400" dirty="0"/>
              <a:t>Email: </a:t>
            </a:r>
            <a:r>
              <a:rPr lang="en-US" sz="24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phuongntd@vietnamsuzuki.com.vn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r>
              <a:rPr lang="en-US" sz="2400" dirty="0"/>
              <a:t>Nguyễn Việt Hùng</a:t>
            </a:r>
          </a:p>
          <a:p>
            <a:pPr lvl="1"/>
            <a:r>
              <a:rPr lang="en-US" sz="2400" dirty="0"/>
              <a:t>Phone: 0933707715</a:t>
            </a:r>
          </a:p>
          <a:p>
            <a:pPr lvl="1"/>
            <a:r>
              <a:rPr lang="en-US" sz="2400" dirty="0"/>
              <a:t>Email: </a:t>
            </a:r>
            <a:r>
              <a:rPr lang="en-US" sz="24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hungnv@vietnamsuzuki.com.vn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11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Liên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hệ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hỗ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trợ</a:t>
            </a:r>
            <a:endParaRPr lang="en-US" sz="4000" b="1" kern="0" dirty="0">
              <a:solidFill>
                <a:srgbClr val="FFFFFF"/>
              </a:solidFill>
              <a:effectLst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50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24745"/>
            <a:ext cx="11161240" cy="500142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300" b="1" dirty="0" err="1"/>
              <a:t>Đối</a:t>
            </a:r>
            <a:r>
              <a:rPr lang="en-US" sz="2300" b="1" dirty="0"/>
              <a:t> t</a:t>
            </a:r>
            <a:r>
              <a:rPr lang="vi-VN" sz="2300" b="1" dirty="0"/>
              <a:t>ư</a:t>
            </a:r>
            <a:r>
              <a:rPr lang="en-US" sz="2300" b="1" dirty="0" err="1"/>
              <a:t>ợng</a:t>
            </a:r>
            <a:r>
              <a:rPr lang="en-US" sz="2300" b="1" dirty="0"/>
              <a:t> </a:t>
            </a:r>
            <a:r>
              <a:rPr lang="en-US" sz="2300" b="1" dirty="0" err="1"/>
              <a:t>áp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: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 (KH) </a:t>
            </a:r>
            <a:r>
              <a:rPr lang="en-US" sz="2300" dirty="0" err="1"/>
              <a:t>mua</a:t>
            </a:r>
            <a:r>
              <a:rPr lang="en-US" sz="2300" dirty="0"/>
              <a:t> </a:t>
            </a:r>
            <a:r>
              <a:rPr lang="en-US" sz="2300" dirty="0" err="1"/>
              <a:t>xe</a:t>
            </a:r>
            <a:r>
              <a:rPr lang="en-US" sz="2300" dirty="0"/>
              <a:t> ô </a:t>
            </a:r>
            <a:r>
              <a:rPr lang="en-US" sz="2300" dirty="0" err="1"/>
              <a:t>tô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KH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vụ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xe</a:t>
            </a:r>
            <a:r>
              <a:rPr lang="en-US" sz="2300" dirty="0"/>
              <a:t> ô </a:t>
            </a:r>
            <a:r>
              <a:rPr lang="en-US" sz="2300" dirty="0" err="1"/>
              <a:t>tô</a:t>
            </a:r>
            <a:r>
              <a:rPr lang="en-US" sz="2300" dirty="0"/>
              <a:t> Suzuki </a:t>
            </a:r>
            <a:r>
              <a:rPr lang="en-US" sz="2300" dirty="0" err="1"/>
              <a:t>tại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300" b="1" dirty="0"/>
              <a:t>Phạm vi </a:t>
            </a:r>
            <a:r>
              <a:rPr lang="en-US" sz="2300" b="1" dirty="0" err="1"/>
              <a:t>áp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: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Chư</a:t>
            </a:r>
            <a:r>
              <a:rPr lang="vi-VN" sz="2300" dirty="0"/>
              <a:t>ơ</a:t>
            </a:r>
            <a:r>
              <a:rPr lang="en-US" sz="2300" dirty="0"/>
              <a:t>ng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áp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300" b="1" dirty="0" err="1"/>
              <a:t>Điều</a:t>
            </a:r>
            <a:r>
              <a:rPr lang="en-US" sz="2300" b="1" dirty="0"/>
              <a:t> </a:t>
            </a:r>
            <a:r>
              <a:rPr lang="en-US" sz="2300" b="1" dirty="0" err="1"/>
              <a:t>kiện</a:t>
            </a:r>
            <a:r>
              <a:rPr lang="en-US" sz="2300" b="1" dirty="0"/>
              <a:t> </a:t>
            </a:r>
            <a:r>
              <a:rPr lang="en-US" sz="2300" b="1" dirty="0" err="1"/>
              <a:t>duy</a:t>
            </a:r>
            <a:r>
              <a:rPr lang="en-US" sz="2300" b="1" dirty="0"/>
              <a:t> </a:t>
            </a:r>
            <a:r>
              <a:rPr lang="en-US" sz="2300" b="1" dirty="0" err="1"/>
              <a:t>trì</a:t>
            </a:r>
            <a:r>
              <a:rPr lang="en-US" sz="2300" b="1" dirty="0"/>
              <a:t> </a:t>
            </a:r>
            <a:r>
              <a:rPr lang="en-US" sz="2300" b="1" dirty="0" err="1"/>
              <a:t>điểm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lũy</a:t>
            </a:r>
            <a:r>
              <a:rPr lang="en-US" sz="2300" b="1" dirty="0"/>
              <a:t>: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lũy</a:t>
            </a:r>
            <a:r>
              <a:rPr lang="en-US" sz="2300" dirty="0"/>
              <a:t>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hết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lực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6 </a:t>
            </a:r>
            <a:r>
              <a:rPr lang="en-US" sz="2300" dirty="0" err="1"/>
              <a:t>tháng</a:t>
            </a:r>
            <a:r>
              <a:rPr lang="en-US" sz="2300" dirty="0"/>
              <a:t>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KH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bất</a:t>
            </a:r>
            <a:r>
              <a:rPr lang="en-US" sz="2300" dirty="0"/>
              <a:t> </a:t>
            </a:r>
            <a:r>
              <a:rPr lang="en-US" sz="2300" dirty="0" err="1"/>
              <a:t>kỳ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x</a:t>
            </a:r>
            <a:r>
              <a:rPr lang="vi-VN" sz="2300" dirty="0"/>
              <a:t>ư</a:t>
            </a:r>
            <a:r>
              <a:rPr lang="en-US" sz="2300" dirty="0" err="1"/>
              <a:t>ởng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vụ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gia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thêm</a:t>
            </a:r>
            <a:r>
              <a:rPr lang="en-US" sz="2300" dirty="0"/>
              <a:t> 6 </a:t>
            </a:r>
            <a:r>
              <a:rPr lang="en-US" sz="2300" dirty="0" err="1"/>
              <a:t>tháng</a:t>
            </a:r>
            <a:r>
              <a:rPr lang="en-US" sz="2300" dirty="0"/>
              <a:t>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VD: KH </a:t>
            </a:r>
            <a:r>
              <a:rPr lang="en-US" sz="2300" dirty="0" err="1"/>
              <a:t>đạt</a:t>
            </a:r>
            <a:r>
              <a:rPr lang="en-US" sz="2300" dirty="0"/>
              <a:t> 30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ngày</a:t>
            </a:r>
            <a:r>
              <a:rPr lang="en-US" sz="2300" dirty="0"/>
              <a:t> 4/5/2021,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hết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ngày</a:t>
            </a:r>
            <a:r>
              <a:rPr lang="en-US" sz="2300" dirty="0"/>
              <a:t> 4/11/2021. KH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1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ngày</a:t>
            </a:r>
            <a:r>
              <a:rPr lang="en-US" sz="2300" dirty="0"/>
              <a:t> 15/10/2021 </a:t>
            </a:r>
            <a:r>
              <a:rPr lang="en-US" sz="2300" dirty="0" err="1"/>
              <a:t>thì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15/4/2022. 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300" dirty="0"/>
              <a:t>Ch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áp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</a:t>
            </a:r>
            <a:r>
              <a:rPr lang="en-US" sz="2300" dirty="0" err="1"/>
              <a:t>hợp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 </a:t>
            </a:r>
            <a:r>
              <a:rPr lang="en-US" sz="2300" dirty="0" err="1"/>
              <a:t>tới</a:t>
            </a:r>
            <a:r>
              <a:rPr lang="en-US" sz="2300" dirty="0"/>
              <a:t> </a:t>
            </a:r>
            <a:r>
              <a:rPr lang="en-US" sz="2300" dirty="0" err="1"/>
              <a:t>bảo</a:t>
            </a:r>
            <a:r>
              <a:rPr lang="en-US" sz="2300" dirty="0"/>
              <a:t> </a:t>
            </a:r>
            <a:r>
              <a:rPr lang="en-US" sz="2300" dirty="0" err="1"/>
              <a:t>hiểm</a:t>
            </a:r>
            <a:r>
              <a:rPr lang="en-US" sz="2300" dirty="0"/>
              <a:t> &amp; </a:t>
            </a:r>
            <a:r>
              <a:rPr lang="en-US" sz="2300" dirty="0" err="1"/>
              <a:t>đồng</a:t>
            </a:r>
            <a:r>
              <a:rPr lang="en-US" sz="2300" dirty="0"/>
              <a:t> s</a:t>
            </a:r>
            <a:r>
              <a:rPr lang="vi-VN" sz="2300" dirty="0"/>
              <a:t>ơ</a:t>
            </a:r>
            <a:r>
              <a:rPr lang="en-US" sz="2300" dirty="0"/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2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n-US" sz="4000" b="1" kern="0" dirty="0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Điều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kiện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áp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dụng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SuzukiPROBold" panose="020B0503050000020004" pitchFamily="34" charset="0"/>
                <a:ea typeface="ＭＳ Ｐゴシック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0901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24745"/>
            <a:ext cx="11161240" cy="50014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Truy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đường</a:t>
            </a:r>
            <a:r>
              <a:rPr lang="en-US" sz="2300" dirty="0"/>
              <a:t> link: </a:t>
            </a:r>
            <a:r>
              <a:rPr lang="en-US" sz="2300" b="1" dirty="0">
                <a:solidFill>
                  <a:srgbClr val="C00000"/>
                </a:solidFill>
              </a:rPr>
              <a:t>suzukiworld.com.vn/members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C00000"/>
                </a:solidFill>
              </a:rPr>
              <a:t>Đăng </a:t>
            </a:r>
            <a:r>
              <a:rPr lang="en-US" sz="2300" b="1" dirty="0" err="1">
                <a:solidFill>
                  <a:srgbClr val="C00000"/>
                </a:solidFill>
              </a:rPr>
              <a:t>ký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tham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gia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&amp;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h</a:t>
            </a:r>
            <a:r>
              <a:rPr lang="vi-VN" sz="2300" dirty="0"/>
              <a:t>ư</a:t>
            </a:r>
            <a:r>
              <a:rPr lang="en-US" sz="2300" dirty="0" err="1"/>
              <a:t>ớng</a:t>
            </a:r>
            <a:r>
              <a:rPr lang="en-US" sz="2300" dirty="0"/>
              <a:t> </a:t>
            </a:r>
            <a:r>
              <a:rPr lang="en-US" sz="2300" dirty="0" err="1"/>
              <a:t>dẫn</a:t>
            </a:r>
            <a:endParaRPr lang="en-US" sz="2300" dirty="0"/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 </a:t>
            </a:r>
            <a:r>
              <a:rPr lang="en-US" sz="2300" dirty="0" err="1"/>
              <a:t>chịu</a:t>
            </a:r>
            <a:r>
              <a:rPr lang="en-US" sz="2300" dirty="0"/>
              <a:t> </a:t>
            </a:r>
            <a:r>
              <a:rPr lang="en-US" sz="2300" dirty="0" err="1"/>
              <a:t>trách</a:t>
            </a:r>
            <a:r>
              <a:rPr lang="en-US" sz="2300" dirty="0"/>
              <a:t> </a:t>
            </a:r>
            <a:r>
              <a:rPr lang="en-US" sz="2300" dirty="0" err="1"/>
              <a:t>nhiệm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thông tin </a:t>
            </a:r>
            <a:r>
              <a:rPr lang="en-US" sz="2300" dirty="0" err="1"/>
              <a:t>cung</a:t>
            </a:r>
            <a:r>
              <a:rPr lang="en-US" sz="2300" dirty="0"/>
              <a:t> </a:t>
            </a:r>
            <a:r>
              <a:rPr lang="en-US" sz="2300" dirty="0" err="1"/>
              <a:t>cấp</a:t>
            </a:r>
            <a:r>
              <a:rPr lang="en-US" sz="2300" dirty="0"/>
              <a:t>. Thông tin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</a:t>
            </a:r>
            <a:r>
              <a:rPr lang="en-US" sz="2300" dirty="0" err="1"/>
              <a:t>hưởng</a:t>
            </a:r>
            <a:r>
              <a:rPr lang="en-US" sz="2300" dirty="0"/>
              <a:t> </a:t>
            </a:r>
            <a:r>
              <a:rPr lang="en-US" sz="2300" dirty="0" err="1"/>
              <a:t>đến</a:t>
            </a:r>
            <a:r>
              <a:rPr lang="en-US" sz="2300" dirty="0"/>
              <a:t> </a:t>
            </a:r>
            <a:r>
              <a:rPr lang="en-US" sz="2300" dirty="0" err="1"/>
              <a:t>quyền</a:t>
            </a:r>
            <a:r>
              <a:rPr lang="en-US" sz="2300" dirty="0"/>
              <a:t> </a:t>
            </a:r>
            <a:r>
              <a:rPr lang="en-US" sz="2300" dirty="0" err="1"/>
              <a:t>lợi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quy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khoản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thông </a:t>
            </a:r>
            <a:r>
              <a:rPr lang="en-US" sz="2300" dirty="0" err="1"/>
              <a:t>báo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3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5EB6E4"/>
                </a:solidFill>
                <a:latin typeface="+mj-lt"/>
                <a:ea typeface="+mj-ea"/>
                <a:cs typeface="+mj-cs"/>
              </a:defRPr>
            </a:lvl1pPr>
            <a:lvl2pPr>
              <a:defRPr sz="3200">
                <a:solidFill>
                  <a:srgbClr val="5EB6E4"/>
                </a:solidFill>
                <a:latin typeface="SuzukiPROHeadline" pitchFamily="34" charset="0"/>
              </a:defRPr>
            </a:lvl2pPr>
            <a:lvl3pPr>
              <a:defRPr sz="3200">
                <a:solidFill>
                  <a:srgbClr val="5EB6E4"/>
                </a:solidFill>
                <a:latin typeface="SuzukiPROHeadline" pitchFamily="34" charset="0"/>
              </a:defRPr>
            </a:lvl3pPr>
            <a:lvl4pPr>
              <a:defRPr sz="3200">
                <a:solidFill>
                  <a:srgbClr val="5EB6E4"/>
                </a:solidFill>
                <a:latin typeface="SuzukiPROHeadline" pitchFamily="34" charset="0"/>
              </a:defRPr>
            </a:lvl4pPr>
            <a:lvl5pPr>
              <a:defRPr sz="3200">
                <a:solidFill>
                  <a:srgbClr val="5EB6E4"/>
                </a:solidFill>
                <a:latin typeface="SuzukiPROHeadline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6526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56B9-9CB6-4FF4-B4C0-1E55241E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0"/>
            <a:ext cx="9553789" cy="908050"/>
          </a:xfrm>
        </p:spPr>
        <p:txBody>
          <a:bodyPr anchor="ctr"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Đăng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575E-02F1-4499-9C1F-69440569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780AF-4BE1-494E-8B6D-7DED43D2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7" y="1277832"/>
            <a:ext cx="10672705" cy="5205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270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24745"/>
            <a:ext cx="11377264" cy="500142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Gói</a:t>
            </a:r>
            <a:r>
              <a:rPr lang="en-US" sz="2300" dirty="0"/>
              <a:t> </a:t>
            </a:r>
            <a:r>
              <a:rPr lang="en-US" sz="2300" dirty="0" err="1"/>
              <a:t>Hội</a:t>
            </a:r>
            <a:r>
              <a:rPr lang="en-US" sz="2300" dirty="0"/>
              <a:t> </a:t>
            </a:r>
            <a:r>
              <a:rPr lang="en-US" sz="2300" dirty="0" err="1"/>
              <a:t>viên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KH </a:t>
            </a:r>
            <a:r>
              <a:rPr lang="en-US" sz="2300" dirty="0" err="1"/>
              <a:t>sẽ</a:t>
            </a:r>
            <a:r>
              <a:rPr lang="en-US" sz="2300" dirty="0"/>
              <a:t> đ</a:t>
            </a:r>
            <a:r>
              <a:rPr lang="vi-VN" sz="2300" dirty="0"/>
              <a:t>ư</a:t>
            </a:r>
            <a:r>
              <a:rPr lang="en-US" sz="2300" dirty="0" err="1"/>
              <a:t>ợc</a:t>
            </a:r>
            <a:r>
              <a:rPr lang="en-US" sz="2300" dirty="0"/>
              <a:t> </a:t>
            </a:r>
            <a:r>
              <a:rPr lang="en-US" sz="2300" dirty="0" err="1"/>
              <a:t>kích</a:t>
            </a:r>
            <a:r>
              <a:rPr lang="en-US" sz="2300" dirty="0"/>
              <a:t>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ngay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phát</a:t>
            </a:r>
            <a:r>
              <a:rPr lang="en-US" sz="2300" dirty="0"/>
              <a:t> </a:t>
            </a:r>
            <a:r>
              <a:rPr lang="en-US" sz="2300" dirty="0" err="1"/>
              <a:t>sinh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đầu</a:t>
            </a:r>
            <a:r>
              <a:rPr lang="en-US" sz="2300" dirty="0"/>
              <a:t> </a:t>
            </a:r>
            <a:r>
              <a:rPr lang="en-US" sz="2300" dirty="0" err="1"/>
              <a:t>tiên</a:t>
            </a:r>
            <a:r>
              <a:rPr lang="en-US" sz="23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tổng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tiền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 </a:t>
            </a:r>
            <a:r>
              <a:rPr lang="en-US" sz="2300" dirty="0" err="1"/>
              <a:t>thuế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vụ</a:t>
            </a:r>
            <a:r>
              <a:rPr lang="en-US" sz="2300" dirty="0"/>
              <a:t>/</a:t>
            </a:r>
            <a:r>
              <a:rPr lang="en-US" sz="2300" dirty="0" err="1"/>
              <a:t>phụ</a:t>
            </a:r>
            <a:r>
              <a:rPr lang="en-US" sz="2300" dirty="0"/>
              <a:t> </a:t>
            </a:r>
            <a:r>
              <a:rPr lang="en-US" sz="2300" dirty="0" err="1"/>
              <a:t>tùng</a:t>
            </a:r>
            <a:r>
              <a:rPr lang="en-US" sz="23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Hóa</a:t>
            </a:r>
            <a:r>
              <a:rPr lang="en-US" sz="2300" dirty="0"/>
              <a:t> đ</a:t>
            </a:r>
            <a:r>
              <a:rPr lang="vi-VN" sz="2300" dirty="0"/>
              <a:t>ơ</a:t>
            </a:r>
            <a:r>
              <a:rPr lang="en-US" sz="2300" dirty="0"/>
              <a:t>n </a:t>
            </a:r>
            <a:r>
              <a:rPr lang="en-US" sz="2300" dirty="0" err="1"/>
              <a:t>mua</a:t>
            </a:r>
            <a:r>
              <a:rPr lang="en-US" sz="2300" dirty="0"/>
              <a:t> </a:t>
            </a:r>
            <a:r>
              <a:rPr lang="en-US" sz="2300" dirty="0" err="1"/>
              <a:t>xe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đ</a:t>
            </a:r>
            <a:r>
              <a:rPr lang="vi-VN" sz="2300" dirty="0"/>
              <a:t>ư</a:t>
            </a:r>
            <a:r>
              <a:rPr lang="en-US" sz="2300" dirty="0" err="1"/>
              <a:t>ợc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Mỗi</a:t>
            </a:r>
            <a:r>
              <a:rPr lang="en-US" sz="2300" dirty="0"/>
              <a:t> 100.000 VND = 1 </a:t>
            </a:r>
            <a:r>
              <a:rPr lang="en-US" sz="2300" dirty="0" err="1"/>
              <a:t>điểm</a:t>
            </a:r>
            <a:r>
              <a:rPr lang="en-US" sz="23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dư</a:t>
            </a:r>
            <a:r>
              <a:rPr lang="en-US" sz="2300" dirty="0"/>
              <a:t> </a:t>
            </a:r>
            <a:r>
              <a:rPr lang="en-US" sz="2300" dirty="0" err="1"/>
              <a:t>dưới</a:t>
            </a:r>
            <a:r>
              <a:rPr lang="en-US" sz="2300" dirty="0"/>
              <a:t> 100,000 VND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</a:t>
            </a:r>
            <a:r>
              <a:rPr lang="en-US" sz="2300" dirty="0" err="1"/>
              <a:t>dồn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.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: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980.000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lũy</a:t>
            </a:r>
            <a:r>
              <a:rPr lang="en-US" sz="2300" dirty="0"/>
              <a:t> 9 </a:t>
            </a:r>
            <a:r>
              <a:rPr lang="en-US" sz="2300" dirty="0" err="1"/>
              <a:t>điểm</a:t>
            </a:r>
            <a:r>
              <a:rPr lang="en-US" sz="23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trị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30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1 voucher </a:t>
            </a:r>
            <a:r>
              <a:rPr lang="en-US" sz="2300" dirty="0" err="1"/>
              <a:t>giảm</a:t>
            </a:r>
            <a:r>
              <a:rPr lang="en-US" sz="2300" dirty="0"/>
              <a:t> 5% </a:t>
            </a:r>
            <a:r>
              <a:rPr lang="en-US" sz="2300" dirty="0" err="1"/>
              <a:t>phí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vụ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 </a:t>
            </a:r>
            <a:r>
              <a:rPr lang="en-US" sz="2300" dirty="0" err="1"/>
              <a:t>thuế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300" dirty="0"/>
              <a:t>45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1 voucher </a:t>
            </a:r>
            <a:r>
              <a:rPr lang="en-US" sz="2300" dirty="0" err="1"/>
              <a:t>giảm</a:t>
            </a:r>
            <a:r>
              <a:rPr lang="en-US" sz="2300" dirty="0"/>
              <a:t> 10% </a:t>
            </a:r>
            <a:r>
              <a:rPr lang="en-US" sz="2300" dirty="0" err="1"/>
              <a:t>phí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vụ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 </a:t>
            </a:r>
            <a:r>
              <a:rPr lang="en-US" sz="2300" dirty="0" err="1"/>
              <a:t>thuế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Suzuki </a:t>
            </a:r>
            <a:r>
              <a:rPr lang="en-US" sz="2300" dirty="0" err="1"/>
              <a:t>Phổ</a:t>
            </a:r>
            <a:r>
              <a:rPr lang="en-US" sz="2300" dirty="0"/>
              <a:t> Quang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lũy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đ</a:t>
            </a:r>
            <a:r>
              <a:rPr lang="vi-VN" sz="2300" dirty="0"/>
              <a:t>ư</a:t>
            </a:r>
            <a:r>
              <a:rPr lang="en-US" sz="2300" dirty="0" err="1"/>
              <a:t>ợc</a:t>
            </a:r>
            <a:r>
              <a:rPr lang="en-US" sz="2300" dirty="0"/>
              <a:t> </a:t>
            </a:r>
            <a:r>
              <a:rPr lang="en-US" sz="2300" dirty="0" err="1"/>
              <a:t>quy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tiền</a:t>
            </a:r>
            <a:r>
              <a:rPr lang="en-US" sz="2300" dirty="0"/>
              <a:t> </a:t>
            </a:r>
            <a:r>
              <a:rPr lang="en-US" sz="2300" dirty="0" err="1"/>
              <a:t>mặt</a:t>
            </a:r>
            <a:r>
              <a:rPr lang="en-US" sz="23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mức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5,000,000 VND/</a:t>
            </a:r>
            <a:r>
              <a:rPr lang="en-US" sz="2300" dirty="0" err="1"/>
              <a:t>xe</a:t>
            </a:r>
            <a:r>
              <a:rPr lang="en-US" sz="2300" dirty="0"/>
              <a:t>/</a:t>
            </a:r>
            <a:r>
              <a:rPr lang="en-US" sz="2300" dirty="0" err="1"/>
              <a:t>năm</a:t>
            </a:r>
            <a:r>
              <a:rPr lang="en-US" sz="2300" dirty="0"/>
              <a:t> (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lần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dịch</a:t>
            </a:r>
            <a:r>
              <a:rPr lang="en-US" sz="2300" dirty="0"/>
              <a:t> </a:t>
            </a:r>
            <a:r>
              <a:rPr lang="en-US" sz="2300" dirty="0" err="1"/>
              <a:t>đầu</a:t>
            </a:r>
            <a:r>
              <a:rPr lang="en-US" sz="2300" dirty="0"/>
              <a:t> </a:t>
            </a:r>
            <a:r>
              <a:rPr lang="en-US" sz="2300" dirty="0" err="1"/>
              <a:t>tiên</a:t>
            </a:r>
            <a:r>
              <a:rPr lang="en-US" sz="23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5EB6E4"/>
                </a:solidFill>
                <a:latin typeface="+mj-lt"/>
                <a:ea typeface="+mj-ea"/>
                <a:cs typeface="+mj-cs"/>
              </a:defRPr>
            </a:lvl1pPr>
            <a:lvl2pPr>
              <a:defRPr sz="3200">
                <a:solidFill>
                  <a:srgbClr val="5EB6E4"/>
                </a:solidFill>
                <a:latin typeface="SuzukiPROHeadline" pitchFamily="34" charset="0"/>
              </a:defRPr>
            </a:lvl2pPr>
            <a:lvl3pPr>
              <a:defRPr sz="3200">
                <a:solidFill>
                  <a:srgbClr val="5EB6E4"/>
                </a:solidFill>
                <a:latin typeface="SuzukiPROHeadline" pitchFamily="34" charset="0"/>
              </a:defRPr>
            </a:lvl3pPr>
            <a:lvl4pPr>
              <a:defRPr sz="3200">
                <a:solidFill>
                  <a:srgbClr val="5EB6E4"/>
                </a:solidFill>
                <a:latin typeface="SuzukiPROHeadline" pitchFamily="34" charset="0"/>
              </a:defRPr>
            </a:lvl4pPr>
            <a:lvl5pPr>
              <a:defRPr sz="3200">
                <a:solidFill>
                  <a:srgbClr val="5EB6E4"/>
                </a:solidFill>
                <a:latin typeface="SuzukiPROHeadline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603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24745"/>
            <a:ext cx="11161240" cy="50014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 Voucher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voucher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tương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300" dirty="0" err="1"/>
              <a:t>Xuất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Voucher </a:t>
            </a:r>
            <a:r>
              <a:rPr lang="en-US" sz="2300" dirty="0" err="1"/>
              <a:t>và</a:t>
            </a:r>
            <a:r>
              <a:rPr lang="en-US" sz="2300" dirty="0"/>
              <a:t> thông tin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hàng</a:t>
            </a:r>
            <a:r>
              <a:rPr lang="en-US" sz="2300" dirty="0"/>
              <a:t> </a:t>
            </a:r>
            <a:r>
              <a:rPr lang="en-US" sz="2300" dirty="0" err="1"/>
              <a:t>trước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kiện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: Voucher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KHÔNG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tháng</a:t>
            </a:r>
            <a:r>
              <a:rPr lang="en-US" sz="2300" dirty="0"/>
              <a:t> </a:t>
            </a:r>
            <a:r>
              <a:rPr lang="en-US" sz="2300" dirty="0" err="1"/>
              <a:t>đạt</a:t>
            </a:r>
            <a:r>
              <a:rPr lang="en-US" sz="2300" dirty="0"/>
              <a:t> </a:t>
            </a:r>
            <a:r>
              <a:rPr lang="en-US" sz="2300" dirty="0" err="1"/>
              <a:t>đủ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quy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phải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tháng</a:t>
            </a:r>
            <a:r>
              <a:rPr lang="en-US" sz="2300" dirty="0"/>
              <a:t> </a:t>
            </a:r>
            <a:r>
              <a:rPr lang="en-US" sz="2300" dirty="0" err="1"/>
              <a:t>kế</a:t>
            </a:r>
            <a:r>
              <a:rPr lang="en-US" sz="2300" dirty="0"/>
              <a:t> </a:t>
            </a:r>
            <a:r>
              <a:rPr lang="en-US" sz="2300" dirty="0" err="1"/>
              <a:t>tiếp</a:t>
            </a:r>
            <a:r>
              <a:rPr lang="en-US" sz="2300" dirty="0"/>
              <a:t>. </a:t>
            </a:r>
          </a:p>
          <a:p>
            <a:pPr marL="35401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300" dirty="0"/>
              <a:t>VD: </a:t>
            </a:r>
            <a:r>
              <a:rPr lang="en-US" sz="2300" dirty="0" err="1"/>
              <a:t>Khách</a:t>
            </a:r>
            <a:r>
              <a:rPr lang="en-US" sz="2300" dirty="0"/>
              <a:t> </a:t>
            </a:r>
            <a:r>
              <a:rPr lang="en-US" sz="2300" dirty="0" err="1"/>
              <a:t>đạt</a:t>
            </a:r>
            <a:r>
              <a:rPr lang="en-US" sz="2300" dirty="0"/>
              <a:t> 30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tháng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lấy</a:t>
            </a:r>
            <a:r>
              <a:rPr lang="en-US" sz="2300" dirty="0"/>
              <a:t> voucher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, </a:t>
            </a:r>
            <a:r>
              <a:rPr lang="en-US" sz="2300" dirty="0" err="1"/>
              <a:t>nhưng</a:t>
            </a:r>
            <a:r>
              <a:rPr lang="en-US" sz="2300" dirty="0"/>
              <a:t> voucher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tháng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,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tháng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5EB6E4"/>
                </a:solidFill>
                <a:latin typeface="+mj-lt"/>
                <a:ea typeface="+mj-ea"/>
                <a:cs typeface="+mj-cs"/>
              </a:defRPr>
            </a:lvl1pPr>
            <a:lvl2pPr>
              <a:defRPr sz="3200">
                <a:solidFill>
                  <a:srgbClr val="5EB6E4"/>
                </a:solidFill>
                <a:latin typeface="SuzukiPROHeadline" pitchFamily="34" charset="0"/>
              </a:defRPr>
            </a:lvl2pPr>
            <a:lvl3pPr>
              <a:defRPr sz="3200">
                <a:solidFill>
                  <a:srgbClr val="5EB6E4"/>
                </a:solidFill>
                <a:latin typeface="SuzukiPROHeadline" pitchFamily="34" charset="0"/>
              </a:defRPr>
            </a:lvl3pPr>
            <a:lvl4pPr>
              <a:defRPr sz="3200">
                <a:solidFill>
                  <a:srgbClr val="5EB6E4"/>
                </a:solidFill>
                <a:latin typeface="SuzukiPROHeadline" pitchFamily="34" charset="0"/>
              </a:defRPr>
            </a:lvl4pPr>
            <a:lvl5pPr>
              <a:defRPr sz="3200">
                <a:solidFill>
                  <a:srgbClr val="5EB6E4"/>
                </a:solidFill>
                <a:latin typeface="SuzukiPROHeadline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3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7"/>
            <a:ext cx="11161240" cy="442535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KH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voucher.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Voucher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voucher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voucher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>
              <a:defRPr sz="3200">
                <a:solidFill>
                  <a:srgbClr val="5EB6E4"/>
                </a:solidFill>
                <a:latin typeface="+mj-lt"/>
                <a:ea typeface="+mj-ea"/>
                <a:cs typeface="+mj-cs"/>
              </a:defRPr>
            </a:lvl1pPr>
            <a:lvl2pPr>
              <a:defRPr sz="3200">
                <a:solidFill>
                  <a:srgbClr val="5EB6E4"/>
                </a:solidFill>
                <a:latin typeface="SuzukiPROHeadline" pitchFamily="34" charset="0"/>
              </a:defRPr>
            </a:lvl2pPr>
            <a:lvl3pPr>
              <a:defRPr sz="3200">
                <a:solidFill>
                  <a:srgbClr val="5EB6E4"/>
                </a:solidFill>
                <a:latin typeface="SuzukiPROHeadline" pitchFamily="34" charset="0"/>
              </a:defRPr>
            </a:lvl3pPr>
            <a:lvl4pPr>
              <a:defRPr sz="3200">
                <a:solidFill>
                  <a:srgbClr val="5EB6E4"/>
                </a:solidFill>
                <a:latin typeface="SuzukiPROHeadline" pitchFamily="34" charset="0"/>
              </a:defRPr>
            </a:lvl4pPr>
            <a:lvl5pPr>
              <a:defRPr sz="3200">
                <a:solidFill>
                  <a:srgbClr val="5EB6E4"/>
                </a:solidFill>
                <a:latin typeface="SuzukiPROHeadline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EB6E4"/>
                </a:solidFill>
                <a:latin typeface="SuzukiPROHeadline" pitchFamily="34" charset="0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voucher</a:t>
            </a:r>
          </a:p>
        </p:txBody>
      </p:sp>
    </p:spTree>
    <p:extLst>
      <p:ext uri="{BB962C8B-B14F-4D97-AF65-F5344CB8AC3E}">
        <p14:creationId xmlns:p14="http://schemas.microsoft.com/office/powerpoint/2010/main" val="2841009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8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Quy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trình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sử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dụng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membership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245159-B23C-429E-928B-B78FDD03B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91219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78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858C-B8F3-4AF6-84C5-84A19F3E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16321"/>
            <a:ext cx="11161240" cy="4425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thắc</a:t>
            </a:r>
            <a:r>
              <a:rPr lang="en-US" sz="2400" dirty="0"/>
              <a:t> </a:t>
            </a:r>
            <a:r>
              <a:rPr lang="en-US" sz="2400" dirty="0" err="1"/>
              <a:t>mắc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Membership.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KH,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KH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membership </a:t>
            </a:r>
            <a:r>
              <a:rPr lang="en-US" sz="2400" dirty="0" err="1"/>
              <a:t>ch</a:t>
            </a:r>
            <a:r>
              <a:rPr lang="vi-VN" sz="2400" dirty="0"/>
              <a:t>ư</a:t>
            </a:r>
            <a:r>
              <a:rPr lang="en-US" sz="2400" dirty="0"/>
              <a:t>a?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,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khuyến</a:t>
            </a:r>
            <a:r>
              <a:rPr lang="en-US" sz="2400" dirty="0"/>
              <a:t> </a:t>
            </a:r>
            <a:r>
              <a:rPr lang="en-US" sz="2400" dirty="0" err="1"/>
              <a:t>khích</a:t>
            </a:r>
            <a:r>
              <a:rPr lang="en-US" sz="2400" dirty="0"/>
              <a:t> KH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membership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,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lũy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/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KH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vui</a:t>
            </a:r>
            <a:r>
              <a:rPr lang="en-US" sz="2400" dirty="0"/>
              <a:t> </a:t>
            </a:r>
            <a:r>
              <a:rPr lang="en-US" sz="2400" dirty="0" err="1"/>
              <a:t>lòng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Mr. </a:t>
            </a:r>
            <a:r>
              <a:rPr lang="en-US" sz="2400" dirty="0" err="1"/>
              <a:t>Phư</a:t>
            </a:r>
            <a:r>
              <a:rPr lang="vi-VN" sz="2400" dirty="0"/>
              <a:t>ơ</a:t>
            </a:r>
            <a:r>
              <a:rPr lang="en-US" sz="2400" dirty="0"/>
              <a:t>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C4E0-722A-4732-923A-5E29F25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992-4428-4910-B200-DEFD73218BEF}" type="slidenum">
              <a:rPr lang="en-US" altLang="ja-JP" smtClean="0"/>
              <a:pPr/>
              <a:t>9</a:t>
            </a:fld>
            <a:endParaRPr lang="en-US" altLang="ja-JP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A19B5-D6EB-4BAB-82EE-860AF9D176AF}"/>
              </a:ext>
            </a:extLst>
          </p:cNvPr>
          <p:cNvSpPr txBox="1">
            <a:spLocks/>
          </p:cNvSpPr>
          <p:nvPr/>
        </p:nvSpPr>
        <p:spPr bwMode="auto">
          <a:xfrm>
            <a:off x="0" y="-37707"/>
            <a:ext cx="1034447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rgbClr val="0098D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5EB6E4"/>
                </a:solidFill>
                <a:latin typeface="SuzukiPROHeadline" pitchFamily="34" charset="0"/>
                <a:ea typeface="ＭＳ Ｐゴシック" charset="-128"/>
              </a:defRPr>
            </a:lvl9pPr>
          </a:lstStyle>
          <a:p>
            <a:pPr algn="l">
              <a:defRPr/>
            </a:pP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Đối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với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cố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vấn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dịch</a:t>
            </a:r>
            <a:r>
              <a:rPr lang="en-US" sz="4000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4000" b="1" kern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vụ</a:t>
            </a:r>
            <a:endParaRPr lang="en-US" sz="4000" b="1" kern="0" dirty="0">
              <a:solidFill>
                <a:srgbClr val="FFFFFF"/>
              </a:solidFill>
              <a:effectLst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61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suzukicicd">
  <a:themeElements>
    <a:clrScheme name="suzukici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uzukicicd">
      <a:majorFont>
        <a:latin typeface="SuzukiPROHeadline"/>
        <a:ea typeface="ＭＳ Ｐゴシック"/>
        <a:cs typeface=""/>
      </a:majorFont>
      <a:minorFont>
        <a:latin typeface="SuzukiPRORegula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zukici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zukici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zukici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zukici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zukici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zukici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zukici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suzukicicd</Template>
  <TotalTime>31970</TotalTime>
  <Words>864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SuzukiPROBold</vt:lpstr>
      <vt:lpstr>SuzukiPROHeadline</vt:lpstr>
      <vt:lpstr>SuzukiPRORegular</vt:lpstr>
      <vt:lpstr>1_suzukicicd</vt:lpstr>
      <vt:lpstr>PowerPoint Presentation</vt:lpstr>
      <vt:lpstr>PowerPoint Presentation</vt:lpstr>
      <vt:lpstr>PowerPoint Presentation</vt:lpstr>
      <vt:lpstr>Giao diện trang Đăng ký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Suzuki Motor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VISUCO - VMS 2019</dc:title>
  <dc:creator>84205</dc:creator>
  <cp:lastModifiedBy>Phuong Nguyen</cp:lastModifiedBy>
  <cp:revision>1645</cp:revision>
  <cp:lastPrinted>2020-12-15T06:22:13Z</cp:lastPrinted>
  <dcterms:created xsi:type="dcterms:W3CDTF">2007-12-20T02:41:40Z</dcterms:created>
  <dcterms:modified xsi:type="dcterms:W3CDTF">2021-04-06T08:18:40Z</dcterms:modified>
</cp:coreProperties>
</file>