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2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0"/>
    <p:restoredTop sz="86327"/>
  </p:normalViewPr>
  <p:slideViewPr>
    <p:cSldViewPr snapToGrid="0" snapToObjects="1">
      <p:cViewPr varScale="1">
        <p:scale>
          <a:sx n="110" d="100"/>
          <a:sy n="110" d="100"/>
        </p:scale>
        <p:origin x="6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746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403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87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42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652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 basics</a:t>
            </a: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D2308-7C07-6641-A786-E6A174AC95E1}"/>
              </a:ext>
            </a:extLst>
          </p:cNvPr>
          <p:cNvSpPr txBox="1"/>
          <p:nvPr/>
        </p:nvSpPr>
        <p:spPr>
          <a:xfrm>
            <a:off x="1203766" y="2378077"/>
            <a:ext cx="75698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400" dirty="0"/>
              <a:t>Open source search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 Apache Lucene search engine – high performance full featured text search engine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 Organize your data and make it easily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 Easy RESTful API based on JSON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 Easy scale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 Type guessing, dynamic mapping and Lucene standard analysers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 Query DSL for complex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98B8AB32-FFC6-F843-AB24-72D23308F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37" y="6020256"/>
            <a:ext cx="1161859" cy="8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5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 basics</a:t>
            </a: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D2308-7C07-6641-A786-E6A174AC95E1}"/>
              </a:ext>
            </a:extLst>
          </p:cNvPr>
          <p:cNvSpPr txBox="1"/>
          <p:nvPr/>
        </p:nvSpPr>
        <p:spPr>
          <a:xfrm>
            <a:off x="1222645" y="2229273"/>
            <a:ext cx="99120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400" dirty="0"/>
              <a:t>Inverted Index: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Elasticsearch uses a structure called an inverted index, which is designed to allow very fast full text searches. 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An inverted index consists of a list of all the unique words that appear in any document, and for each word, a list of the documents in which it appears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You can find only terms that exist in your index, so both the indexed text and the query string must be normalized into the same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Elasticsearch </a:t>
            </a:r>
            <a:r>
              <a:rPr lang="en-GB" sz="1400" dirty="0" err="1"/>
              <a:t>analyzers</a:t>
            </a:r>
            <a:r>
              <a:rPr lang="en-GB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Analysing consists of 3 steps. </a:t>
            </a:r>
          </a:p>
          <a:p>
            <a:r>
              <a:rPr lang="en-GB" sz="1400" dirty="0"/>
              <a:t>	1.) Character filters: Tidy up the string like strip out HTML, change &amp; to and etc..</a:t>
            </a:r>
          </a:p>
          <a:p>
            <a:r>
              <a:rPr lang="en-GB" sz="1400" dirty="0"/>
              <a:t>	2.) Tokenizers: Tokenize the string into individual words and split the string into terms using whitespace or punctations.</a:t>
            </a:r>
          </a:p>
          <a:p>
            <a:r>
              <a:rPr lang="en-GB" sz="1400" dirty="0"/>
              <a:t>	3.) Token filters: Filter out the string like change the word like lowercase, remove terms like </a:t>
            </a:r>
            <a:r>
              <a:rPr lang="en-GB" sz="1400" dirty="0" err="1"/>
              <a:t>stopwords</a:t>
            </a:r>
            <a:r>
              <a:rPr lang="en-GB" sz="1400" dirty="0"/>
              <a:t> such as a, the and 	      finally add words like synonyms. </a:t>
            </a:r>
          </a:p>
          <a:p>
            <a:pPr lvl="1"/>
            <a:r>
              <a:rPr lang="en-GB" sz="1400" dirty="0"/>
              <a:t>-     Elasticsearch provides many character filters, tokenizers, and token filters out of the box. These can be combined to create               custom </a:t>
            </a:r>
            <a:r>
              <a:rPr lang="en-GB" sz="1400" dirty="0" err="1"/>
              <a:t>analyzers</a:t>
            </a:r>
            <a:r>
              <a:rPr lang="en-GB" sz="1400" dirty="0"/>
              <a:t> suitable for different purposes</a:t>
            </a: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1DE2A594-430E-F64B-A81C-B74A4AD98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37" y="6020256"/>
            <a:ext cx="1161859" cy="8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data types</a:t>
            </a: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D2308-7C07-6641-A786-E6A174AC95E1}"/>
              </a:ext>
            </a:extLst>
          </p:cNvPr>
          <p:cNvSpPr txBox="1"/>
          <p:nvPr/>
        </p:nvSpPr>
        <p:spPr>
          <a:xfrm>
            <a:off x="1222645" y="2229273"/>
            <a:ext cx="9912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Binary: Base64 encoded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Numbers: integer, long, double..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Boolean: 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Text: Analysed, unstructured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Keywords: Keywords, wildcards (Not analysed)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Object: A json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Date:</a:t>
            </a:r>
          </a:p>
          <a:p>
            <a:r>
              <a:rPr lang="en-GB" dirty="0"/>
              <a:t>        - A formatted date as string</a:t>
            </a:r>
          </a:p>
          <a:p>
            <a:r>
              <a:rPr lang="en-GB" dirty="0"/>
              <a:t>        - An Integer that represents seconds since the epoch</a:t>
            </a:r>
          </a:p>
          <a:p>
            <a:r>
              <a:rPr lang="en-GB" dirty="0"/>
              <a:t>        - A Long that represents milliseconds since the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D0A2EBCF-537D-544F-8215-CABFF03A4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37" y="6020256"/>
            <a:ext cx="1161859" cy="8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40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40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D2308-7C07-6641-A786-E6A174AC95E1}"/>
              </a:ext>
            </a:extLst>
          </p:cNvPr>
          <p:cNvSpPr txBox="1"/>
          <p:nvPr/>
        </p:nvSpPr>
        <p:spPr>
          <a:xfrm>
            <a:off x="1119322" y="2361778"/>
            <a:ext cx="9850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/twitter-index</a:t>
            </a:r>
          </a:p>
          <a:p>
            <a:endParaRPr lang="en-GB" dirty="0"/>
          </a:p>
          <a:p>
            <a:r>
              <a:rPr lang="en-GB" sz="1600" dirty="0"/>
              <a:t>Body: Optional mapping</a:t>
            </a:r>
          </a:p>
          <a:p>
            <a:endParaRPr lang="en-GB" dirty="0"/>
          </a:p>
          <a:p>
            <a:endParaRPr lang="en-GB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BFDD17-4E0D-9E42-B111-9070CBB0756C}"/>
              </a:ext>
            </a:extLst>
          </p:cNvPr>
          <p:cNvSpPr/>
          <p:nvPr/>
        </p:nvSpPr>
        <p:spPr>
          <a:xfrm>
            <a:off x="1222645" y="3225521"/>
            <a:ext cx="2937373" cy="2921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700" dirty="0">
                <a:solidFill>
                  <a:schemeClr val="tx1"/>
                </a:solidFill>
              </a:rPr>
              <a:t>{  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"mappings": {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"properties": {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"</a:t>
            </a:r>
            <a:r>
              <a:rPr lang="en-GB" sz="700" dirty="0" err="1">
                <a:solidFill>
                  <a:schemeClr val="tx1"/>
                </a:solidFill>
              </a:rPr>
              <a:t>userId</a:t>
            </a:r>
            <a:r>
              <a:rPr lang="en-GB" sz="700" dirty="0">
                <a:solidFill>
                  <a:schemeClr val="tx1"/>
                </a:solidFill>
              </a:rPr>
              <a:t>": {    "type": "long”  },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"id": {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  	"type": "text",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	"fields": {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	    "keyword": {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	        "type": "keyword",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 	       "</a:t>
            </a:r>
            <a:r>
              <a:rPr lang="en-GB" sz="700" dirty="0" err="1">
                <a:solidFill>
                  <a:schemeClr val="tx1"/>
                </a:solidFill>
              </a:rPr>
              <a:t>ignore_above</a:t>
            </a:r>
            <a:r>
              <a:rPr lang="en-GB" sz="700" dirty="0">
                <a:solidFill>
                  <a:schemeClr val="tx1"/>
                </a:solidFill>
              </a:rPr>
              <a:t>": 256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 	   }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	 }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},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"</a:t>
            </a:r>
            <a:r>
              <a:rPr lang="en-GB" sz="700" dirty="0" err="1">
                <a:solidFill>
                  <a:schemeClr val="tx1"/>
                </a:solidFill>
              </a:rPr>
              <a:t>createdAt</a:t>
            </a:r>
            <a:r>
              <a:rPr lang="en-GB" sz="700" dirty="0">
                <a:solidFill>
                  <a:schemeClr val="tx1"/>
                </a:solidFill>
              </a:rPr>
              <a:t>": {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	"type": "date",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	"format": "</a:t>
            </a:r>
            <a:r>
              <a:rPr lang="en-GB" sz="700" dirty="0" err="1">
                <a:solidFill>
                  <a:schemeClr val="tx1"/>
                </a:solidFill>
              </a:rPr>
              <a:t>yyyy-MM-dd'T'HH:mm:ssZZ</a:t>
            </a:r>
            <a:r>
              <a:rPr lang="en-GB" sz="700" dirty="0">
                <a:solidFill>
                  <a:schemeClr val="tx1"/>
                </a:solidFill>
              </a:rPr>
              <a:t>"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},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"text": {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       	"type": "text",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      	 "fields": {</a:t>
            </a:r>
          </a:p>
          <a:p>
            <a:pPr lvl="3"/>
            <a:r>
              <a:rPr lang="en-GB" sz="700" dirty="0">
                <a:solidFill>
                  <a:schemeClr val="tx1"/>
                </a:solidFill>
              </a:rPr>
              <a:t>  "keyword": {</a:t>
            </a:r>
          </a:p>
          <a:p>
            <a:pPr lvl="3"/>
            <a:r>
              <a:rPr lang="en-GB" sz="700" dirty="0">
                <a:solidFill>
                  <a:schemeClr val="tx1"/>
                </a:solidFill>
              </a:rPr>
              <a:t>    "type": "keyword",</a:t>
            </a:r>
          </a:p>
          <a:p>
            <a:pPr lvl="3"/>
            <a:r>
              <a:rPr lang="en-GB" sz="700" dirty="0">
                <a:solidFill>
                  <a:schemeClr val="tx1"/>
                </a:solidFill>
              </a:rPr>
              <a:t>   "</a:t>
            </a:r>
            <a:r>
              <a:rPr lang="en-GB" sz="700" dirty="0" err="1">
                <a:solidFill>
                  <a:schemeClr val="tx1"/>
                </a:solidFill>
              </a:rPr>
              <a:t>ignore_above</a:t>
            </a:r>
            <a:r>
              <a:rPr lang="en-GB" sz="700" dirty="0">
                <a:solidFill>
                  <a:schemeClr val="tx1"/>
                </a:solidFill>
              </a:rPr>
              <a:t>": 256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     }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      }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     }</a:t>
            </a:r>
          </a:p>
          <a:p>
            <a:pPr lvl="1"/>
            <a:r>
              <a:rPr lang="en-GB" sz="700" dirty="0">
                <a:solidFill>
                  <a:schemeClr val="tx1"/>
                </a:solidFill>
              </a:rPr>
              <a:t>} }}</a:t>
            </a:r>
            <a:endParaRPr lang="en-NL" sz="7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5FB2753-2BA8-5849-89B5-97F4196A5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37" y="6020256"/>
            <a:ext cx="1161859" cy="8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</a:t>
            </a:r>
            <a:r>
              <a:rPr lang="en-US" sz="40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40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393951"/>
            <a:ext cx="9708995" cy="462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D2308-7C07-6641-A786-E6A174AC95E1}"/>
              </a:ext>
            </a:extLst>
          </p:cNvPr>
          <p:cNvSpPr txBox="1"/>
          <p:nvPr/>
        </p:nvSpPr>
        <p:spPr>
          <a:xfrm>
            <a:off x="1174963" y="2200327"/>
            <a:ext cx="985003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POST twitter-index/_doc/1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Body:</a:t>
            </a:r>
          </a:p>
          <a:p>
            <a:pPr lvl="1"/>
            <a:endParaRPr lang="en-GB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BFDD17-4E0D-9E42-B111-9070CBB0756C}"/>
              </a:ext>
            </a:extLst>
          </p:cNvPr>
          <p:cNvSpPr/>
          <p:nvPr/>
        </p:nvSpPr>
        <p:spPr>
          <a:xfrm>
            <a:off x="1174963" y="3690257"/>
            <a:ext cx="4701361" cy="14392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tx1"/>
              </a:solidFill>
            </a:endParaRPr>
          </a:p>
          <a:p>
            <a:r>
              <a:rPr lang="en-GB" sz="15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GB" sz="1500" dirty="0">
                <a:solidFill>
                  <a:schemeClr val="tx1"/>
                </a:solidFill>
              </a:rPr>
              <a:t>"</a:t>
            </a:r>
            <a:r>
              <a:rPr lang="en-GB" sz="1500" dirty="0" err="1">
                <a:solidFill>
                  <a:schemeClr val="tx1"/>
                </a:solidFill>
              </a:rPr>
              <a:t>userId</a:t>
            </a:r>
            <a:r>
              <a:rPr lang="en-GB" sz="1500" dirty="0">
                <a:solidFill>
                  <a:schemeClr val="tx1"/>
                </a:solidFill>
              </a:rPr>
              <a:t>": "1",</a:t>
            </a:r>
          </a:p>
          <a:p>
            <a:pPr lvl="1"/>
            <a:r>
              <a:rPr lang="en-GB" sz="1500" dirty="0">
                <a:solidFill>
                  <a:schemeClr val="tx1"/>
                </a:solidFill>
              </a:rPr>
              <a:t>"id": "1",</a:t>
            </a:r>
          </a:p>
          <a:p>
            <a:pPr lvl="1"/>
            <a:r>
              <a:rPr lang="en-GB" sz="1500" dirty="0">
                <a:solidFill>
                  <a:schemeClr val="tx1"/>
                </a:solidFill>
              </a:rPr>
              <a:t>"</a:t>
            </a:r>
            <a:r>
              <a:rPr lang="en-GB" sz="1500" dirty="0" err="1">
                <a:solidFill>
                  <a:schemeClr val="tx1"/>
                </a:solidFill>
              </a:rPr>
              <a:t>createdAt</a:t>
            </a:r>
            <a:r>
              <a:rPr lang="en-GB" sz="1500" dirty="0">
                <a:solidFill>
                  <a:schemeClr val="tx1"/>
                </a:solidFill>
              </a:rPr>
              <a:t>": "2020-01-01T23:00:50+0000",</a:t>
            </a:r>
          </a:p>
          <a:p>
            <a:pPr lvl="1"/>
            <a:r>
              <a:rPr lang="en-GB" sz="1500" dirty="0">
                <a:solidFill>
                  <a:schemeClr val="tx1"/>
                </a:solidFill>
              </a:rPr>
              <a:t>"text": "test multi word"</a:t>
            </a:r>
          </a:p>
          <a:p>
            <a:r>
              <a:rPr lang="en-GB" sz="15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NL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531DAA9E-E987-1B46-965C-347DE90B6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37" y="6020256"/>
            <a:ext cx="1161859" cy="8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528</Words>
  <Application>Microsoft Macintosh PowerPoint</Application>
  <PresentationFormat>Widescreen</PresentationFormat>
  <Paragraphs>100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Elasticsearch basics</vt:lpstr>
      <vt:lpstr>Elasticsearch basics</vt:lpstr>
      <vt:lpstr>Basic data types</vt:lpstr>
      <vt:lpstr>Index Api</vt:lpstr>
      <vt:lpstr>Index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51</cp:revision>
  <dcterms:created xsi:type="dcterms:W3CDTF">2020-08-04T19:44:21Z</dcterms:created>
  <dcterms:modified xsi:type="dcterms:W3CDTF">2021-04-02T14:22:33Z</dcterms:modified>
</cp:coreProperties>
</file>