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enler, A. (Ali)" initials="GA(" lastIdx="1" clrIdx="0">
    <p:extLst>
      <p:ext uri="{19B8F6BF-5375-455C-9EA6-DF929625EA0E}">
        <p15:presenceInfo xmlns:p15="http://schemas.microsoft.com/office/powerpoint/2012/main" userId="S::ali.gelenler@ing.com::b983fa0d-e6ed-4a0d-a66a-947cc68767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89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34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DA0E-97DE-CE4F-87B3-51FD112C358F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F071-A70F-6A4D-9F6A-F82C55821F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10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18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E62A-6259-6840-8C8F-DCDBDE1E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67D0-9050-9947-8F76-B8072F17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582D-6476-F440-9B2B-668710F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8F50-38B1-284F-9DA1-FB74894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8D9F-D7FC-3149-A5EA-3E43FB4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B4C-5321-6C4E-9DA8-78C4444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8DC5-C6CD-574A-A37E-A17E009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B3E-CD19-4045-9D88-F7687F2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A70F-2BB4-9540-8F5B-16955C5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C08-8DBE-A14A-B211-F3AE240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5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CF74-5381-E844-B5C8-DD954E29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0670-F598-AE47-9191-74FD6C9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468-D068-AE4D-BD41-15C2216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9D6-C00C-384B-92DE-C5AB57C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4C1-FE87-4B4E-856C-1E98BF9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4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DC71-292A-764C-BEB2-8D527C8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C571-6894-6D45-82C4-0BA1B7C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A0FB-1E25-0C4F-916E-E0F714F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82A2-3290-9F42-83B8-7318BCD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16C-58BF-2449-BFEE-61E2156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14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60-90AC-184F-8909-00B7C57D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450-5C82-0644-A097-95441EB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EA8C-D0D4-4748-92C6-E790B6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44EC-49FC-684E-87EB-1BAC496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C41B-3381-9E49-9003-788D9A3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6D-31CE-E44A-8AE3-C8844D2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76-7FD1-CA45-87CC-4855D81A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3AD4-2A64-5A40-91BB-A0F1071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45E5-6286-D74D-8F20-415D5982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62C7-413C-8240-A464-3F69A86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3C85-16B9-9C45-9CC7-C9D9313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1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2D-DB45-BB4A-A544-5B0EB41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DCD-081D-FB42-A101-C0755FB3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626D-C3BB-1D46-A694-68545E2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EA7F-AAF7-D64F-9662-25EF0A35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AFA6-6BC0-1649-B3AD-B08910F3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C5AD-8FB6-FD4A-BB9B-A67CF6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AC05-571F-E240-999B-44A3238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F7F8E-0DF5-B342-A970-53798F3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528-29E0-9441-9134-8E37582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CBD8-FF6C-3442-B0C0-4AAA859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1BEB8-5E91-1243-8F9F-6EDF0B3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F76BA-4091-CD44-A184-3CF4442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69E-673A-4D40-80DB-4B3736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A55F-E427-B146-9F4B-30E543F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3B84-A527-5347-8C59-CA2D81E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30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B3E-7192-334E-855D-1017963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5C-FDC6-D543-9BC0-608C738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90D4-D5A6-834D-9507-E9804CF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DD5-3F17-1342-9135-B74BEF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D06-0C84-C249-92B6-0DF8A01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1F5D-226A-D344-9991-B47B8D3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0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7606-4856-784E-A500-5EDC43A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19CF-1C32-0F4C-AFD2-970CDC1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76D6-6898-8941-BB1B-878B079A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F121-0F04-BD40-BCBC-3958BC9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29D-B3A2-3A41-ACC4-A56776E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B14-0120-FF47-92EE-73501809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6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1FDB-19BC-0343-8AF8-B6F46B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8C91-ABF1-0C44-9693-BDDC1867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F04-15F7-284C-900C-CC965FAFE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05BD-D57A-B54A-BF26-77F2EB03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082-D273-EF41-81B7-A615FFFE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4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query web client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9322" y="2759532"/>
            <a:ext cx="10664555" cy="4516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Spring </a:t>
            </a:r>
            <a:r>
              <a:rPr lang="en-GB" dirty="0" err="1"/>
              <a:t>WebClient</a:t>
            </a:r>
            <a:r>
              <a:rPr lang="en-GB" dirty="0"/>
              <a:t>: Async and non-blocking successor of </a:t>
            </a:r>
            <a:r>
              <a:rPr lang="en-GB" dirty="0" err="1"/>
              <a:t>RestTemplate</a:t>
            </a: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Thymeleaf</a:t>
            </a:r>
            <a:r>
              <a:rPr lang="en-GB" dirty="0"/>
              <a:t>: Server-side java template engine, well integrated with spring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Html </a:t>
            </a:r>
            <a:r>
              <a:rPr lang="en-GB" dirty="0" err="1"/>
              <a:t>Thymeleaf</a:t>
            </a:r>
            <a:r>
              <a:rPr lang="en-GB" dirty="0"/>
              <a:t> templates with bootstrap – Html, </a:t>
            </a:r>
            <a:r>
              <a:rPr lang="en-GB" dirty="0" err="1"/>
              <a:t>Css</a:t>
            </a:r>
            <a:r>
              <a:rPr lang="en-GB" dirty="0"/>
              <a:t> and </a:t>
            </a:r>
            <a:r>
              <a:rPr lang="en-GB" dirty="0" err="1"/>
              <a:t>Js</a:t>
            </a:r>
            <a:r>
              <a:rPr lang="en-GB" dirty="0"/>
              <a:t> framework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Client-side load balancing with spring cloud @</a:t>
            </a:r>
            <a:r>
              <a:rPr lang="en-GB" dirty="0" err="1"/>
              <a:t>LoadBalanced</a:t>
            </a:r>
            <a:r>
              <a:rPr lang="en-GB" dirty="0"/>
              <a:t> – will be replaced by discovery-service and gateway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sz="1100" dirty="0"/>
              <a:t>    </a:t>
            </a: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905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54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Elastic query web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Twitter-to-kafka service </dc:title>
  <dc:creator>Gelenler, A. (Ali)</dc:creator>
  <cp:lastModifiedBy>Gelenler, A. (Ali)</cp:lastModifiedBy>
  <cp:revision>50</cp:revision>
  <dcterms:created xsi:type="dcterms:W3CDTF">2020-08-04T19:44:21Z</dcterms:created>
  <dcterms:modified xsi:type="dcterms:W3CDTF">2021-04-02T14:24:21Z</dcterms:modified>
</cp:coreProperties>
</file>