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enler, A. (Ali)" initials="GA(" lastIdx="1" clrIdx="0">
    <p:extLst>
      <p:ext uri="{19B8F6BF-5375-455C-9EA6-DF929625EA0E}">
        <p15:presenceInfo xmlns:p15="http://schemas.microsoft.com/office/powerpoint/2012/main" userId="S::ali.gelenler@ing.com::b983fa0d-e6ed-4a0d-a66a-947cc68767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33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35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DDA0E-97DE-CE4F-87B3-51FD112C358F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3F071-A70F-6A4D-9F6A-F82C55821F8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4108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3F071-A70F-6A4D-9F6A-F82C55821F83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180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E62A-6259-6840-8C8F-DCDBDE1EC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467D0-9050-9947-8F76-B8072F17B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582D-6476-F440-9B2B-668710F22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88F50-38B1-284F-9DA1-FB74894D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68D9F-D7FC-3149-A5EA-3E43FB4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177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BB4C-5321-6C4E-9DA8-78C4444F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68DC5-C6CD-574A-A37E-A17E0094F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7AB3E-CD19-4045-9D88-F7687F2A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3A70F-2BB4-9540-8F5B-16955C5C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BAC08-8DBE-A14A-B211-F3AE2404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359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31CF74-5381-E844-B5C8-DD954E29B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D0670-F598-AE47-9191-74FD6C9C0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29468-D068-AE4D-BD41-15C22160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D09D6-C00C-384B-92DE-C5AB57CE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0B4C1-FE87-4B4E-856C-1E98BF9C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54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DC71-292A-764C-BEB2-8D527C8D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BC571-6894-6D45-82C4-0BA1B7C2F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8A0FB-1E25-0C4F-916E-E0F714F8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082A2-3290-9F42-83B8-7318BCD5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2316C-58BF-2449-BFEE-61E2156E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141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CE60-90AC-184F-8909-00B7C57D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B4450-5C82-0644-A097-95441EB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EA8C-D0D4-4748-92C6-E790B6FF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E44EC-49FC-684E-87EB-1BAC4967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5C41B-3381-9E49-9003-788D9A35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555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1A6D-31CE-E44A-8AE3-C8844D26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1276-7FD1-CA45-87CC-4855D81A7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F3AD4-2A64-5A40-91BB-A0F107103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345E5-6286-D74D-8F20-415D5982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C62C7-413C-8240-A464-3F69A866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E3C85-16B9-9C45-9CC7-C9D93136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011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4C2D-DB45-BB4A-A544-5B0EB41F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0CDCD-081D-FB42-A101-C0755FB35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F626D-C3BB-1D46-A694-68545E2C6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DEA7F-AAF7-D64F-9662-25EF0A359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8AFA6-6BC0-1649-B3AD-B08910F35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CC5AD-8FB6-FD4A-BB9B-A67CF6F5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8AC05-571F-E240-999B-44A3238F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F7F8E-0DF5-B342-A970-53798F3D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119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B528-29E0-9441-9134-8E37582E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ACBD8-FF6C-3442-B0C0-4AAA8591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1BEB8-5E91-1243-8F9F-6EDF0B32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F76BA-4091-CD44-A184-3CF44429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503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ED69E-673A-4D40-80DB-4B373625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DA55F-E427-B146-9F4B-30E543FD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33B84-A527-5347-8C59-CA2D81E5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306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4B3E-7192-334E-855D-1017963C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065C-FDC6-D543-9BC0-608C738A6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790D4-D5A6-834D-9507-E9804CFB6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B6DD5-3F17-1342-9135-B74BEF9C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0DD06-0C84-C249-92B6-0DF8A01C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1F5D-226A-D344-9991-B47B8D3C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208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7606-4856-784E-A500-5EDC43AB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319CF-1C32-0F4C-AFD2-970CDC156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176D6-6898-8941-BB1B-878B079A3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BF121-0F04-BD40-BCBC-3958BC97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7629D-B3A2-3A41-ACC4-A56776E7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FBB14-0120-FF47-92EE-73501809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261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C1FDB-19BC-0343-8AF8-B6F46B83F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E8C91-ABF1-0C44-9693-BDDC1867B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E6F04-15F7-284C-900C-CC965FAFE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605BD-D57A-B54A-BF26-77F2EB03C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BB082-D273-EF41-81B7-A615FFFE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640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5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6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74F346-369B-5042-8CD2-69C0B6CC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Registration and Discovery</a:t>
            </a:r>
            <a:endParaRPr lang="en-US" sz="2800" kern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7">
            <a:extLst>
              <a:ext uri="{FF2B5EF4-FFF2-40B4-BE49-F238E27FC236}">
                <a16:creationId xmlns:a16="http://schemas.microsoft.com/office/drawing/2014/main" id="{0F1738A4-54D8-6642-827E-2A67E8E9F0DE}"/>
              </a:ext>
            </a:extLst>
          </p:cNvPr>
          <p:cNvSpPr txBox="1"/>
          <p:nvPr/>
        </p:nvSpPr>
        <p:spPr>
          <a:xfrm>
            <a:off x="1244060" y="2996737"/>
            <a:ext cx="10664555" cy="41344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5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5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500" dirty="0"/>
              <a:t>To communicate with other services, need to know network location, IP address and port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5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500" dirty="0"/>
              <a:t>In cloud-based microservices architecture, number of instances and network locations are highly dynamic</a:t>
            </a:r>
          </a:p>
          <a:p>
            <a:pPr>
              <a:lnSpc>
                <a:spcPct val="90000"/>
              </a:lnSpc>
            </a:pPr>
            <a:endParaRPr lang="en-GB" sz="15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500" dirty="0"/>
              <a:t>Solution is to use a service registration and discovery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5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500" dirty="0"/>
              <a:t>Client-side or Server-side Discovery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5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500" dirty="0"/>
              <a:t>Server-side discovery requires a router/load-balancer that will accept all requests and forward the requests to target location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5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500" dirty="0"/>
              <a:t>Client-side discovery requires a service registry to allow querying the network locations, so that client can do the request itself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500" dirty="0"/>
          </a:p>
          <a:p>
            <a:pPr marL="742950" lvl="1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GB" sz="1500" dirty="0"/>
              <a:t>Enable client-side load balancing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Char char="v"/>
            </a:pPr>
            <a:endParaRPr lang="en-GB" sz="1500" dirty="0"/>
          </a:p>
          <a:p>
            <a:pPr marL="742950" lvl="1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GB" sz="1500" dirty="0"/>
              <a:t>Decouple service providers from consumers, without a need to DNS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Char char="v"/>
            </a:pPr>
            <a:endParaRPr lang="en-GB" sz="15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500" dirty="0"/>
              <a:t>spring-cloud-starter-</a:t>
            </a:r>
            <a:r>
              <a:rPr lang="en-GB" sz="1500" dirty="0" err="1"/>
              <a:t>netflix</a:t>
            </a:r>
            <a:r>
              <a:rPr lang="en-GB" sz="1500" dirty="0"/>
              <a:t>-eureka-server and spring-cloud-starter-</a:t>
            </a:r>
            <a:r>
              <a:rPr lang="en-GB" sz="1500" dirty="0" err="1"/>
              <a:t>netflix</a:t>
            </a:r>
            <a:r>
              <a:rPr lang="en-GB" sz="1500" dirty="0"/>
              <a:t>-eureka-client dependencies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5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500" dirty="0"/>
              <a:t>@</a:t>
            </a:r>
            <a:r>
              <a:rPr lang="en-GB" sz="1500" dirty="0" err="1"/>
              <a:t>EnableEurekaServer</a:t>
            </a:r>
            <a:r>
              <a:rPr lang="en-GB" sz="1500" dirty="0"/>
              <a:t> on service registry and @</a:t>
            </a:r>
            <a:r>
              <a:rPr lang="en-GB" sz="1500" dirty="0" err="1"/>
              <a:t>EnableDiscoveryClient</a:t>
            </a:r>
            <a:r>
              <a:rPr lang="en-GB" sz="1500" dirty="0"/>
              <a:t> on clients</a:t>
            </a:r>
          </a:p>
          <a:p>
            <a:pPr>
              <a:lnSpc>
                <a:spcPct val="90000"/>
              </a:lnSpc>
            </a:pPr>
            <a:endParaRPr lang="en-GB" sz="15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5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5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5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sz="1100" dirty="0"/>
              <a:t>    </a:t>
            </a: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49055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8025</TotalTime>
  <Words>118</Words>
  <Application>Microsoft Macintosh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Service Registration and Discovery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Twitter-to-kafka service </dc:title>
  <dc:creator>Gelenler, A. (Ali)</dc:creator>
  <cp:lastModifiedBy>Gelenler, A. (Ali)</cp:lastModifiedBy>
  <cp:revision>82</cp:revision>
  <dcterms:created xsi:type="dcterms:W3CDTF">2020-08-04T19:44:21Z</dcterms:created>
  <dcterms:modified xsi:type="dcterms:W3CDTF">2021-04-02T14:22:05Z</dcterms:modified>
</cp:coreProperties>
</file>