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3.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4.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slideLayouts/slideLayout58.xml" ContentType="application/vnd.openxmlformats-officedocument.presentationml.slideLayout+xml"/>
  <Override PartName="/ppt/theme/theme6.xml" ContentType="application/vnd.openxmlformats-officedocument.theme+xml"/>
  <Override PartName="/ppt/slideLayouts/slideLayout59.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2" r:id="rId4"/>
    <p:sldMasterId id="2147483723" r:id="rId5"/>
    <p:sldMasterId id="2147483752" r:id="rId6"/>
    <p:sldMasterId id="2147483651" r:id="rId7"/>
    <p:sldMasterId id="2147483648" r:id="rId8"/>
    <p:sldMasterId id="2147483652" r:id="rId9"/>
    <p:sldMasterId id="2147483673" r:id="rId10"/>
  </p:sldMasterIdLst>
  <p:notesMasterIdLst>
    <p:notesMasterId r:id="rId43"/>
  </p:notesMasterIdLst>
  <p:sldIdLst>
    <p:sldId id="454" r:id="rId11"/>
    <p:sldId id="352" r:id="rId12"/>
    <p:sldId id="456" r:id="rId13"/>
    <p:sldId id="461" r:id="rId14"/>
    <p:sldId id="462" r:id="rId15"/>
    <p:sldId id="463" r:id="rId16"/>
    <p:sldId id="457" r:id="rId17"/>
    <p:sldId id="464" r:id="rId18"/>
    <p:sldId id="466" r:id="rId19"/>
    <p:sldId id="485" r:id="rId20"/>
    <p:sldId id="486" r:id="rId21"/>
    <p:sldId id="458" r:id="rId22"/>
    <p:sldId id="467" r:id="rId23"/>
    <p:sldId id="487" r:id="rId24"/>
    <p:sldId id="468" r:id="rId25"/>
    <p:sldId id="488" r:id="rId26"/>
    <p:sldId id="469" r:id="rId27"/>
    <p:sldId id="476" r:id="rId28"/>
    <p:sldId id="470" r:id="rId29"/>
    <p:sldId id="459" r:id="rId30"/>
    <p:sldId id="471" r:id="rId31"/>
    <p:sldId id="480" r:id="rId32"/>
    <p:sldId id="482" r:id="rId33"/>
    <p:sldId id="472" r:id="rId34"/>
    <p:sldId id="477" r:id="rId35"/>
    <p:sldId id="473" r:id="rId36"/>
    <p:sldId id="465" r:id="rId37"/>
    <p:sldId id="478" r:id="rId38"/>
    <p:sldId id="481" r:id="rId39"/>
    <p:sldId id="479" r:id="rId40"/>
    <p:sldId id="474" r:id="rId41"/>
    <p:sldId id="475"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23" userDrawn="1">
          <p15:clr>
            <a:srgbClr val="A4A3A4"/>
          </p15:clr>
        </p15:guide>
        <p15:guide id="2" pos="660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1CADE4"/>
    <a:srgbClr val="99FFCC"/>
    <a:srgbClr val="66FF99"/>
    <a:srgbClr val="B8E08C"/>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15D442-177E-C6CF-285A-D21547A27930}" v="634" dt="2022-01-21T15:30:41.319"/>
    <p1510:client id="{1A2D7728-84F4-42FA-A267-6938186CC100}" v="1567" dt="2022-01-22T03:38:07.187"/>
    <p1510:client id="{1DA33C3F-DF6C-217D-7448-805C2A35BCBC}" v="999" dt="2022-01-21T17:22:19.732"/>
    <p1510:client id="{5E9DB184-692D-45D3-A0D9-E852117E5473}" v="1967" dt="2022-01-21T16:28:33.520"/>
    <p1510:client id="{73717543-3BA0-4D81-AB2E-E598D2571755}" v="2147" dt="2022-01-21T16:40:51.806"/>
    <p1510:client id="{79133C65-15B0-7A62-9BFE-43CF2B5F3D6D}" v="360" dt="2022-01-22T03:56:13.803"/>
    <p1510:client id="{ECD3A7A6-1CF6-4917-A989-A802A15614A5}" v="16" dt="2022-01-22T10:33:19.272"/>
    <p1510:client id="{F52DDEBE-357C-4717-8DFC-15E4AA72D89A}" v="45" dt="2022-01-22T11:07:24.220"/>
    <p1510:client id="{F5F9F0E0-2714-4A6F-A8BF-EA06A3EF75AD}" vWet="4" dt="2022-01-22T09:27:57.6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1176" y="-206"/>
      </p:cViewPr>
      <p:guideLst>
        <p:guide orient="horz" pos="2523"/>
        <p:guide pos="660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3" Type="http://schemas.openxmlformats.org/officeDocument/2006/relationships/customXml" Target="../customXml/item3.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41" Type="http://schemas.openxmlformats.org/officeDocument/2006/relationships/slide" Target="slides/slide3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notesMaster" Target="notesMasters/notesMaster1.xml"/><Relationship Id="rId48"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B09E73-77B6-AD4B-BFAF-0F67ED5C4F0D}" type="datetimeFigureOut">
              <a:rPr lang="en-US" smtClean="0"/>
              <a:t>1/22/2022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672291-A145-B242-8631-0A5AFBD21FBF}" type="slidenum">
              <a:rPr lang="en-US" smtClean="0"/>
              <a:t>‹#›</a:t>
            </a:fld>
            <a:endParaRPr lang="en-US"/>
          </a:p>
        </p:txBody>
      </p:sp>
    </p:spTree>
    <p:extLst>
      <p:ext uri="{BB962C8B-B14F-4D97-AF65-F5344CB8AC3E}">
        <p14:creationId xmlns:p14="http://schemas.microsoft.com/office/powerpoint/2010/main" val="20916575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672291-A145-B242-8631-0A5AFBD21FBF}" type="slidenum">
              <a:rPr lang="en-US" smtClean="0"/>
              <a:t>3</a:t>
            </a:fld>
            <a:endParaRPr lang="en-US"/>
          </a:p>
        </p:txBody>
      </p:sp>
    </p:spTree>
    <p:extLst>
      <p:ext uri="{BB962C8B-B14F-4D97-AF65-F5344CB8AC3E}">
        <p14:creationId xmlns:p14="http://schemas.microsoft.com/office/powerpoint/2010/main" val="1385222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672291-A145-B242-8631-0A5AFBD21FBF}" type="slidenum">
              <a:rPr lang="en-US" smtClean="0"/>
              <a:t>7</a:t>
            </a:fld>
            <a:endParaRPr lang="en-US"/>
          </a:p>
        </p:txBody>
      </p:sp>
    </p:spTree>
    <p:extLst>
      <p:ext uri="{BB962C8B-B14F-4D97-AF65-F5344CB8AC3E}">
        <p14:creationId xmlns:p14="http://schemas.microsoft.com/office/powerpoint/2010/main" val="3787977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672291-A145-B242-8631-0A5AFBD21FBF}" type="slidenum">
              <a:rPr lang="en-US" smtClean="0"/>
              <a:t>12</a:t>
            </a:fld>
            <a:endParaRPr lang="en-US"/>
          </a:p>
        </p:txBody>
      </p:sp>
    </p:spTree>
    <p:extLst>
      <p:ext uri="{BB962C8B-B14F-4D97-AF65-F5344CB8AC3E}">
        <p14:creationId xmlns:p14="http://schemas.microsoft.com/office/powerpoint/2010/main" val="1346567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672291-A145-B242-8631-0A5AFBD21FBF}" type="slidenum">
              <a:rPr lang="en-US" smtClean="0"/>
              <a:t>20</a:t>
            </a:fld>
            <a:endParaRPr lang="en-US"/>
          </a:p>
        </p:txBody>
      </p:sp>
    </p:spTree>
    <p:extLst>
      <p:ext uri="{BB962C8B-B14F-4D97-AF65-F5344CB8AC3E}">
        <p14:creationId xmlns:p14="http://schemas.microsoft.com/office/powerpoint/2010/main" val="2537270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672291-A145-B242-8631-0A5AFBD21FBF}" type="slidenum">
              <a:rPr lang="en-US" smtClean="0"/>
              <a:t>27</a:t>
            </a:fld>
            <a:endParaRPr lang="en-US"/>
          </a:p>
        </p:txBody>
      </p:sp>
    </p:spTree>
    <p:extLst>
      <p:ext uri="{BB962C8B-B14F-4D97-AF65-F5344CB8AC3E}">
        <p14:creationId xmlns:p14="http://schemas.microsoft.com/office/powerpoint/2010/main" val="2671932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ster 01">
    <p:spTree>
      <p:nvGrpSpPr>
        <p:cNvPr id="1" name=""/>
        <p:cNvGrpSpPr/>
        <p:nvPr/>
      </p:nvGrpSpPr>
      <p:grpSpPr>
        <a:xfrm>
          <a:off x="0" y="0"/>
          <a:ext cx="0" cy="0"/>
          <a:chOff x="0" y="0"/>
          <a:chExt cx="0" cy="0"/>
        </a:xfrm>
      </p:grpSpPr>
      <p:sp>
        <p:nvSpPr>
          <p:cNvPr id="8" name="Picture Placeholder 7"/>
          <p:cNvSpPr>
            <a:spLocks noGrp="1"/>
          </p:cNvSpPr>
          <p:nvPr>
            <p:ph type="pic" sz="quarter" idx="10" hasCustomPrompt="1"/>
          </p:nvPr>
        </p:nvSpPr>
        <p:spPr>
          <a:xfrm>
            <a:off x="0" y="0"/>
            <a:ext cx="12192000" cy="6858000"/>
          </a:xfrm>
          <a:prstGeom prst="rect">
            <a:avLst/>
          </a:prstGeom>
          <a:pattFill prst="pct5">
            <a:fgClr>
              <a:schemeClr val="accent1"/>
            </a:fgClr>
            <a:bgClr>
              <a:schemeClr val="bg1"/>
            </a:bgClr>
          </a:pattFill>
        </p:spPr>
        <p:txBody>
          <a:bodyPr anchor="ctr"/>
          <a:lstStyle>
            <a:lvl1pPr algn="ctr">
              <a:defRPr/>
            </a:lvl1pPr>
          </a:lstStyle>
          <a:p>
            <a:r>
              <a:rPr lang="en-US"/>
              <a:t>Your image here</a:t>
            </a:r>
          </a:p>
        </p:txBody>
      </p:sp>
    </p:spTree>
    <p:extLst>
      <p:ext uri="{BB962C8B-B14F-4D97-AF65-F5344CB8AC3E}">
        <p14:creationId xmlns:p14="http://schemas.microsoft.com/office/powerpoint/2010/main" val="6523930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ster 10">
    <p:spTree>
      <p:nvGrpSpPr>
        <p:cNvPr id="1" name=""/>
        <p:cNvGrpSpPr/>
        <p:nvPr/>
      </p:nvGrpSpPr>
      <p:grpSpPr>
        <a:xfrm>
          <a:off x="0" y="0"/>
          <a:ext cx="0" cy="0"/>
          <a:chOff x="0" y="0"/>
          <a:chExt cx="0" cy="0"/>
        </a:xfrm>
      </p:grpSpPr>
      <p:sp>
        <p:nvSpPr>
          <p:cNvPr id="3" name="Picture Placeholder 7"/>
          <p:cNvSpPr>
            <a:spLocks noGrp="1"/>
          </p:cNvSpPr>
          <p:nvPr>
            <p:ph type="pic" sz="quarter" idx="13" hasCustomPrompt="1"/>
          </p:nvPr>
        </p:nvSpPr>
        <p:spPr>
          <a:xfrm>
            <a:off x="-1" y="512762"/>
            <a:ext cx="3863975" cy="5832475"/>
          </a:xfrm>
          <a:prstGeom prst="rect">
            <a:avLst/>
          </a:prstGeom>
          <a:pattFill prst="pct5">
            <a:fgClr>
              <a:schemeClr val="accent1"/>
            </a:fgClr>
            <a:bgClr>
              <a:schemeClr val="bg1"/>
            </a:bgClr>
          </a:pattFill>
        </p:spPr>
        <p:txBody>
          <a:bodyPr anchor="ctr"/>
          <a:lstStyle>
            <a:lvl1pPr algn="ctr">
              <a:defRPr/>
            </a:lvl1pPr>
          </a:lstStyle>
          <a:p>
            <a:r>
              <a:rPr lang="en-US"/>
              <a:t>Your image here </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aster 11">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aster 12">
    <p:spTree>
      <p:nvGrpSpPr>
        <p:cNvPr id="1" name=""/>
        <p:cNvGrpSpPr/>
        <p:nvPr/>
      </p:nvGrpSpPr>
      <p:grpSpPr>
        <a:xfrm>
          <a:off x="0" y="0"/>
          <a:ext cx="0" cy="0"/>
          <a:chOff x="0" y="0"/>
          <a:chExt cx="0" cy="0"/>
        </a:xfrm>
      </p:grpSpPr>
      <p:sp>
        <p:nvSpPr>
          <p:cNvPr id="2" name="Picture Placeholder 7"/>
          <p:cNvSpPr>
            <a:spLocks noGrp="1"/>
          </p:cNvSpPr>
          <p:nvPr>
            <p:ph type="pic" sz="quarter" idx="10" hasCustomPrompt="1"/>
          </p:nvPr>
        </p:nvSpPr>
        <p:spPr>
          <a:xfrm>
            <a:off x="4577229" y="-1"/>
            <a:ext cx="2692400" cy="6850873"/>
          </a:xfrm>
          <a:prstGeom prst="rect">
            <a:avLst/>
          </a:prstGeom>
          <a:pattFill prst="pct5">
            <a:fgClr>
              <a:schemeClr val="accent1"/>
            </a:fgClr>
            <a:bgClr>
              <a:schemeClr val="bg1"/>
            </a:bgClr>
          </a:pattFill>
        </p:spPr>
        <p:txBody>
          <a:bodyPr anchor="ctr"/>
          <a:lstStyle>
            <a:lvl1pPr algn="ctr">
              <a:defRPr baseline="0"/>
            </a:lvl1pPr>
          </a:lstStyle>
          <a:p>
            <a:r>
              <a:rPr lang="en-US"/>
              <a:t>Your Image Here</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aster 13">
    <p:spTree>
      <p:nvGrpSpPr>
        <p:cNvPr id="1" name=""/>
        <p:cNvGrpSpPr/>
        <p:nvPr/>
      </p:nvGrpSpPr>
      <p:grpSpPr>
        <a:xfrm>
          <a:off x="0" y="0"/>
          <a:ext cx="0" cy="0"/>
          <a:chOff x="0" y="0"/>
          <a:chExt cx="0" cy="0"/>
        </a:xfrm>
      </p:grpSpPr>
      <p:sp>
        <p:nvSpPr>
          <p:cNvPr id="4" name="Picture Placeholder 7"/>
          <p:cNvSpPr>
            <a:spLocks noGrp="1"/>
          </p:cNvSpPr>
          <p:nvPr>
            <p:ph type="pic" sz="quarter" idx="11" hasCustomPrompt="1"/>
          </p:nvPr>
        </p:nvSpPr>
        <p:spPr>
          <a:xfrm>
            <a:off x="0" y="2362200"/>
            <a:ext cx="4311572" cy="4495800"/>
          </a:xfrm>
          <a:prstGeom prst="rect">
            <a:avLst/>
          </a:prstGeom>
          <a:pattFill prst="pct5">
            <a:fgClr>
              <a:schemeClr val="accent1"/>
            </a:fgClr>
            <a:bgClr>
              <a:schemeClr val="bg1"/>
            </a:bgClr>
          </a:pattFill>
        </p:spPr>
        <p:txBody>
          <a:bodyPr anchor="ctr"/>
          <a:lstStyle>
            <a:lvl1pPr algn="ctr">
              <a:defRPr baseline="0"/>
            </a:lvl1pPr>
          </a:lstStyle>
          <a:p>
            <a:r>
              <a:rPr lang="en-US"/>
              <a:t>Your Image Here</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aster 14">
    <p:spTree>
      <p:nvGrpSpPr>
        <p:cNvPr id="1" name=""/>
        <p:cNvGrpSpPr/>
        <p:nvPr/>
      </p:nvGrpSpPr>
      <p:grpSpPr>
        <a:xfrm>
          <a:off x="0" y="0"/>
          <a:ext cx="0" cy="0"/>
          <a:chOff x="0" y="0"/>
          <a:chExt cx="0" cy="0"/>
        </a:xfrm>
      </p:grpSpPr>
      <p:sp>
        <p:nvSpPr>
          <p:cNvPr id="4" name="Picture Placeholder 7"/>
          <p:cNvSpPr>
            <a:spLocks noGrp="1"/>
          </p:cNvSpPr>
          <p:nvPr>
            <p:ph type="pic" sz="quarter" idx="11" hasCustomPrompt="1"/>
          </p:nvPr>
        </p:nvSpPr>
        <p:spPr>
          <a:xfrm>
            <a:off x="469215" y="3657600"/>
            <a:ext cx="1984592" cy="2743200"/>
          </a:xfrm>
          <a:prstGeom prst="rect">
            <a:avLst/>
          </a:prstGeom>
          <a:pattFill prst="pct5">
            <a:fgClr>
              <a:schemeClr val="accent1"/>
            </a:fgClr>
            <a:bgClr>
              <a:schemeClr val="bg1"/>
            </a:bgClr>
          </a:pattFill>
        </p:spPr>
        <p:txBody>
          <a:bodyPr anchor="ctr"/>
          <a:lstStyle>
            <a:lvl1pPr algn="ctr">
              <a:defRPr baseline="0"/>
            </a:lvl1pPr>
          </a:lstStyle>
          <a:p>
            <a:r>
              <a:rPr lang="en-US"/>
              <a:t>Your Image Here</a:t>
            </a:r>
          </a:p>
        </p:txBody>
      </p:sp>
      <p:sp>
        <p:nvSpPr>
          <p:cNvPr id="5" name="Picture Placeholder 7"/>
          <p:cNvSpPr>
            <a:spLocks noGrp="1"/>
          </p:cNvSpPr>
          <p:nvPr>
            <p:ph type="pic" sz="quarter" idx="12" hasCustomPrompt="1"/>
          </p:nvPr>
        </p:nvSpPr>
        <p:spPr>
          <a:xfrm>
            <a:off x="5939554" y="3657600"/>
            <a:ext cx="1984592" cy="2743200"/>
          </a:xfrm>
          <a:prstGeom prst="rect">
            <a:avLst/>
          </a:prstGeom>
          <a:pattFill prst="pct5">
            <a:fgClr>
              <a:schemeClr val="accent1"/>
            </a:fgClr>
            <a:bgClr>
              <a:schemeClr val="bg1"/>
            </a:bgClr>
          </a:pattFill>
        </p:spPr>
        <p:txBody>
          <a:bodyPr anchor="ctr"/>
          <a:lstStyle>
            <a:lvl1pPr algn="ctr">
              <a:defRPr baseline="0"/>
            </a:lvl1pPr>
          </a:lstStyle>
          <a:p>
            <a:r>
              <a:rPr lang="en-US"/>
              <a:t>Your Image Here</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ster 15">
    <p:spTree>
      <p:nvGrpSpPr>
        <p:cNvPr id="1" name=""/>
        <p:cNvGrpSpPr/>
        <p:nvPr/>
      </p:nvGrpSpPr>
      <p:grpSpPr>
        <a:xfrm>
          <a:off x="0" y="0"/>
          <a:ext cx="0" cy="0"/>
          <a:chOff x="0" y="0"/>
          <a:chExt cx="0" cy="0"/>
        </a:xfrm>
      </p:grpSpPr>
      <p:sp>
        <p:nvSpPr>
          <p:cNvPr id="2" name="Picture Placeholder 7"/>
          <p:cNvSpPr>
            <a:spLocks noGrp="1"/>
          </p:cNvSpPr>
          <p:nvPr>
            <p:ph type="pic" sz="quarter" idx="10" hasCustomPrompt="1"/>
          </p:nvPr>
        </p:nvSpPr>
        <p:spPr>
          <a:xfrm>
            <a:off x="8826500" y="1"/>
            <a:ext cx="3370711" cy="4216194"/>
          </a:xfrm>
          <a:prstGeom prst="rect">
            <a:avLst/>
          </a:prstGeom>
          <a:pattFill prst="pct5">
            <a:fgClr>
              <a:schemeClr val="accent1"/>
            </a:fgClr>
            <a:bgClr>
              <a:schemeClr val="bg1"/>
            </a:bgClr>
          </a:pattFill>
        </p:spPr>
        <p:txBody>
          <a:bodyPr anchor="ctr"/>
          <a:lstStyle>
            <a:lvl1pPr algn="ctr">
              <a:defRPr baseline="0"/>
            </a:lvl1pPr>
          </a:lstStyle>
          <a:p>
            <a:r>
              <a:rPr lang="en-US"/>
              <a:t>Your Image Here</a:t>
            </a:r>
          </a:p>
        </p:txBody>
      </p:sp>
      <p:sp>
        <p:nvSpPr>
          <p:cNvPr id="3" name="Picture Placeholder 7"/>
          <p:cNvSpPr>
            <a:spLocks noGrp="1"/>
          </p:cNvSpPr>
          <p:nvPr>
            <p:ph type="pic" sz="quarter" idx="11" hasCustomPrompt="1"/>
          </p:nvPr>
        </p:nvSpPr>
        <p:spPr>
          <a:xfrm>
            <a:off x="0" y="4216194"/>
            <a:ext cx="5503333" cy="2641806"/>
          </a:xfrm>
          <a:prstGeom prst="rect">
            <a:avLst/>
          </a:prstGeom>
          <a:pattFill prst="pct5">
            <a:fgClr>
              <a:schemeClr val="accent1"/>
            </a:fgClr>
            <a:bgClr>
              <a:schemeClr val="bg1"/>
            </a:bgClr>
          </a:pattFill>
        </p:spPr>
        <p:txBody>
          <a:bodyPr anchor="ctr"/>
          <a:lstStyle>
            <a:lvl1pPr algn="ctr">
              <a:defRPr baseline="0"/>
            </a:lvl1pPr>
          </a:lstStyle>
          <a:p>
            <a:r>
              <a:rPr lang="en-US"/>
              <a:t>Your Image Here</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aster 16">
    <p:spTree>
      <p:nvGrpSpPr>
        <p:cNvPr id="1" name=""/>
        <p:cNvGrpSpPr/>
        <p:nvPr/>
      </p:nvGrpSpPr>
      <p:grpSpPr>
        <a:xfrm>
          <a:off x="0" y="0"/>
          <a:ext cx="0" cy="0"/>
          <a:chOff x="0" y="0"/>
          <a:chExt cx="0" cy="0"/>
        </a:xfrm>
      </p:grpSpPr>
      <p:sp>
        <p:nvSpPr>
          <p:cNvPr id="2" name="Picture Placeholder 7"/>
          <p:cNvSpPr>
            <a:spLocks noGrp="1"/>
          </p:cNvSpPr>
          <p:nvPr>
            <p:ph type="pic" sz="quarter" idx="12" hasCustomPrompt="1"/>
          </p:nvPr>
        </p:nvSpPr>
        <p:spPr>
          <a:xfrm>
            <a:off x="4765040" y="0"/>
            <a:ext cx="3759200" cy="6642100"/>
          </a:xfrm>
          <a:prstGeom prst="rect">
            <a:avLst/>
          </a:prstGeom>
          <a:pattFill prst="pct5">
            <a:fgClr>
              <a:schemeClr val="accent1"/>
            </a:fgClr>
            <a:bgClr>
              <a:schemeClr val="bg1"/>
            </a:bgClr>
          </a:pattFill>
        </p:spPr>
        <p:txBody>
          <a:bodyPr anchor="ctr"/>
          <a:lstStyle>
            <a:lvl1pPr algn="ctr">
              <a:defRPr baseline="0"/>
            </a:lvl1pPr>
          </a:lstStyle>
          <a:p>
            <a:r>
              <a:rPr lang="en-US"/>
              <a:t>Your Image Here</a:t>
            </a:r>
          </a:p>
        </p:txBody>
      </p:sp>
      <p:sp>
        <p:nvSpPr>
          <p:cNvPr id="3" name="Picture Placeholder 7"/>
          <p:cNvSpPr>
            <a:spLocks noGrp="1"/>
          </p:cNvSpPr>
          <p:nvPr>
            <p:ph type="pic" sz="quarter" idx="13" hasCustomPrompt="1"/>
          </p:nvPr>
        </p:nvSpPr>
        <p:spPr>
          <a:xfrm>
            <a:off x="8829040" y="165100"/>
            <a:ext cx="3037840" cy="6692900"/>
          </a:xfrm>
          <a:prstGeom prst="rect">
            <a:avLst/>
          </a:prstGeom>
          <a:pattFill prst="pct5">
            <a:fgClr>
              <a:schemeClr val="accent1"/>
            </a:fgClr>
            <a:bgClr>
              <a:schemeClr val="bg1"/>
            </a:bgClr>
          </a:pattFill>
        </p:spPr>
        <p:txBody>
          <a:bodyPr anchor="ctr"/>
          <a:lstStyle>
            <a:lvl1pPr algn="ctr">
              <a:defRPr baseline="0"/>
            </a:lvl1pPr>
          </a:lstStyle>
          <a:p>
            <a:r>
              <a:rPr lang="en-US"/>
              <a:t>Your Image Here</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Master 17">
    <p:spTree>
      <p:nvGrpSpPr>
        <p:cNvPr id="1" name=""/>
        <p:cNvGrpSpPr/>
        <p:nvPr/>
      </p:nvGrpSpPr>
      <p:grpSpPr>
        <a:xfrm>
          <a:off x="0" y="0"/>
          <a:ext cx="0" cy="0"/>
          <a:chOff x="0" y="0"/>
          <a:chExt cx="0" cy="0"/>
        </a:xfrm>
      </p:grpSpPr>
      <p:sp>
        <p:nvSpPr>
          <p:cNvPr id="2" name="Picture Placeholder 7"/>
          <p:cNvSpPr>
            <a:spLocks noGrp="1"/>
          </p:cNvSpPr>
          <p:nvPr>
            <p:ph type="pic" sz="quarter" idx="12" hasCustomPrompt="1"/>
          </p:nvPr>
        </p:nvSpPr>
        <p:spPr>
          <a:xfrm>
            <a:off x="760469" y="706309"/>
            <a:ext cx="3376816" cy="5469638"/>
          </a:xfrm>
          <a:prstGeom prst="rect">
            <a:avLst/>
          </a:prstGeom>
          <a:pattFill prst="pct5">
            <a:fgClr>
              <a:schemeClr val="accent1"/>
            </a:fgClr>
            <a:bgClr>
              <a:schemeClr val="bg1"/>
            </a:bgClr>
          </a:pattFill>
        </p:spPr>
        <p:txBody>
          <a:bodyPr anchor="ctr"/>
          <a:lstStyle>
            <a:lvl1pPr algn="ctr">
              <a:defRPr baseline="0"/>
            </a:lvl1pPr>
          </a:lstStyle>
          <a:p>
            <a:r>
              <a:rPr lang="en-US"/>
              <a:t>Your Image Here</a:t>
            </a:r>
          </a:p>
        </p:txBody>
      </p:sp>
      <p:sp>
        <p:nvSpPr>
          <p:cNvPr id="3" name="Picture Placeholder 7"/>
          <p:cNvSpPr>
            <a:spLocks noGrp="1"/>
          </p:cNvSpPr>
          <p:nvPr>
            <p:ph type="pic" sz="quarter" idx="13" hasCustomPrompt="1"/>
          </p:nvPr>
        </p:nvSpPr>
        <p:spPr>
          <a:xfrm>
            <a:off x="4641953" y="4329111"/>
            <a:ext cx="3332813" cy="1846835"/>
          </a:xfrm>
          <a:prstGeom prst="rect">
            <a:avLst/>
          </a:prstGeom>
          <a:pattFill prst="pct5">
            <a:fgClr>
              <a:schemeClr val="accent1"/>
            </a:fgClr>
            <a:bgClr>
              <a:schemeClr val="bg1"/>
            </a:bgClr>
          </a:pattFill>
        </p:spPr>
        <p:txBody>
          <a:bodyPr anchor="ctr"/>
          <a:lstStyle>
            <a:lvl1pPr algn="ctr">
              <a:defRPr baseline="0"/>
            </a:lvl1pPr>
          </a:lstStyle>
          <a:p>
            <a:r>
              <a:rPr lang="en-US"/>
              <a:t>Your Image Here</a:t>
            </a:r>
          </a:p>
        </p:txBody>
      </p:sp>
      <p:sp>
        <p:nvSpPr>
          <p:cNvPr id="4" name="Picture Placeholder 7"/>
          <p:cNvSpPr>
            <a:spLocks noGrp="1"/>
          </p:cNvSpPr>
          <p:nvPr>
            <p:ph type="pic" sz="quarter" idx="14" hasCustomPrompt="1"/>
          </p:nvPr>
        </p:nvSpPr>
        <p:spPr>
          <a:xfrm>
            <a:off x="8479434" y="4329111"/>
            <a:ext cx="3332813" cy="1846835"/>
          </a:xfrm>
          <a:prstGeom prst="rect">
            <a:avLst/>
          </a:prstGeom>
          <a:pattFill prst="pct5">
            <a:fgClr>
              <a:schemeClr val="accent1"/>
            </a:fgClr>
            <a:bgClr>
              <a:schemeClr val="bg1"/>
            </a:bgClr>
          </a:pattFill>
        </p:spPr>
        <p:txBody>
          <a:bodyPr anchor="ctr"/>
          <a:lstStyle>
            <a:lvl1pPr algn="ctr">
              <a:defRPr baseline="0"/>
            </a:lvl1pPr>
          </a:lstStyle>
          <a:p>
            <a:r>
              <a:rPr lang="en-US"/>
              <a:t>Your Image Here</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aster 18">
    <p:spTree>
      <p:nvGrpSpPr>
        <p:cNvPr id="1" name=""/>
        <p:cNvGrpSpPr/>
        <p:nvPr/>
      </p:nvGrpSpPr>
      <p:grpSpPr>
        <a:xfrm>
          <a:off x="0" y="0"/>
          <a:ext cx="0" cy="0"/>
          <a:chOff x="0" y="0"/>
          <a:chExt cx="0" cy="0"/>
        </a:xfrm>
      </p:grpSpPr>
      <p:sp>
        <p:nvSpPr>
          <p:cNvPr id="2" name="Picture Placeholder 2"/>
          <p:cNvSpPr>
            <a:spLocks noGrp="1"/>
          </p:cNvSpPr>
          <p:nvPr>
            <p:ph type="pic" sz="quarter" idx="12" hasCustomPrompt="1"/>
          </p:nvPr>
        </p:nvSpPr>
        <p:spPr>
          <a:xfrm>
            <a:off x="8950977" y="0"/>
            <a:ext cx="3241675" cy="6858000"/>
          </a:xfrm>
          <a:prstGeom prst="rect">
            <a:avLst/>
          </a:prstGeom>
          <a:pattFill prst="pct5">
            <a:fgClr>
              <a:schemeClr val="accent1"/>
            </a:fgClr>
            <a:bgClr>
              <a:schemeClr val="bg1"/>
            </a:bgClr>
          </a:pattFill>
        </p:spPr>
        <p:txBody>
          <a:bodyPr anchor="ctr"/>
          <a:lstStyle>
            <a:lvl1pPr algn="ctr">
              <a:defRPr/>
            </a:lvl1pPr>
          </a:lstStyle>
          <a:p>
            <a:r>
              <a:rPr lang="en-US"/>
              <a:t>Your image here</a:t>
            </a:r>
          </a:p>
        </p:txBody>
      </p:sp>
      <p:sp>
        <p:nvSpPr>
          <p:cNvPr id="3" name="Picture Placeholder 2"/>
          <p:cNvSpPr>
            <a:spLocks noGrp="1"/>
          </p:cNvSpPr>
          <p:nvPr>
            <p:ph type="pic" sz="quarter" idx="13" hasCustomPrompt="1"/>
          </p:nvPr>
        </p:nvSpPr>
        <p:spPr>
          <a:xfrm>
            <a:off x="0" y="0"/>
            <a:ext cx="3241675" cy="6858000"/>
          </a:xfrm>
          <a:prstGeom prst="rect">
            <a:avLst/>
          </a:prstGeom>
          <a:pattFill prst="pct5">
            <a:fgClr>
              <a:schemeClr val="accent1"/>
            </a:fgClr>
            <a:bgClr>
              <a:schemeClr val="bg1"/>
            </a:bgClr>
          </a:pattFill>
        </p:spPr>
        <p:txBody>
          <a:bodyPr anchor="ctr"/>
          <a:lstStyle>
            <a:lvl1pPr algn="ctr">
              <a:defRPr/>
            </a:lvl1pPr>
          </a:lstStyle>
          <a:p>
            <a:r>
              <a:rPr lang="en-US"/>
              <a:t>Your image here</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Master 19">
    <p:spTree>
      <p:nvGrpSpPr>
        <p:cNvPr id="1" name=""/>
        <p:cNvGrpSpPr/>
        <p:nvPr/>
      </p:nvGrpSpPr>
      <p:grpSpPr>
        <a:xfrm>
          <a:off x="0" y="0"/>
          <a:ext cx="0" cy="0"/>
          <a:chOff x="0" y="0"/>
          <a:chExt cx="0" cy="0"/>
        </a:xfrm>
      </p:grpSpPr>
      <p:sp>
        <p:nvSpPr>
          <p:cNvPr id="2" name="Picture Placeholder 7"/>
          <p:cNvSpPr>
            <a:spLocks noGrp="1"/>
          </p:cNvSpPr>
          <p:nvPr>
            <p:ph type="pic" sz="quarter" idx="11" hasCustomPrompt="1"/>
          </p:nvPr>
        </p:nvSpPr>
        <p:spPr>
          <a:xfrm>
            <a:off x="1" y="0"/>
            <a:ext cx="2178050" cy="6858000"/>
          </a:xfrm>
          <a:prstGeom prst="rect">
            <a:avLst/>
          </a:prstGeom>
          <a:pattFill prst="pct5">
            <a:fgClr>
              <a:schemeClr val="accent1"/>
            </a:fgClr>
            <a:bgClr>
              <a:schemeClr val="bg1"/>
            </a:bgClr>
          </a:pattFill>
        </p:spPr>
        <p:txBody>
          <a:bodyPr anchor="ctr"/>
          <a:lstStyle>
            <a:lvl1pPr algn="ctr">
              <a:defRPr baseline="0"/>
            </a:lvl1pPr>
          </a:lstStyle>
          <a:p>
            <a:r>
              <a:rPr lang="en-US"/>
              <a:t>Your Image Here</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aster 02">
    <p:spTree>
      <p:nvGrpSpPr>
        <p:cNvPr id="1" name=""/>
        <p:cNvGrpSpPr/>
        <p:nvPr/>
      </p:nvGrpSpPr>
      <p:grpSpPr>
        <a:xfrm>
          <a:off x="0" y="0"/>
          <a:ext cx="0" cy="0"/>
          <a:chOff x="0" y="0"/>
          <a:chExt cx="0" cy="0"/>
        </a:xfrm>
      </p:grpSpPr>
      <p:sp>
        <p:nvSpPr>
          <p:cNvPr id="3" name="Picture Placeholder 7"/>
          <p:cNvSpPr>
            <a:spLocks noGrp="1"/>
          </p:cNvSpPr>
          <p:nvPr>
            <p:ph type="pic" sz="quarter" idx="11" hasCustomPrompt="1"/>
          </p:nvPr>
        </p:nvSpPr>
        <p:spPr>
          <a:xfrm>
            <a:off x="431799" y="3500439"/>
            <a:ext cx="5981701" cy="2925761"/>
          </a:xfrm>
          <a:prstGeom prst="rect">
            <a:avLst/>
          </a:prstGeom>
          <a:pattFill prst="pct5">
            <a:fgClr>
              <a:schemeClr val="accent1"/>
            </a:fgClr>
            <a:bgClr>
              <a:schemeClr val="bg1"/>
            </a:bgClr>
          </a:pattFill>
        </p:spPr>
        <p:txBody>
          <a:bodyPr anchor="ctr"/>
          <a:lstStyle>
            <a:lvl1pPr algn="ctr">
              <a:defRPr/>
            </a:lvl1pPr>
          </a:lstStyle>
          <a:p>
            <a:r>
              <a:rPr lang="en-US"/>
              <a:t>Your image here</a:t>
            </a:r>
          </a:p>
        </p:txBody>
      </p:sp>
      <p:sp>
        <p:nvSpPr>
          <p:cNvPr id="4" name="Picture Placeholder 7"/>
          <p:cNvSpPr>
            <a:spLocks noGrp="1"/>
          </p:cNvSpPr>
          <p:nvPr>
            <p:ph type="pic" sz="quarter" idx="12" hasCustomPrompt="1"/>
          </p:nvPr>
        </p:nvSpPr>
        <p:spPr>
          <a:xfrm>
            <a:off x="6413501" y="3500438"/>
            <a:ext cx="4409412" cy="2925761"/>
          </a:xfrm>
          <a:prstGeom prst="rect">
            <a:avLst/>
          </a:prstGeom>
          <a:pattFill prst="pct5">
            <a:fgClr>
              <a:schemeClr val="accent1"/>
            </a:fgClr>
            <a:bgClr>
              <a:schemeClr val="bg1"/>
            </a:bgClr>
          </a:pattFill>
        </p:spPr>
        <p:txBody>
          <a:bodyPr anchor="ctr"/>
          <a:lstStyle>
            <a:lvl1pPr algn="ctr">
              <a:defRPr/>
            </a:lvl1pPr>
          </a:lstStyle>
          <a:p>
            <a:r>
              <a:rPr lang="en-US"/>
              <a:t>Your image here</a:t>
            </a:r>
          </a:p>
        </p:txBody>
      </p:sp>
    </p:spTree>
    <p:extLst>
      <p:ext uri="{BB962C8B-B14F-4D97-AF65-F5344CB8AC3E}">
        <p14:creationId xmlns:p14="http://schemas.microsoft.com/office/powerpoint/2010/main" val="18662423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Master 20">
    <p:spTree>
      <p:nvGrpSpPr>
        <p:cNvPr id="1" name=""/>
        <p:cNvGrpSpPr/>
        <p:nvPr/>
      </p:nvGrpSpPr>
      <p:grpSpPr>
        <a:xfrm>
          <a:off x="0" y="0"/>
          <a:ext cx="0" cy="0"/>
          <a:chOff x="0" y="0"/>
          <a:chExt cx="0" cy="0"/>
        </a:xfrm>
      </p:grpSpPr>
      <p:sp>
        <p:nvSpPr>
          <p:cNvPr id="5" name="Picture Placeholder 7"/>
          <p:cNvSpPr>
            <a:spLocks noGrp="1"/>
          </p:cNvSpPr>
          <p:nvPr>
            <p:ph type="pic" sz="quarter" idx="11" hasCustomPrompt="1"/>
          </p:nvPr>
        </p:nvSpPr>
        <p:spPr>
          <a:xfrm>
            <a:off x="8725743" y="0"/>
            <a:ext cx="3466255" cy="6858000"/>
          </a:xfrm>
          <a:prstGeom prst="rect">
            <a:avLst/>
          </a:prstGeom>
          <a:pattFill prst="pct5">
            <a:fgClr>
              <a:schemeClr val="accent1"/>
            </a:fgClr>
            <a:bgClr>
              <a:schemeClr val="bg1"/>
            </a:bgClr>
          </a:pattFill>
        </p:spPr>
        <p:txBody>
          <a:bodyPr anchor="ctr"/>
          <a:lstStyle>
            <a:lvl1pPr algn="ctr">
              <a:defRPr baseline="0"/>
            </a:lvl1pPr>
          </a:lstStyle>
          <a:p>
            <a:r>
              <a:rPr lang="en-US"/>
              <a:t>Your Image Here</a:t>
            </a:r>
          </a:p>
        </p:txBody>
      </p:sp>
      <p:sp>
        <p:nvSpPr>
          <p:cNvPr id="6" name="Picture Placeholder 7"/>
          <p:cNvSpPr>
            <a:spLocks noGrp="1"/>
          </p:cNvSpPr>
          <p:nvPr>
            <p:ph type="pic" sz="quarter" idx="12" hasCustomPrompt="1"/>
          </p:nvPr>
        </p:nvSpPr>
        <p:spPr>
          <a:xfrm>
            <a:off x="4785205" y="0"/>
            <a:ext cx="3466255" cy="4066162"/>
          </a:xfrm>
          <a:prstGeom prst="rect">
            <a:avLst/>
          </a:prstGeom>
          <a:pattFill prst="pct5">
            <a:fgClr>
              <a:schemeClr val="accent1"/>
            </a:fgClr>
            <a:bgClr>
              <a:schemeClr val="bg1"/>
            </a:bgClr>
          </a:pattFill>
        </p:spPr>
        <p:txBody>
          <a:bodyPr anchor="ctr"/>
          <a:lstStyle>
            <a:lvl1pPr algn="ctr">
              <a:defRPr baseline="0"/>
            </a:lvl1pPr>
          </a:lstStyle>
          <a:p>
            <a:r>
              <a:rPr lang="en-US"/>
              <a:t>Your Image Here</a:t>
            </a:r>
          </a:p>
        </p:txBody>
      </p:sp>
      <p:sp>
        <p:nvSpPr>
          <p:cNvPr id="7" name="Picture Placeholder 7"/>
          <p:cNvSpPr>
            <a:spLocks noGrp="1"/>
          </p:cNvSpPr>
          <p:nvPr>
            <p:ph type="pic" sz="quarter" idx="13" hasCustomPrompt="1"/>
          </p:nvPr>
        </p:nvSpPr>
        <p:spPr>
          <a:xfrm>
            <a:off x="827584" y="2791836"/>
            <a:ext cx="3466255" cy="4066161"/>
          </a:xfrm>
          <a:prstGeom prst="rect">
            <a:avLst/>
          </a:prstGeom>
          <a:pattFill prst="pct5">
            <a:fgClr>
              <a:schemeClr val="accent1"/>
            </a:fgClr>
            <a:bgClr>
              <a:schemeClr val="bg1"/>
            </a:bgClr>
          </a:pattFill>
        </p:spPr>
        <p:txBody>
          <a:bodyPr anchor="ctr"/>
          <a:lstStyle>
            <a:lvl1pPr algn="ctr">
              <a:defRPr baseline="0"/>
            </a:lvl1pPr>
          </a:lstStyle>
          <a:p>
            <a:r>
              <a:rPr lang="en-US"/>
              <a:t>Your Image Here</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Master 21">
    <p:spTree>
      <p:nvGrpSpPr>
        <p:cNvPr id="1" name=""/>
        <p:cNvGrpSpPr/>
        <p:nvPr/>
      </p:nvGrpSpPr>
      <p:grpSpPr>
        <a:xfrm>
          <a:off x="0" y="0"/>
          <a:ext cx="0" cy="0"/>
          <a:chOff x="0" y="0"/>
          <a:chExt cx="0" cy="0"/>
        </a:xfrm>
      </p:grpSpPr>
      <p:sp>
        <p:nvSpPr>
          <p:cNvPr id="5" name="Picture Placeholder 7"/>
          <p:cNvSpPr>
            <a:spLocks noGrp="1"/>
          </p:cNvSpPr>
          <p:nvPr>
            <p:ph type="pic" sz="quarter" idx="10" hasCustomPrompt="1"/>
          </p:nvPr>
        </p:nvSpPr>
        <p:spPr>
          <a:xfrm>
            <a:off x="9679700" y="1535350"/>
            <a:ext cx="2512299" cy="4302178"/>
          </a:xfrm>
          <a:prstGeom prst="rect">
            <a:avLst/>
          </a:prstGeom>
          <a:pattFill prst="pct5">
            <a:fgClr>
              <a:schemeClr val="accent1"/>
            </a:fgClr>
            <a:bgClr>
              <a:schemeClr val="bg1"/>
            </a:bgClr>
          </a:pattFill>
        </p:spPr>
        <p:txBody>
          <a:bodyPr anchor="ctr"/>
          <a:lstStyle>
            <a:lvl1pPr algn="ctr">
              <a:defRPr baseline="0"/>
            </a:lvl1pPr>
          </a:lstStyle>
          <a:p>
            <a:r>
              <a:rPr lang="en-US"/>
              <a:t>Your Image Here</a:t>
            </a:r>
          </a:p>
        </p:txBody>
      </p:sp>
      <p:sp>
        <p:nvSpPr>
          <p:cNvPr id="6" name="Picture Placeholder 7"/>
          <p:cNvSpPr>
            <a:spLocks noGrp="1"/>
          </p:cNvSpPr>
          <p:nvPr>
            <p:ph type="pic" sz="quarter" idx="11" hasCustomPrompt="1"/>
          </p:nvPr>
        </p:nvSpPr>
        <p:spPr>
          <a:xfrm>
            <a:off x="7165239" y="1258031"/>
            <a:ext cx="2512299" cy="4302178"/>
          </a:xfrm>
          <a:prstGeom prst="rect">
            <a:avLst/>
          </a:prstGeom>
          <a:pattFill prst="pct5">
            <a:fgClr>
              <a:schemeClr val="accent1"/>
            </a:fgClr>
            <a:bgClr>
              <a:schemeClr val="bg1"/>
            </a:bgClr>
          </a:pattFill>
        </p:spPr>
        <p:txBody>
          <a:bodyPr anchor="ctr"/>
          <a:lstStyle>
            <a:lvl1pPr algn="ctr">
              <a:defRPr baseline="0"/>
            </a:lvl1pPr>
          </a:lstStyle>
          <a:p>
            <a:r>
              <a:rPr lang="en-US"/>
              <a:t>Your Image Here</a:t>
            </a:r>
          </a:p>
        </p:txBody>
      </p:sp>
      <p:sp>
        <p:nvSpPr>
          <p:cNvPr id="7" name="Picture Placeholder 7"/>
          <p:cNvSpPr>
            <a:spLocks noGrp="1"/>
          </p:cNvSpPr>
          <p:nvPr>
            <p:ph type="pic" sz="quarter" idx="12" hasCustomPrompt="1"/>
          </p:nvPr>
        </p:nvSpPr>
        <p:spPr>
          <a:xfrm>
            <a:off x="4657895" y="1535349"/>
            <a:ext cx="2512299" cy="4302178"/>
          </a:xfrm>
          <a:prstGeom prst="rect">
            <a:avLst/>
          </a:prstGeom>
          <a:pattFill prst="pct5">
            <a:fgClr>
              <a:schemeClr val="accent1"/>
            </a:fgClr>
            <a:bgClr>
              <a:schemeClr val="bg1"/>
            </a:bgClr>
          </a:pattFill>
        </p:spPr>
        <p:txBody>
          <a:bodyPr anchor="ctr"/>
          <a:lstStyle>
            <a:lvl1pPr algn="ctr">
              <a:defRPr baseline="0"/>
            </a:lvl1pPr>
          </a:lstStyle>
          <a:p>
            <a:r>
              <a:rPr lang="en-US"/>
              <a:t>Your Image Here</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Master 25">
    <p:spTree>
      <p:nvGrpSpPr>
        <p:cNvPr id="1" name=""/>
        <p:cNvGrpSpPr/>
        <p:nvPr/>
      </p:nvGrpSpPr>
      <p:grpSpPr>
        <a:xfrm>
          <a:off x="0" y="0"/>
          <a:ext cx="0" cy="0"/>
          <a:chOff x="0" y="0"/>
          <a:chExt cx="0" cy="0"/>
        </a:xfrm>
      </p:grpSpPr>
      <p:sp>
        <p:nvSpPr>
          <p:cNvPr id="4" name="Picture Placeholder 7"/>
          <p:cNvSpPr>
            <a:spLocks noGrp="1"/>
          </p:cNvSpPr>
          <p:nvPr>
            <p:ph type="pic" sz="quarter" idx="12" hasCustomPrompt="1"/>
          </p:nvPr>
        </p:nvSpPr>
        <p:spPr>
          <a:xfrm>
            <a:off x="4765040" y="0"/>
            <a:ext cx="3759200" cy="6642100"/>
          </a:xfrm>
          <a:prstGeom prst="rect">
            <a:avLst/>
          </a:prstGeom>
          <a:pattFill prst="pct5">
            <a:fgClr>
              <a:schemeClr val="accent1"/>
            </a:fgClr>
            <a:bgClr>
              <a:schemeClr val="bg1"/>
            </a:bgClr>
          </a:pattFill>
        </p:spPr>
        <p:txBody>
          <a:bodyPr anchor="ctr"/>
          <a:lstStyle>
            <a:lvl1pPr algn="ctr">
              <a:defRPr baseline="0"/>
            </a:lvl1pPr>
          </a:lstStyle>
          <a:p>
            <a:r>
              <a:rPr lang="en-US"/>
              <a:t>Your Image Here</a:t>
            </a:r>
          </a:p>
        </p:txBody>
      </p:sp>
      <p:sp>
        <p:nvSpPr>
          <p:cNvPr id="5" name="Picture Placeholder 7"/>
          <p:cNvSpPr>
            <a:spLocks noGrp="1"/>
          </p:cNvSpPr>
          <p:nvPr>
            <p:ph type="pic" sz="quarter" idx="13" hasCustomPrompt="1"/>
          </p:nvPr>
        </p:nvSpPr>
        <p:spPr>
          <a:xfrm>
            <a:off x="8829040" y="165100"/>
            <a:ext cx="3037840" cy="6692900"/>
          </a:xfrm>
          <a:prstGeom prst="rect">
            <a:avLst/>
          </a:prstGeom>
          <a:pattFill prst="pct5">
            <a:fgClr>
              <a:schemeClr val="accent1"/>
            </a:fgClr>
            <a:bgClr>
              <a:schemeClr val="bg1"/>
            </a:bgClr>
          </a:pattFill>
        </p:spPr>
        <p:txBody>
          <a:bodyPr anchor="ctr"/>
          <a:lstStyle>
            <a:lvl1pPr algn="ctr">
              <a:defRPr baseline="0"/>
            </a:lvl1pPr>
          </a:lstStyle>
          <a:p>
            <a:r>
              <a:rPr lang="en-US"/>
              <a:t>Your Image Here</a:t>
            </a:r>
          </a:p>
        </p:txBody>
      </p:sp>
    </p:spTree>
    <p:extLst>
      <p:ext uri="{BB962C8B-B14F-4D97-AF65-F5344CB8AC3E}">
        <p14:creationId xmlns:p14="http://schemas.microsoft.com/office/powerpoint/2010/main" val="7723654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Master 26">
    <p:spTree>
      <p:nvGrpSpPr>
        <p:cNvPr id="1" name=""/>
        <p:cNvGrpSpPr/>
        <p:nvPr/>
      </p:nvGrpSpPr>
      <p:grpSpPr>
        <a:xfrm>
          <a:off x="0" y="0"/>
          <a:ext cx="0" cy="0"/>
          <a:chOff x="0" y="0"/>
          <a:chExt cx="0" cy="0"/>
        </a:xfrm>
      </p:grpSpPr>
      <p:sp>
        <p:nvSpPr>
          <p:cNvPr id="4" name="Picture Placeholder 7"/>
          <p:cNvSpPr>
            <a:spLocks noGrp="1"/>
          </p:cNvSpPr>
          <p:nvPr>
            <p:ph type="pic" sz="quarter" idx="13" hasCustomPrompt="1"/>
          </p:nvPr>
        </p:nvSpPr>
        <p:spPr>
          <a:xfrm>
            <a:off x="431799" y="3500437"/>
            <a:ext cx="11352214" cy="2925761"/>
          </a:xfrm>
          <a:prstGeom prst="rect">
            <a:avLst/>
          </a:prstGeom>
          <a:pattFill prst="pct5">
            <a:fgClr>
              <a:schemeClr val="accent1"/>
            </a:fgClr>
            <a:bgClr>
              <a:schemeClr val="bg1"/>
            </a:bgClr>
          </a:pattFill>
        </p:spPr>
        <p:txBody>
          <a:bodyPr anchor="ctr"/>
          <a:lstStyle>
            <a:lvl1pPr algn="ctr">
              <a:defRPr baseline="0"/>
            </a:lvl1pPr>
          </a:lstStyle>
          <a:p>
            <a:r>
              <a:rPr lang="en-US"/>
              <a:t>Your Image Here</a:t>
            </a:r>
          </a:p>
        </p:txBody>
      </p:sp>
    </p:spTree>
    <p:extLst>
      <p:ext uri="{BB962C8B-B14F-4D97-AF65-F5344CB8AC3E}">
        <p14:creationId xmlns:p14="http://schemas.microsoft.com/office/powerpoint/2010/main" val="19770355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0BE6D-54F4-4908-B341-BDBEC2AB5A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ABD9C38-094D-42E2-9671-CF7C20922B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D658E0F-B0DF-4A6F-BF91-6972E1E6FFBF}"/>
              </a:ext>
            </a:extLst>
          </p:cNvPr>
          <p:cNvSpPr>
            <a:spLocks noGrp="1"/>
          </p:cNvSpPr>
          <p:nvPr>
            <p:ph type="dt" sz="half" idx="10"/>
          </p:nvPr>
        </p:nvSpPr>
        <p:spPr/>
        <p:txBody>
          <a:bodyPr/>
          <a:lstStyle/>
          <a:p>
            <a:fld id="{2B824E90-E2E2-4E6E-9FEF-86519DE02C4B}" type="datetimeFigureOut">
              <a:rPr lang="en-US" smtClean="0"/>
              <a:t>1/22/2022</a:t>
            </a:fld>
            <a:endParaRPr lang="en-US"/>
          </a:p>
        </p:txBody>
      </p:sp>
      <p:sp>
        <p:nvSpPr>
          <p:cNvPr id="5" name="Footer Placeholder 4">
            <a:extLst>
              <a:ext uri="{FF2B5EF4-FFF2-40B4-BE49-F238E27FC236}">
                <a16:creationId xmlns:a16="http://schemas.microsoft.com/office/drawing/2014/main" id="{F2E9F78F-81A4-4FEB-9EB7-EEC8628C48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A30E18-ABCA-464C-9FDF-DE98B6EE3F44}"/>
              </a:ext>
            </a:extLst>
          </p:cNvPr>
          <p:cNvSpPr>
            <a:spLocks noGrp="1"/>
          </p:cNvSpPr>
          <p:nvPr>
            <p:ph type="sldNum" sz="quarter" idx="12"/>
          </p:nvPr>
        </p:nvSpPr>
        <p:spPr/>
        <p:txBody>
          <a:bodyPr/>
          <a:lstStyle/>
          <a:p>
            <a:fld id="{F2F4EBF9-2A64-422F-B3EB-87F6632D7D59}" type="slidenum">
              <a:rPr lang="en-US" smtClean="0"/>
              <a:t>‹#›</a:t>
            </a:fld>
            <a:endParaRPr lang="en-US"/>
          </a:p>
        </p:txBody>
      </p:sp>
    </p:spTree>
    <p:extLst>
      <p:ext uri="{BB962C8B-B14F-4D97-AF65-F5344CB8AC3E}">
        <p14:creationId xmlns:p14="http://schemas.microsoft.com/office/powerpoint/2010/main" val="36611948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3FA98-9FEF-455E-B81D-EE8B9B283F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7C45B3-1E6B-4460-B234-60F3D0EADF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B76C48-F0C4-4700-9C42-A629F72EFF1A}"/>
              </a:ext>
            </a:extLst>
          </p:cNvPr>
          <p:cNvSpPr>
            <a:spLocks noGrp="1"/>
          </p:cNvSpPr>
          <p:nvPr>
            <p:ph type="dt" sz="half" idx="10"/>
          </p:nvPr>
        </p:nvSpPr>
        <p:spPr/>
        <p:txBody>
          <a:bodyPr/>
          <a:lstStyle/>
          <a:p>
            <a:fld id="{2B824E90-E2E2-4E6E-9FEF-86519DE02C4B}" type="datetimeFigureOut">
              <a:rPr lang="en-US" smtClean="0"/>
              <a:t>1/22/2022</a:t>
            </a:fld>
            <a:endParaRPr lang="en-US"/>
          </a:p>
        </p:txBody>
      </p:sp>
      <p:sp>
        <p:nvSpPr>
          <p:cNvPr id="5" name="Footer Placeholder 4">
            <a:extLst>
              <a:ext uri="{FF2B5EF4-FFF2-40B4-BE49-F238E27FC236}">
                <a16:creationId xmlns:a16="http://schemas.microsoft.com/office/drawing/2014/main" id="{78EF4EEA-09CD-4F9A-980B-FFCC7F8457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3A8C71-1194-47DA-B71A-0D8BF8896E04}"/>
              </a:ext>
            </a:extLst>
          </p:cNvPr>
          <p:cNvSpPr>
            <a:spLocks noGrp="1"/>
          </p:cNvSpPr>
          <p:nvPr>
            <p:ph type="sldNum" sz="quarter" idx="12"/>
          </p:nvPr>
        </p:nvSpPr>
        <p:spPr/>
        <p:txBody>
          <a:bodyPr/>
          <a:lstStyle/>
          <a:p>
            <a:fld id="{F2F4EBF9-2A64-422F-B3EB-87F6632D7D59}" type="slidenum">
              <a:rPr lang="en-US" smtClean="0"/>
              <a:t>‹#›</a:t>
            </a:fld>
            <a:endParaRPr lang="en-US"/>
          </a:p>
        </p:txBody>
      </p:sp>
    </p:spTree>
    <p:extLst>
      <p:ext uri="{BB962C8B-B14F-4D97-AF65-F5344CB8AC3E}">
        <p14:creationId xmlns:p14="http://schemas.microsoft.com/office/powerpoint/2010/main" val="2068186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ACD2A-6328-40DB-B5E7-4954815C10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5BCDD88-9678-4A5E-BD3D-15DB9A6767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20C164-0C5E-4A77-8639-EF4586AFD186}"/>
              </a:ext>
            </a:extLst>
          </p:cNvPr>
          <p:cNvSpPr>
            <a:spLocks noGrp="1"/>
          </p:cNvSpPr>
          <p:nvPr>
            <p:ph type="dt" sz="half" idx="10"/>
          </p:nvPr>
        </p:nvSpPr>
        <p:spPr/>
        <p:txBody>
          <a:bodyPr/>
          <a:lstStyle/>
          <a:p>
            <a:fld id="{2B824E90-E2E2-4E6E-9FEF-86519DE02C4B}" type="datetimeFigureOut">
              <a:rPr lang="en-US" smtClean="0"/>
              <a:t>1/22/2022</a:t>
            </a:fld>
            <a:endParaRPr lang="en-US"/>
          </a:p>
        </p:txBody>
      </p:sp>
      <p:sp>
        <p:nvSpPr>
          <p:cNvPr id="5" name="Footer Placeholder 4">
            <a:extLst>
              <a:ext uri="{FF2B5EF4-FFF2-40B4-BE49-F238E27FC236}">
                <a16:creationId xmlns:a16="http://schemas.microsoft.com/office/drawing/2014/main" id="{33321270-8462-4168-BA48-D7A617BAEB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9B9218-4627-4040-A421-6F2E48B3E31D}"/>
              </a:ext>
            </a:extLst>
          </p:cNvPr>
          <p:cNvSpPr>
            <a:spLocks noGrp="1"/>
          </p:cNvSpPr>
          <p:nvPr>
            <p:ph type="sldNum" sz="quarter" idx="12"/>
          </p:nvPr>
        </p:nvSpPr>
        <p:spPr/>
        <p:txBody>
          <a:bodyPr/>
          <a:lstStyle/>
          <a:p>
            <a:fld id="{F2F4EBF9-2A64-422F-B3EB-87F6632D7D59}" type="slidenum">
              <a:rPr lang="en-US" smtClean="0"/>
              <a:t>‹#›</a:t>
            </a:fld>
            <a:endParaRPr lang="en-US"/>
          </a:p>
        </p:txBody>
      </p:sp>
    </p:spTree>
    <p:extLst>
      <p:ext uri="{BB962C8B-B14F-4D97-AF65-F5344CB8AC3E}">
        <p14:creationId xmlns:p14="http://schemas.microsoft.com/office/powerpoint/2010/main" val="4054787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26F49-886C-43FA-9D25-1FB308EC45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40BCDF-F738-4BA9-80B0-13CEA04DBE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1AD96D-BE0B-41FB-982F-23183AE461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FFFBCF-9F13-4A8E-8C47-019F7DDD8014}"/>
              </a:ext>
            </a:extLst>
          </p:cNvPr>
          <p:cNvSpPr>
            <a:spLocks noGrp="1"/>
          </p:cNvSpPr>
          <p:nvPr>
            <p:ph type="dt" sz="half" idx="10"/>
          </p:nvPr>
        </p:nvSpPr>
        <p:spPr/>
        <p:txBody>
          <a:bodyPr/>
          <a:lstStyle/>
          <a:p>
            <a:fld id="{2B824E90-E2E2-4E6E-9FEF-86519DE02C4B}" type="datetimeFigureOut">
              <a:rPr lang="en-US" smtClean="0"/>
              <a:t>1/22/2022</a:t>
            </a:fld>
            <a:endParaRPr lang="en-US"/>
          </a:p>
        </p:txBody>
      </p:sp>
      <p:sp>
        <p:nvSpPr>
          <p:cNvPr id="6" name="Footer Placeholder 5">
            <a:extLst>
              <a:ext uri="{FF2B5EF4-FFF2-40B4-BE49-F238E27FC236}">
                <a16:creationId xmlns:a16="http://schemas.microsoft.com/office/drawing/2014/main" id="{75659539-7928-4E69-A23E-506961012E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6A4C4C-CF1B-484E-84DC-2F4A345F0821}"/>
              </a:ext>
            </a:extLst>
          </p:cNvPr>
          <p:cNvSpPr>
            <a:spLocks noGrp="1"/>
          </p:cNvSpPr>
          <p:nvPr>
            <p:ph type="sldNum" sz="quarter" idx="12"/>
          </p:nvPr>
        </p:nvSpPr>
        <p:spPr/>
        <p:txBody>
          <a:bodyPr/>
          <a:lstStyle/>
          <a:p>
            <a:fld id="{F2F4EBF9-2A64-422F-B3EB-87F6632D7D59}" type="slidenum">
              <a:rPr lang="en-US" smtClean="0"/>
              <a:t>‹#›</a:t>
            </a:fld>
            <a:endParaRPr lang="en-US"/>
          </a:p>
        </p:txBody>
      </p:sp>
    </p:spTree>
    <p:extLst>
      <p:ext uri="{BB962C8B-B14F-4D97-AF65-F5344CB8AC3E}">
        <p14:creationId xmlns:p14="http://schemas.microsoft.com/office/powerpoint/2010/main" val="35119406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641EA-5BC4-43DD-8E0C-EFE23D8C436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3812B1-4FD2-483F-AE2B-B06BCC1CEC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74CC5C-941E-4D75-8688-561A5F0CF7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160096-4D66-4D7F-A3FD-4F1D56A5F0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3951D1-C1F2-4CF3-810A-E33CB82516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AD6DDBD-C371-4B68-BD55-23F707D64BF6}"/>
              </a:ext>
            </a:extLst>
          </p:cNvPr>
          <p:cNvSpPr>
            <a:spLocks noGrp="1"/>
          </p:cNvSpPr>
          <p:nvPr>
            <p:ph type="dt" sz="half" idx="10"/>
          </p:nvPr>
        </p:nvSpPr>
        <p:spPr/>
        <p:txBody>
          <a:bodyPr/>
          <a:lstStyle/>
          <a:p>
            <a:fld id="{2B824E90-E2E2-4E6E-9FEF-86519DE02C4B}" type="datetimeFigureOut">
              <a:rPr lang="en-US" smtClean="0"/>
              <a:t>1/22/2022</a:t>
            </a:fld>
            <a:endParaRPr lang="en-US"/>
          </a:p>
        </p:txBody>
      </p:sp>
      <p:sp>
        <p:nvSpPr>
          <p:cNvPr id="8" name="Footer Placeholder 7">
            <a:extLst>
              <a:ext uri="{FF2B5EF4-FFF2-40B4-BE49-F238E27FC236}">
                <a16:creationId xmlns:a16="http://schemas.microsoft.com/office/drawing/2014/main" id="{5F108559-BBBC-4BDB-A033-4F6C524CBF4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AD28FA-7059-40CC-BE6D-D7F6D477B4AB}"/>
              </a:ext>
            </a:extLst>
          </p:cNvPr>
          <p:cNvSpPr>
            <a:spLocks noGrp="1"/>
          </p:cNvSpPr>
          <p:nvPr>
            <p:ph type="sldNum" sz="quarter" idx="12"/>
          </p:nvPr>
        </p:nvSpPr>
        <p:spPr/>
        <p:txBody>
          <a:bodyPr/>
          <a:lstStyle/>
          <a:p>
            <a:fld id="{F2F4EBF9-2A64-422F-B3EB-87F6632D7D59}" type="slidenum">
              <a:rPr lang="en-US" smtClean="0"/>
              <a:t>‹#›</a:t>
            </a:fld>
            <a:endParaRPr lang="en-US"/>
          </a:p>
        </p:txBody>
      </p:sp>
    </p:spTree>
    <p:extLst>
      <p:ext uri="{BB962C8B-B14F-4D97-AF65-F5344CB8AC3E}">
        <p14:creationId xmlns:p14="http://schemas.microsoft.com/office/powerpoint/2010/main" val="36209105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0CE01-61DE-4903-ABC6-E34A260979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87CB9AE-3C06-463C-BB06-5BE610B96080}"/>
              </a:ext>
            </a:extLst>
          </p:cNvPr>
          <p:cNvSpPr>
            <a:spLocks noGrp="1"/>
          </p:cNvSpPr>
          <p:nvPr>
            <p:ph type="dt" sz="half" idx="10"/>
          </p:nvPr>
        </p:nvSpPr>
        <p:spPr/>
        <p:txBody>
          <a:bodyPr/>
          <a:lstStyle/>
          <a:p>
            <a:fld id="{2B824E90-E2E2-4E6E-9FEF-86519DE02C4B}" type="datetimeFigureOut">
              <a:rPr lang="en-US" smtClean="0"/>
              <a:t>1/22/2022</a:t>
            </a:fld>
            <a:endParaRPr lang="en-US"/>
          </a:p>
        </p:txBody>
      </p:sp>
      <p:sp>
        <p:nvSpPr>
          <p:cNvPr id="4" name="Footer Placeholder 3">
            <a:extLst>
              <a:ext uri="{FF2B5EF4-FFF2-40B4-BE49-F238E27FC236}">
                <a16:creationId xmlns:a16="http://schemas.microsoft.com/office/drawing/2014/main" id="{21C03AE1-8534-4AA3-85AF-F2F2E8C1D9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67CE21-5434-4E6B-840B-46F791A96D88}"/>
              </a:ext>
            </a:extLst>
          </p:cNvPr>
          <p:cNvSpPr>
            <a:spLocks noGrp="1"/>
          </p:cNvSpPr>
          <p:nvPr>
            <p:ph type="sldNum" sz="quarter" idx="12"/>
          </p:nvPr>
        </p:nvSpPr>
        <p:spPr/>
        <p:txBody>
          <a:bodyPr/>
          <a:lstStyle/>
          <a:p>
            <a:fld id="{F2F4EBF9-2A64-422F-B3EB-87F6632D7D59}" type="slidenum">
              <a:rPr lang="en-US" smtClean="0"/>
              <a:t>‹#›</a:t>
            </a:fld>
            <a:endParaRPr lang="en-US"/>
          </a:p>
        </p:txBody>
      </p:sp>
    </p:spTree>
    <p:extLst>
      <p:ext uri="{BB962C8B-B14F-4D97-AF65-F5344CB8AC3E}">
        <p14:creationId xmlns:p14="http://schemas.microsoft.com/office/powerpoint/2010/main" val="17317163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aster 03">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6132008" y="0"/>
            <a:ext cx="6059991" cy="4722849"/>
          </a:xfrm>
          <a:prstGeom prst="rect">
            <a:avLst/>
          </a:prstGeom>
          <a:pattFill prst="pct5">
            <a:fgClr>
              <a:schemeClr val="accent1"/>
            </a:fgClr>
            <a:bgClr>
              <a:schemeClr val="bg1"/>
            </a:bgClr>
          </a:pattFill>
        </p:spPr>
        <p:txBody>
          <a:bodyPr anchor="ctr"/>
          <a:lstStyle>
            <a:lvl1pPr algn="ctr">
              <a:defRPr/>
            </a:lvl1pPr>
          </a:lstStyle>
          <a:p>
            <a:r>
              <a:rPr lang="en-US"/>
              <a:t>Your image here</a:t>
            </a:r>
          </a:p>
        </p:txBody>
      </p:sp>
    </p:spTree>
    <p:extLst>
      <p:ext uri="{BB962C8B-B14F-4D97-AF65-F5344CB8AC3E}">
        <p14:creationId xmlns:p14="http://schemas.microsoft.com/office/powerpoint/2010/main" val="19361254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7268A4-8B56-44B6-BEE8-E77A1EE7EA8E}"/>
              </a:ext>
            </a:extLst>
          </p:cNvPr>
          <p:cNvSpPr>
            <a:spLocks noGrp="1"/>
          </p:cNvSpPr>
          <p:nvPr>
            <p:ph type="dt" sz="half" idx="10"/>
          </p:nvPr>
        </p:nvSpPr>
        <p:spPr/>
        <p:txBody>
          <a:bodyPr/>
          <a:lstStyle/>
          <a:p>
            <a:fld id="{2B824E90-E2E2-4E6E-9FEF-86519DE02C4B}" type="datetimeFigureOut">
              <a:rPr lang="en-US" smtClean="0"/>
              <a:t>1/22/2022</a:t>
            </a:fld>
            <a:endParaRPr lang="en-US"/>
          </a:p>
        </p:txBody>
      </p:sp>
      <p:sp>
        <p:nvSpPr>
          <p:cNvPr id="3" name="Footer Placeholder 2">
            <a:extLst>
              <a:ext uri="{FF2B5EF4-FFF2-40B4-BE49-F238E27FC236}">
                <a16:creationId xmlns:a16="http://schemas.microsoft.com/office/drawing/2014/main" id="{DE0CDF62-0816-49BB-9745-E505D43DAE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9BBFDE-3406-472A-AA6B-EF3092E25F86}"/>
              </a:ext>
            </a:extLst>
          </p:cNvPr>
          <p:cNvSpPr>
            <a:spLocks noGrp="1"/>
          </p:cNvSpPr>
          <p:nvPr>
            <p:ph type="sldNum" sz="quarter" idx="12"/>
          </p:nvPr>
        </p:nvSpPr>
        <p:spPr/>
        <p:txBody>
          <a:bodyPr/>
          <a:lstStyle/>
          <a:p>
            <a:fld id="{F2F4EBF9-2A64-422F-B3EB-87F6632D7D59}" type="slidenum">
              <a:rPr lang="en-US" smtClean="0"/>
              <a:t>‹#›</a:t>
            </a:fld>
            <a:endParaRPr lang="en-US"/>
          </a:p>
        </p:txBody>
      </p:sp>
    </p:spTree>
    <p:extLst>
      <p:ext uri="{BB962C8B-B14F-4D97-AF65-F5344CB8AC3E}">
        <p14:creationId xmlns:p14="http://schemas.microsoft.com/office/powerpoint/2010/main" val="39454443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036EE-05FA-4AF3-8DEC-54262B9A1F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40B2CD-4ACE-447E-9F63-D165F09AB1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079381-EFCC-4578-AD30-8FC5A77864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731E3B-B2FA-4221-ADAE-41218D937C2F}"/>
              </a:ext>
            </a:extLst>
          </p:cNvPr>
          <p:cNvSpPr>
            <a:spLocks noGrp="1"/>
          </p:cNvSpPr>
          <p:nvPr>
            <p:ph type="dt" sz="half" idx="10"/>
          </p:nvPr>
        </p:nvSpPr>
        <p:spPr/>
        <p:txBody>
          <a:bodyPr/>
          <a:lstStyle/>
          <a:p>
            <a:fld id="{2B824E90-E2E2-4E6E-9FEF-86519DE02C4B}" type="datetimeFigureOut">
              <a:rPr lang="en-US" smtClean="0"/>
              <a:t>1/22/2022</a:t>
            </a:fld>
            <a:endParaRPr lang="en-US"/>
          </a:p>
        </p:txBody>
      </p:sp>
      <p:sp>
        <p:nvSpPr>
          <p:cNvPr id="6" name="Footer Placeholder 5">
            <a:extLst>
              <a:ext uri="{FF2B5EF4-FFF2-40B4-BE49-F238E27FC236}">
                <a16:creationId xmlns:a16="http://schemas.microsoft.com/office/drawing/2014/main" id="{DB040481-2286-476D-B5AE-EAD5521A50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6F0E6F-6013-4310-97F9-DE8AD7D67297}"/>
              </a:ext>
            </a:extLst>
          </p:cNvPr>
          <p:cNvSpPr>
            <a:spLocks noGrp="1"/>
          </p:cNvSpPr>
          <p:nvPr>
            <p:ph type="sldNum" sz="quarter" idx="12"/>
          </p:nvPr>
        </p:nvSpPr>
        <p:spPr/>
        <p:txBody>
          <a:bodyPr/>
          <a:lstStyle/>
          <a:p>
            <a:fld id="{F2F4EBF9-2A64-422F-B3EB-87F6632D7D59}" type="slidenum">
              <a:rPr lang="en-US" smtClean="0"/>
              <a:t>‹#›</a:t>
            </a:fld>
            <a:endParaRPr lang="en-US"/>
          </a:p>
        </p:txBody>
      </p:sp>
    </p:spTree>
    <p:extLst>
      <p:ext uri="{BB962C8B-B14F-4D97-AF65-F5344CB8AC3E}">
        <p14:creationId xmlns:p14="http://schemas.microsoft.com/office/powerpoint/2010/main" val="41216399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382A3-E6CE-4B4D-9F16-FBF2625E62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8DEA2DB-04FC-413A-AD60-F222935840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123909-788A-43E4-8661-7F6476EFEA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CB1E52-7D60-47F1-8A3C-A4446FFE58A3}"/>
              </a:ext>
            </a:extLst>
          </p:cNvPr>
          <p:cNvSpPr>
            <a:spLocks noGrp="1"/>
          </p:cNvSpPr>
          <p:nvPr>
            <p:ph type="dt" sz="half" idx="10"/>
          </p:nvPr>
        </p:nvSpPr>
        <p:spPr/>
        <p:txBody>
          <a:bodyPr/>
          <a:lstStyle/>
          <a:p>
            <a:fld id="{2B824E90-E2E2-4E6E-9FEF-86519DE02C4B}" type="datetimeFigureOut">
              <a:rPr lang="en-US" smtClean="0"/>
              <a:t>1/22/2022</a:t>
            </a:fld>
            <a:endParaRPr lang="en-US"/>
          </a:p>
        </p:txBody>
      </p:sp>
      <p:sp>
        <p:nvSpPr>
          <p:cNvPr id="6" name="Footer Placeholder 5">
            <a:extLst>
              <a:ext uri="{FF2B5EF4-FFF2-40B4-BE49-F238E27FC236}">
                <a16:creationId xmlns:a16="http://schemas.microsoft.com/office/drawing/2014/main" id="{9AD297F5-22E7-4D11-BDB0-177D3E379D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97A70A-1230-4E77-92F6-84807B3C1F4A}"/>
              </a:ext>
            </a:extLst>
          </p:cNvPr>
          <p:cNvSpPr>
            <a:spLocks noGrp="1"/>
          </p:cNvSpPr>
          <p:nvPr>
            <p:ph type="sldNum" sz="quarter" idx="12"/>
          </p:nvPr>
        </p:nvSpPr>
        <p:spPr/>
        <p:txBody>
          <a:bodyPr/>
          <a:lstStyle/>
          <a:p>
            <a:fld id="{F2F4EBF9-2A64-422F-B3EB-87F6632D7D59}" type="slidenum">
              <a:rPr lang="en-US" smtClean="0"/>
              <a:t>‹#›</a:t>
            </a:fld>
            <a:endParaRPr lang="en-US"/>
          </a:p>
        </p:txBody>
      </p:sp>
    </p:spTree>
    <p:extLst>
      <p:ext uri="{BB962C8B-B14F-4D97-AF65-F5344CB8AC3E}">
        <p14:creationId xmlns:p14="http://schemas.microsoft.com/office/powerpoint/2010/main" val="1430813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92991-7530-424A-B14A-3DEBDE7183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85B292A-52A0-4D67-B855-6F5FCE95EA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949EF6-6E83-4627-8B7A-2A5EAAE0E058}"/>
              </a:ext>
            </a:extLst>
          </p:cNvPr>
          <p:cNvSpPr>
            <a:spLocks noGrp="1"/>
          </p:cNvSpPr>
          <p:nvPr>
            <p:ph type="dt" sz="half" idx="10"/>
          </p:nvPr>
        </p:nvSpPr>
        <p:spPr/>
        <p:txBody>
          <a:bodyPr/>
          <a:lstStyle/>
          <a:p>
            <a:fld id="{2B824E90-E2E2-4E6E-9FEF-86519DE02C4B}" type="datetimeFigureOut">
              <a:rPr lang="en-US" smtClean="0"/>
              <a:t>1/22/2022</a:t>
            </a:fld>
            <a:endParaRPr lang="en-US"/>
          </a:p>
        </p:txBody>
      </p:sp>
      <p:sp>
        <p:nvSpPr>
          <p:cNvPr id="5" name="Footer Placeholder 4">
            <a:extLst>
              <a:ext uri="{FF2B5EF4-FFF2-40B4-BE49-F238E27FC236}">
                <a16:creationId xmlns:a16="http://schemas.microsoft.com/office/drawing/2014/main" id="{4063BF42-D4E0-4BF1-AE21-78C7B0AF27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8647D8-1439-4494-BB0D-3FEE813497E4}"/>
              </a:ext>
            </a:extLst>
          </p:cNvPr>
          <p:cNvSpPr>
            <a:spLocks noGrp="1"/>
          </p:cNvSpPr>
          <p:nvPr>
            <p:ph type="sldNum" sz="quarter" idx="12"/>
          </p:nvPr>
        </p:nvSpPr>
        <p:spPr/>
        <p:txBody>
          <a:bodyPr/>
          <a:lstStyle/>
          <a:p>
            <a:fld id="{F2F4EBF9-2A64-422F-B3EB-87F6632D7D59}" type="slidenum">
              <a:rPr lang="en-US" smtClean="0"/>
              <a:t>‹#›</a:t>
            </a:fld>
            <a:endParaRPr lang="en-US"/>
          </a:p>
        </p:txBody>
      </p:sp>
    </p:spTree>
    <p:extLst>
      <p:ext uri="{BB962C8B-B14F-4D97-AF65-F5344CB8AC3E}">
        <p14:creationId xmlns:p14="http://schemas.microsoft.com/office/powerpoint/2010/main" val="12214301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70D485-FD01-4D5C-ABF9-3581FB69DA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9B457D4-3E14-4E3C-97C2-B47898A136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6F20FE-6CDD-4A02-8FBA-FB371158CD44}"/>
              </a:ext>
            </a:extLst>
          </p:cNvPr>
          <p:cNvSpPr>
            <a:spLocks noGrp="1"/>
          </p:cNvSpPr>
          <p:nvPr>
            <p:ph type="dt" sz="half" idx="10"/>
          </p:nvPr>
        </p:nvSpPr>
        <p:spPr/>
        <p:txBody>
          <a:bodyPr/>
          <a:lstStyle/>
          <a:p>
            <a:fld id="{2B824E90-E2E2-4E6E-9FEF-86519DE02C4B}" type="datetimeFigureOut">
              <a:rPr lang="en-US" smtClean="0"/>
              <a:t>1/22/2022</a:t>
            </a:fld>
            <a:endParaRPr lang="en-US"/>
          </a:p>
        </p:txBody>
      </p:sp>
      <p:sp>
        <p:nvSpPr>
          <p:cNvPr id="5" name="Footer Placeholder 4">
            <a:extLst>
              <a:ext uri="{FF2B5EF4-FFF2-40B4-BE49-F238E27FC236}">
                <a16:creationId xmlns:a16="http://schemas.microsoft.com/office/drawing/2014/main" id="{E175633D-6115-4E65-973D-6DC23DBA13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4A2A16-C99D-4217-A930-46D4F32B0A7D}"/>
              </a:ext>
            </a:extLst>
          </p:cNvPr>
          <p:cNvSpPr>
            <a:spLocks noGrp="1"/>
          </p:cNvSpPr>
          <p:nvPr>
            <p:ph type="sldNum" sz="quarter" idx="12"/>
          </p:nvPr>
        </p:nvSpPr>
        <p:spPr/>
        <p:txBody>
          <a:bodyPr/>
          <a:lstStyle/>
          <a:p>
            <a:fld id="{F2F4EBF9-2A64-422F-B3EB-87F6632D7D59}" type="slidenum">
              <a:rPr lang="en-US" smtClean="0"/>
              <a:t>‹#›</a:t>
            </a:fld>
            <a:endParaRPr lang="en-US"/>
          </a:p>
        </p:txBody>
      </p:sp>
    </p:spTree>
    <p:extLst>
      <p:ext uri="{BB962C8B-B14F-4D97-AF65-F5344CB8AC3E}">
        <p14:creationId xmlns:p14="http://schemas.microsoft.com/office/powerpoint/2010/main" val="9331936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B824E90-E2E2-4E6E-9FEF-86519DE02C4B}"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4EBF9-2A64-422F-B3EB-87F6632D7D59}" type="slidenum">
              <a:rPr lang="en-US" smtClean="0"/>
              <a:t>‹#›</a:t>
            </a:fld>
            <a:endParaRPr lang="en-US"/>
          </a:p>
        </p:txBody>
      </p:sp>
    </p:spTree>
    <p:extLst>
      <p:ext uri="{BB962C8B-B14F-4D97-AF65-F5344CB8AC3E}">
        <p14:creationId xmlns:p14="http://schemas.microsoft.com/office/powerpoint/2010/main" val="9323327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824E90-E2E2-4E6E-9FEF-86519DE02C4B}"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4EBF9-2A64-422F-B3EB-87F6632D7D59}" type="slidenum">
              <a:rPr lang="en-US" smtClean="0"/>
              <a:t>‹#›</a:t>
            </a:fld>
            <a:endParaRPr lang="en-US"/>
          </a:p>
        </p:txBody>
      </p:sp>
    </p:spTree>
    <p:extLst>
      <p:ext uri="{BB962C8B-B14F-4D97-AF65-F5344CB8AC3E}">
        <p14:creationId xmlns:p14="http://schemas.microsoft.com/office/powerpoint/2010/main" val="38787282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824E90-E2E2-4E6E-9FEF-86519DE02C4B}"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4EBF9-2A64-422F-B3EB-87F6632D7D59}" type="slidenum">
              <a:rPr lang="en-US" smtClean="0"/>
              <a:t>‹#›</a:t>
            </a:fld>
            <a:endParaRPr lang="en-US"/>
          </a:p>
        </p:txBody>
      </p:sp>
    </p:spTree>
    <p:extLst>
      <p:ext uri="{BB962C8B-B14F-4D97-AF65-F5344CB8AC3E}">
        <p14:creationId xmlns:p14="http://schemas.microsoft.com/office/powerpoint/2010/main" val="26623826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B824E90-E2E2-4E6E-9FEF-86519DE02C4B}"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F4EBF9-2A64-422F-B3EB-87F6632D7D59}" type="slidenum">
              <a:rPr lang="en-US" smtClean="0"/>
              <a:t>‹#›</a:t>
            </a:fld>
            <a:endParaRPr lang="en-US"/>
          </a:p>
        </p:txBody>
      </p:sp>
    </p:spTree>
    <p:extLst>
      <p:ext uri="{BB962C8B-B14F-4D97-AF65-F5344CB8AC3E}">
        <p14:creationId xmlns:p14="http://schemas.microsoft.com/office/powerpoint/2010/main" val="25928854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B824E90-E2E2-4E6E-9FEF-86519DE02C4B}" type="datetimeFigureOut">
              <a:rPr lang="en-US" smtClean="0"/>
              <a:t>1/22/2022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F4EBF9-2A64-422F-B3EB-87F6632D7D59}" type="slidenum">
              <a:rPr lang="en-US" smtClean="0"/>
              <a:t>‹#›</a:t>
            </a:fld>
            <a:endParaRPr lang="en-US"/>
          </a:p>
        </p:txBody>
      </p:sp>
    </p:spTree>
    <p:extLst>
      <p:ext uri="{BB962C8B-B14F-4D97-AF65-F5344CB8AC3E}">
        <p14:creationId xmlns:p14="http://schemas.microsoft.com/office/powerpoint/2010/main" val="39755272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aster 04">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5918201" y="2108408"/>
            <a:ext cx="6273800" cy="4749592"/>
          </a:xfrm>
          <a:prstGeom prst="rect">
            <a:avLst/>
          </a:prstGeom>
          <a:pattFill prst="pct5">
            <a:fgClr>
              <a:schemeClr val="accent1"/>
            </a:fgClr>
            <a:bgClr>
              <a:schemeClr val="bg1"/>
            </a:bgClr>
          </a:pattFill>
        </p:spPr>
        <p:txBody>
          <a:bodyPr anchor="ctr"/>
          <a:lstStyle>
            <a:lvl1pPr algn="ctr">
              <a:defRPr/>
            </a:lvl1pPr>
          </a:lstStyle>
          <a:p>
            <a:r>
              <a:rPr lang="en-US"/>
              <a:t>Your image here</a:t>
            </a:r>
          </a:p>
        </p:txBody>
      </p:sp>
    </p:spTree>
    <p:extLst>
      <p:ext uri="{BB962C8B-B14F-4D97-AF65-F5344CB8AC3E}">
        <p14:creationId xmlns:p14="http://schemas.microsoft.com/office/powerpoint/2010/main" val="17882860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2B824E90-E2E2-4E6E-9FEF-86519DE02C4B}" type="datetimeFigureOut">
              <a:rPr lang="en-US" smtClean="0"/>
              <a:t>1/22/2022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F4EBF9-2A64-422F-B3EB-87F6632D7D59}" type="slidenum">
              <a:rPr lang="en-US" smtClean="0"/>
              <a:t>‹#›</a:t>
            </a:fld>
            <a:endParaRPr lang="en-US"/>
          </a:p>
        </p:txBody>
      </p:sp>
    </p:spTree>
    <p:extLst>
      <p:ext uri="{BB962C8B-B14F-4D97-AF65-F5344CB8AC3E}">
        <p14:creationId xmlns:p14="http://schemas.microsoft.com/office/powerpoint/2010/main" val="36150200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824E90-E2E2-4E6E-9FEF-86519DE02C4B}" type="datetimeFigureOut">
              <a:rPr lang="en-US" smtClean="0"/>
              <a:t>1/22/2022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F4EBF9-2A64-422F-B3EB-87F6632D7D59}" type="slidenum">
              <a:rPr lang="en-US" smtClean="0"/>
              <a:t>‹#›</a:t>
            </a:fld>
            <a:endParaRPr lang="en-US"/>
          </a:p>
        </p:txBody>
      </p:sp>
    </p:spTree>
    <p:extLst>
      <p:ext uri="{BB962C8B-B14F-4D97-AF65-F5344CB8AC3E}">
        <p14:creationId xmlns:p14="http://schemas.microsoft.com/office/powerpoint/2010/main" val="26694787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824E90-E2E2-4E6E-9FEF-86519DE02C4B}"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F4EBF9-2A64-422F-B3EB-87F6632D7D59}" type="slidenum">
              <a:rPr lang="en-US" smtClean="0"/>
              <a:t>‹#›</a:t>
            </a:fld>
            <a:endParaRPr lang="en-US"/>
          </a:p>
        </p:txBody>
      </p:sp>
    </p:spTree>
    <p:extLst>
      <p:ext uri="{BB962C8B-B14F-4D97-AF65-F5344CB8AC3E}">
        <p14:creationId xmlns:p14="http://schemas.microsoft.com/office/powerpoint/2010/main" val="20879871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F4EBF9-2A64-422F-B3EB-87F6632D7D59}" type="slidenum">
              <a:rPr lang="en-US" smtClean="0"/>
              <a:t>‹#›</a:t>
            </a:fld>
            <a:endParaRPr lang="en-US"/>
          </a:p>
        </p:txBody>
      </p:sp>
      <p:sp>
        <p:nvSpPr>
          <p:cNvPr id="5" name="Date Placeholder 4"/>
          <p:cNvSpPr>
            <a:spLocks noGrp="1"/>
          </p:cNvSpPr>
          <p:nvPr>
            <p:ph type="dt" sz="half" idx="10"/>
          </p:nvPr>
        </p:nvSpPr>
        <p:spPr/>
        <p:txBody>
          <a:bodyPr/>
          <a:lstStyle/>
          <a:p>
            <a:fld id="{2B824E90-E2E2-4E6E-9FEF-86519DE02C4B}" type="datetimeFigureOut">
              <a:rPr lang="en-US" smtClean="0"/>
              <a:t>1/22/2022</a:t>
            </a:fld>
            <a:endParaRPr lang="en-US"/>
          </a:p>
        </p:txBody>
      </p:sp>
    </p:spTree>
    <p:extLst>
      <p:ext uri="{BB962C8B-B14F-4D97-AF65-F5344CB8AC3E}">
        <p14:creationId xmlns:p14="http://schemas.microsoft.com/office/powerpoint/2010/main" val="21902419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824E90-E2E2-4E6E-9FEF-86519DE02C4B}"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4EBF9-2A64-422F-B3EB-87F6632D7D59}" type="slidenum">
              <a:rPr lang="en-US" smtClean="0"/>
              <a:t>‹#›</a:t>
            </a:fld>
            <a:endParaRPr lang="en-US"/>
          </a:p>
        </p:txBody>
      </p:sp>
    </p:spTree>
    <p:extLst>
      <p:ext uri="{BB962C8B-B14F-4D97-AF65-F5344CB8AC3E}">
        <p14:creationId xmlns:p14="http://schemas.microsoft.com/office/powerpoint/2010/main" val="10121584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824E90-E2E2-4E6E-9FEF-86519DE02C4B}"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4EBF9-2A64-422F-B3EB-87F6632D7D5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50937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824E90-E2E2-4E6E-9FEF-86519DE02C4B}"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4EBF9-2A64-422F-B3EB-87F6632D7D59}" type="slidenum">
              <a:rPr lang="en-US" smtClean="0"/>
              <a:t>‹#›</a:t>
            </a:fld>
            <a:endParaRPr lang="en-US"/>
          </a:p>
        </p:txBody>
      </p:sp>
    </p:spTree>
    <p:extLst>
      <p:ext uri="{BB962C8B-B14F-4D97-AF65-F5344CB8AC3E}">
        <p14:creationId xmlns:p14="http://schemas.microsoft.com/office/powerpoint/2010/main" val="15447626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824E90-E2E2-4E6E-9FEF-86519DE02C4B}"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4EBF9-2A64-422F-B3EB-87F6632D7D5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219440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824E90-E2E2-4E6E-9FEF-86519DE02C4B}"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4EBF9-2A64-422F-B3EB-87F6632D7D59}" type="slidenum">
              <a:rPr lang="en-US" smtClean="0"/>
              <a:t>‹#›</a:t>
            </a:fld>
            <a:endParaRPr lang="en-US"/>
          </a:p>
        </p:txBody>
      </p:sp>
    </p:spTree>
    <p:extLst>
      <p:ext uri="{BB962C8B-B14F-4D97-AF65-F5344CB8AC3E}">
        <p14:creationId xmlns:p14="http://schemas.microsoft.com/office/powerpoint/2010/main" val="37532128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824E90-E2E2-4E6E-9FEF-86519DE02C4B}"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4EBF9-2A64-422F-B3EB-87F6632D7D59}" type="slidenum">
              <a:rPr lang="en-US" smtClean="0"/>
              <a:t>‹#›</a:t>
            </a:fld>
            <a:endParaRPr lang="en-US"/>
          </a:p>
        </p:txBody>
      </p:sp>
    </p:spTree>
    <p:extLst>
      <p:ext uri="{BB962C8B-B14F-4D97-AF65-F5344CB8AC3E}">
        <p14:creationId xmlns:p14="http://schemas.microsoft.com/office/powerpoint/2010/main" val="33246174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aster 05">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0" y="1748462"/>
            <a:ext cx="5245100" cy="2346797"/>
          </a:xfrm>
          <a:prstGeom prst="rect">
            <a:avLst/>
          </a:prstGeom>
          <a:pattFill prst="pct5">
            <a:fgClr>
              <a:schemeClr val="accent1"/>
            </a:fgClr>
            <a:bgClr>
              <a:schemeClr val="bg1"/>
            </a:bgClr>
          </a:pattFill>
        </p:spPr>
        <p:txBody>
          <a:bodyPr anchor="ctr"/>
          <a:lstStyle>
            <a:lvl1pPr algn="ctr">
              <a:defRPr/>
            </a:lvl1pPr>
          </a:lstStyle>
          <a:p>
            <a:r>
              <a:rPr lang="en-US"/>
              <a:t>Your image here</a:t>
            </a:r>
          </a:p>
        </p:txBody>
      </p:sp>
      <p:sp>
        <p:nvSpPr>
          <p:cNvPr id="4" name="Picture Placeholder 7"/>
          <p:cNvSpPr>
            <a:spLocks noGrp="1"/>
          </p:cNvSpPr>
          <p:nvPr>
            <p:ph type="pic" sz="quarter" idx="11" hasCustomPrompt="1"/>
          </p:nvPr>
        </p:nvSpPr>
        <p:spPr>
          <a:xfrm>
            <a:off x="0" y="4269903"/>
            <a:ext cx="5245100" cy="2346797"/>
          </a:xfrm>
          <a:prstGeom prst="rect">
            <a:avLst/>
          </a:prstGeom>
          <a:pattFill prst="pct5">
            <a:fgClr>
              <a:schemeClr val="accent1"/>
            </a:fgClr>
            <a:bgClr>
              <a:schemeClr val="bg1"/>
            </a:bgClr>
          </a:pattFill>
        </p:spPr>
        <p:txBody>
          <a:bodyPr anchor="ctr"/>
          <a:lstStyle>
            <a:lvl1pPr algn="ctr">
              <a:defRPr/>
            </a:lvl1pPr>
          </a:lstStyle>
          <a:p>
            <a:r>
              <a:rPr lang="en-US"/>
              <a:t>Your image here</a:t>
            </a:r>
          </a:p>
        </p:txBody>
      </p:sp>
    </p:spTree>
    <p:extLst>
      <p:ext uri="{BB962C8B-B14F-4D97-AF65-F5344CB8AC3E}">
        <p14:creationId xmlns:p14="http://schemas.microsoft.com/office/powerpoint/2010/main" val="16897336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824E90-E2E2-4E6E-9FEF-86519DE02C4B}"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4EBF9-2A64-422F-B3EB-87F6632D7D59}" type="slidenum">
              <a:rPr lang="en-US" smtClean="0"/>
              <a:t>‹#›</a:t>
            </a:fld>
            <a:endParaRPr lang="en-US"/>
          </a:p>
        </p:txBody>
      </p:sp>
    </p:spTree>
    <p:extLst>
      <p:ext uri="{BB962C8B-B14F-4D97-AF65-F5344CB8AC3E}">
        <p14:creationId xmlns:p14="http://schemas.microsoft.com/office/powerpoint/2010/main" val="40002452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8C8FE1D-79E2-46F2-A8B6-6C78672F327D}"/>
              </a:ext>
            </a:extLst>
          </p:cNvPr>
          <p:cNvGrpSpPr/>
          <p:nvPr userDrawn="1"/>
        </p:nvGrpSpPr>
        <p:grpSpPr>
          <a:xfrm>
            <a:off x="708173" y="1837593"/>
            <a:ext cx="5265908" cy="2893260"/>
            <a:chOff x="-548507" y="477868"/>
            <a:chExt cx="11570449" cy="6357177"/>
          </a:xfrm>
        </p:grpSpPr>
        <p:sp>
          <p:nvSpPr>
            <p:cNvPr id="3" name="Freeform: Shape 2">
              <a:extLst>
                <a:ext uri="{FF2B5EF4-FFF2-40B4-BE49-F238E27FC236}">
                  <a16:creationId xmlns:a16="http://schemas.microsoft.com/office/drawing/2014/main" id="{F18A6FBC-D138-4F68-8A66-6E140347BA70}"/>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AA9BC29C-363B-4E11-AE59-9B8AAF5C10D0}"/>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D23A5DD8-C9B2-4827-81BA-376D44C24635}"/>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C04A37AE-39E9-4D86-94AD-C2DF9612C22D}"/>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0AEC3D1B-1190-4201-B038-EDF09CD8289C}"/>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8" name="Group 7">
              <a:extLst>
                <a:ext uri="{FF2B5EF4-FFF2-40B4-BE49-F238E27FC236}">
                  <a16:creationId xmlns:a16="http://schemas.microsoft.com/office/drawing/2014/main" id="{76D3F652-9B66-42B3-B6EC-DAEA0D479657}"/>
                </a:ext>
              </a:extLst>
            </p:cNvPr>
            <p:cNvGrpSpPr/>
            <p:nvPr/>
          </p:nvGrpSpPr>
          <p:grpSpPr>
            <a:xfrm>
              <a:off x="1606" y="6382978"/>
              <a:ext cx="413937" cy="115242"/>
              <a:chOff x="5955" y="6353672"/>
              <a:chExt cx="413937" cy="115242"/>
            </a:xfrm>
          </p:grpSpPr>
          <p:sp>
            <p:nvSpPr>
              <p:cNvPr id="13" name="Rectangle: Rounded Corners 12">
                <a:extLst>
                  <a:ext uri="{FF2B5EF4-FFF2-40B4-BE49-F238E27FC236}">
                    <a16:creationId xmlns:a16="http://schemas.microsoft.com/office/drawing/2014/main" id="{D75A6EA0-151B-4595-A461-6347C38766F9}"/>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768BE3A1-6A36-4CE5-A7E6-FF4ADB32DF5D}"/>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528970F8-1E52-4708-BA1F-38BF455DB26E}"/>
                </a:ext>
              </a:extLst>
            </p:cNvPr>
            <p:cNvGrpSpPr/>
            <p:nvPr/>
          </p:nvGrpSpPr>
          <p:grpSpPr>
            <a:xfrm>
              <a:off x="9855291" y="6381600"/>
              <a:ext cx="885989" cy="115242"/>
              <a:chOff x="5955" y="6353672"/>
              <a:chExt cx="413937" cy="115242"/>
            </a:xfrm>
          </p:grpSpPr>
          <p:sp>
            <p:nvSpPr>
              <p:cNvPr id="11" name="Rectangle: Rounded Corners 10">
                <a:extLst>
                  <a:ext uri="{FF2B5EF4-FFF2-40B4-BE49-F238E27FC236}">
                    <a16:creationId xmlns:a16="http://schemas.microsoft.com/office/drawing/2014/main" id="{0881DEA5-6B95-4385-A6A3-016D173CAE6A}"/>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FEB77DDC-56D9-47AB-B71C-B5E868AA0063}"/>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Shape 9">
              <a:extLst>
                <a:ext uri="{FF2B5EF4-FFF2-40B4-BE49-F238E27FC236}">
                  <a16:creationId xmlns:a16="http://schemas.microsoft.com/office/drawing/2014/main" id="{74E28E60-5E1A-43CA-A023-D7251390EE6B}"/>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a:p>
          </p:txBody>
        </p:sp>
      </p:grpSp>
      <p:sp>
        <p:nvSpPr>
          <p:cNvPr id="15" name="그림 개체 틀 2">
            <a:extLst>
              <a:ext uri="{FF2B5EF4-FFF2-40B4-BE49-F238E27FC236}">
                <a16:creationId xmlns:a16="http://schemas.microsoft.com/office/drawing/2014/main" id="{E865A037-79E3-43C4-A726-58CEE97F8CF0}"/>
              </a:ext>
            </a:extLst>
          </p:cNvPr>
          <p:cNvSpPr>
            <a:spLocks noGrp="1"/>
          </p:cNvSpPr>
          <p:nvPr>
            <p:ph type="pic" sz="quarter" idx="14" hasCustomPrompt="1"/>
          </p:nvPr>
        </p:nvSpPr>
        <p:spPr>
          <a:xfrm>
            <a:off x="1454331" y="1976846"/>
            <a:ext cx="3849189" cy="231648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FontTx/>
              <a:buNone/>
              <a:defRPr lang="ko-KR" altLang="en-US" sz="1200" dirty="0">
                <a:solidFill>
                  <a:schemeClr val="tx1">
                    <a:lumMod val="75000"/>
                    <a:lumOff val="25000"/>
                  </a:schemeClr>
                </a:solidFill>
              </a:defRPr>
            </a:lvl1pPr>
          </a:lstStyle>
          <a:p>
            <a:pPr marL="0" lvl="0" algn="ctr"/>
            <a:r>
              <a:rPr lang="en-US" altLang="ko-KR"/>
              <a:t>Place Your Picture Here</a:t>
            </a:r>
            <a:endParaRPr lang="ko-KR" altLang="en-US"/>
          </a:p>
        </p:txBody>
      </p:sp>
      <p:sp>
        <p:nvSpPr>
          <p:cNvPr id="16" name="Text Placeholder 9">
            <a:extLst>
              <a:ext uri="{FF2B5EF4-FFF2-40B4-BE49-F238E27FC236}">
                <a16:creationId xmlns:a16="http://schemas.microsoft.com/office/drawing/2014/main" id="{BF0C124E-AC53-4C85-B016-940022635993}"/>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BASIC LAYOUT</a:t>
            </a:r>
          </a:p>
        </p:txBody>
      </p:sp>
    </p:spTree>
    <p:extLst>
      <p:ext uri="{BB962C8B-B14F-4D97-AF65-F5344CB8AC3E}">
        <p14:creationId xmlns:p14="http://schemas.microsoft.com/office/powerpoint/2010/main" val="37509740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gradFill>
          <a:gsLst>
            <a:gs pos="0">
              <a:schemeClr val="accent1"/>
            </a:gs>
            <a:gs pos="100000">
              <a:schemeClr val="accent4"/>
            </a:gs>
          </a:gsLst>
          <a:lin ang="10800000" scaled="1"/>
        </a:gra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327D0A9D-21AD-4F16-ABF6-FCEDEAC7CBC3}"/>
              </a:ext>
            </a:extLst>
          </p:cNvPr>
          <p:cNvGrpSpPr/>
          <p:nvPr userDrawn="1"/>
        </p:nvGrpSpPr>
        <p:grpSpPr>
          <a:xfrm rot="16200000">
            <a:off x="-1543328" y="1245980"/>
            <a:ext cx="7033145" cy="6967679"/>
            <a:chOff x="-1454130" y="-1334460"/>
            <a:chExt cx="7033145" cy="6967679"/>
          </a:xfrm>
        </p:grpSpPr>
        <p:sp>
          <p:nvSpPr>
            <p:cNvPr id="2" name="Oval 1">
              <a:extLst>
                <a:ext uri="{FF2B5EF4-FFF2-40B4-BE49-F238E27FC236}">
                  <a16:creationId xmlns:a16="http://schemas.microsoft.com/office/drawing/2014/main" id="{0E3802B7-A996-44D8-8E95-073D460506DD}"/>
                </a:ext>
              </a:extLst>
            </p:cNvPr>
            <p:cNvSpPr/>
            <p:nvPr userDrawn="1"/>
          </p:nvSpPr>
          <p:spPr>
            <a:xfrm>
              <a:off x="-1166340" y="2200772"/>
              <a:ext cx="2393338" cy="2393338"/>
            </a:xfrm>
            <a:prstGeom prst="ellipse">
              <a:avLst/>
            </a:pr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1BC23AE-96EE-4D54-A885-39974FAB7636}"/>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58173" y="2092453"/>
              <a:ext cx="3734250" cy="3540766"/>
            </a:xfrm>
            <a:prstGeom prst="rect">
              <a:avLst/>
            </a:prstGeom>
          </p:spPr>
        </p:pic>
        <p:pic>
          <p:nvPicPr>
            <p:cNvPr id="5" name="Picture 4">
              <a:extLst>
                <a:ext uri="{FF2B5EF4-FFF2-40B4-BE49-F238E27FC236}">
                  <a16:creationId xmlns:a16="http://schemas.microsoft.com/office/drawing/2014/main" id="{E79F98EE-38CF-4F42-BBFC-6D904B5931F1}"/>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454130" y="126244"/>
              <a:ext cx="3734250" cy="3540766"/>
            </a:xfrm>
            <a:prstGeom prst="rect">
              <a:avLst/>
            </a:prstGeom>
          </p:spPr>
        </p:pic>
        <p:pic>
          <p:nvPicPr>
            <p:cNvPr id="6" name="Picture 5">
              <a:extLst>
                <a:ext uri="{FF2B5EF4-FFF2-40B4-BE49-F238E27FC236}">
                  <a16:creationId xmlns:a16="http://schemas.microsoft.com/office/drawing/2014/main" id="{8A7D8CCE-DBFD-4E90-8B56-4E1B4E65EA0B}"/>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830642" y="-1334460"/>
              <a:ext cx="3734250" cy="3540766"/>
            </a:xfrm>
            <a:prstGeom prst="rect">
              <a:avLst/>
            </a:prstGeom>
          </p:spPr>
        </p:pic>
        <p:sp>
          <p:nvSpPr>
            <p:cNvPr id="7" name="Rectangle: Rounded Corners 6">
              <a:extLst>
                <a:ext uri="{FF2B5EF4-FFF2-40B4-BE49-F238E27FC236}">
                  <a16:creationId xmlns:a16="http://schemas.microsoft.com/office/drawing/2014/main" id="{6A60227F-0B6A-4822-B1CF-88C8ADB21FAF}"/>
                </a:ext>
              </a:extLst>
            </p:cNvPr>
            <p:cNvSpPr/>
            <p:nvPr userDrawn="1"/>
          </p:nvSpPr>
          <p:spPr>
            <a:xfrm rot="2667893" flipH="1">
              <a:off x="3776991" y="-1279263"/>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32A927CA-2C69-422E-8CDD-1BB98E8110C4}"/>
                </a:ext>
              </a:extLst>
            </p:cNvPr>
            <p:cNvSpPr/>
            <p:nvPr userDrawn="1"/>
          </p:nvSpPr>
          <p:spPr>
            <a:xfrm rot="2703270">
              <a:off x="2139106" y="-351276"/>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31E524A3-8BEF-4311-9C5F-430DE3C1E73B}"/>
                </a:ext>
              </a:extLst>
            </p:cNvPr>
            <p:cNvSpPr/>
            <p:nvPr userDrawn="1"/>
          </p:nvSpPr>
          <p:spPr>
            <a:xfrm rot="2703270">
              <a:off x="533882" y="2762545"/>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B0A3251D-A12D-4E0F-8F70-DEC8DD540973}"/>
                </a:ext>
              </a:extLst>
            </p:cNvPr>
            <p:cNvSpPr/>
            <p:nvPr userDrawn="1"/>
          </p:nvSpPr>
          <p:spPr>
            <a:xfrm rot="2703270">
              <a:off x="295353" y="154282"/>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5070B9DE-E2F6-4515-A0CB-D897C6A83640}"/>
                </a:ext>
              </a:extLst>
            </p:cNvPr>
            <p:cNvSpPr/>
            <p:nvPr userDrawn="1"/>
          </p:nvSpPr>
          <p:spPr>
            <a:xfrm rot="2703270">
              <a:off x="4825335" y="723086"/>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ircle: Hollow 11">
              <a:extLst>
                <a:ext uri="{FF2B5EF4-FFF2-40B4-BE49-F238E27FC236}">
                  <a16:creationId xmlns:a16="http://schemas.microsoft.com/office/drawing/2014/main" id="{F3D5F4E7-4130-4F71-A905-F23D72D75F36}"/>
                </a:ext>
              </a:extLst>
            </p:cNvPr>
            <p:cNvSpPr/>
            <p:nvPr userDrawn="1"/>
          </p:nvSpPr>
          <p:spPr>
            <a:xfrm>
              <a:off x="2747827" y="1763993"/>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3" name="Circle: Hollow 12">
              <a:extLst>
                <a:ext uri="{FF2B5EF4-FFF2-40B4-BE49-F238E27FC236}">
                  <a16:creationId xmlns:a16="http://schemas.microsoft.com/office/drawing/2014/main" id="{6043D486-3263-4803-85C1-2F658985FF35}"/>
                </a:ext>
              </a:extLst>
            </p:cNvPr>
            <p:cNvSpPr/>
            <p:nvPr userDrawn="1"/>
          </p:nvSpPr>
          <p:spPr>
            <a:xfrm>
              <a:off x="3350683" y="647436"/>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4" name="Circle: Hollow 13">
              <a:extLst>
                <a:ext uri="{FF2B5EF4-FFF2-40B4-BE49-F238E27FC236}">
                  <a16:creationId xmlns:a16="http://schemas.microsoft.com/office/drawing/2014/main" id="{9258023F-0C38-4A31-9B2A-AA99C3C745C6}"/>
                </a:ext>
              </a:extLst>
            </p:cNvPr>
            <p:cNvSpPr/>
            <p:nvPr userDrawn="1"/>
          </p:nvSpPr>
          <p:spPr>
            <a:xfrm>
              <a:off x="366049" y="2564860"/>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A0B53E0F-0B02-4B74-91E7-2B670261B8F7}"/>
                </a:ext>
              </a:extLst>
            </p:cNvPr>
            <p:cNvSpPr/>
            <p:nvPr userDrawn="1"/>
          </p:nvSpPr>
          <p:spPr>
            <a:xfrm>
              <a:off x="2248959" y="-1025564"/>
              <a:ext cx="2413539" cy="2404593"/>
            </a:xfrm>
            <a:custGeom>
              <a:avLst/>
              <a:gdLst>
                <a:gd name="connsiteX0" fmla="*/ 1501721 w 2413539"/>
                <a:gd name="connsiteY0" fmla="*/ 0 h 2404593"/>
                <a:gd name="connsiteX1" fmla="*/ 2341348 w 2413539"/>
                <a:gd name="connsiteY1" fmla="*/ 256470 h 2404593"/>
                <a:gd name="connsiteX2" fmla="*/ 2413539 w 2413539"/>
                <a:gd name="connsiteY2" fmla="*/ 310454 h 2404593"/>
                <a:gd name="connsiteX3" fmla="*/ 303764 w 2413539"/>
                <a:gd name="connsiteY3" fmla="*/ 2404593 h 2404593"/>
                <a:gd name="connsiteX4" fmla="*/ 256470 w 2413539"/>
                <a:gd name="connsiteY4" fmla="*/ 2341348 h 2404593"/>
                <a:gd name="connsiteX5" fmla="*/ 0 w 2413539"/>
                <a:gd name="connsiteY5" fmla="*/ 1501721 h 2404593"/>
                <a:gd name="connsiteX6" fmla="*/ 1501721 w 2413539"/>
                <a:gd name="connsiteY6" fmla="*/ 0 h 2404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539" h="2404593">
                  <a:moveTo>
                    <a:pt x="1501721" y="0"/>
                  </a:moveTo>
                  <a:cubicBezTo>
                    <a:pt x="1812738" y="0"/>
                    <a:pt x="2101672" y="94548"/>
                    <a:pt x="2341348" y="256470"/>
                  </a:cubicBezTo>
                  <a:lnTo>
                    <a:pt x="2413539" y="310454"/>
                  </a:lnTo>
                  <a:lnTo>
                    <a:pt x="303764" y="2404593"/>
                  </a:lnTo>
                  <a:lnTo>
                    <a:pt x="256470" y="2341348"/>
                  </a:lnTo>
                  <a:cubicBezTo>
                    <a:pt x="94548" y="2101672"/>
                    <a:pt x="0" y="1812738"/>
                    <a:pt x="0" y="1501721"/>
                  </a:cubicBezTo>
                  <a:cubicBezTo>
                    <a:pt x="0" y="672343"/>
                    <a:pt x="672343" y="0"/>
                    <a:pt x="1501721" y="0"/>
                  </a:cubicBezTo>
                  <a:close/>
                </a:path>
              </a:pathLst>
            </a:cu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78232006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End slide layout">
    <p:bg>
      <p:bgPr>
        <a:gradFill>
          <a:gsLst>
            <a:gs pos="0">
              <a:schemeClr val="accent1"/>
            </a:gs>
            <a:gs pos="100000">
              <a:schemeClr val="accent4"/>
            </a:gs>
          </a:gsLst>
          <a:path path="circle">
            <a:fillToRect l="50000" t="50000" r="50000" b="50000"/>
          </a:path>
        </a:gra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B570153-C99E-4B26-82EA-4D60EBADE709}"/>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7631463" y="-468065"/>
            <a:ext cx="4110019" cy="3897065"/>
          </a:xfrm>
          <a:prstGeom prst="rect">
            <a:avLst/>
          </a:prstGeom>
        </p:spPr>
      </p:pic>
      <p:sp>
        <p:nvSpPr>
          <p:cNvPr id="3" name="Oval 2">
            <a:extLst>
              <a:ext uri="{FF2B5EF4-FFF2-40B4-BE49-F238E27FC236}">
                <a16:creationId xmlns:a16="http://schemas.microsoft.com/office/drawing/2014/main" id="{08D842ED-2A50-490F-9D8F-5A7A0BC1BF4E}"/>
              </a:ext>
            </a:extLst>
          </p:cNvPr>
          <p:cNvSpPr/>
          <p:nvPr userDrawn="1"/>
        </p:nvSpPr>
        <p:spPr>
          <a:xfrm>
            <a:off x="9342103" y="45555"/>
            <a:ext cx="3003442" cy="3003442"/>
          </a:xfrm>
          <a:prstGeom prst="ellipse">
            <a:avLst/>
          </a:pr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57B08A64-4846-4840-93E5-978D148692F3}"/>
              </a:ext>
            </a:extLst>
          </p:cNvPr>
          <p:cNvSpPr/>
          <p:nvPr userDrawn="1"/>
        </p:nvSpPr>
        <p:spPr>
          <a:xfrm>
            <a:off x="-667824" y="2996005"/>
            <a:ext cx="2393338" cy="2393338"/>
          </a:xfrm>
          <a:prstGeom prst="ellipse">
            <a:avLst/>
          </a:pr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58FF50F6-3501-485B-834A-405857C18273}"/>
              </a:ext>
            </a:extLst>
          </p:cNvPr>
          <p:cNvSpPr/>
          <p:nvPr userDrawn="1"/>
        </p:nvSpPr>
        <p:spPr>
          <a:xfrm>
            <a:off x="5691858" y="1899196"/>
            <a:ext cx="1761493" cy="1758422"/>
          </a:xfrm>
          <a:custGeom>
            <a:avLst/>
            <a:gdLst>
              <a:gd name="connsiteX0" fmla="*/ 1196669 w 1761493"/>
              <a:gd name="connsiteY0" fmla="*/ 0 h 1758422"/>
              <a:gd name="connsiteX1" fmla="*/ 1662467 w 1761493"/>
              <a:gd name="connsiteY1" fmla="*/ 94040 h 1758422"/>
              <a:gd name="connsiteX2" fmla="*/ 1761493 w 1761493"/>
              <a:gd name="connsiteY2" fmla="*/ 141744 h 1758422"/>
              <a:gd name="connsiteX3" fmla="*/ 140264 w 1761493"/>
              <a:gd name="connsiteY3" fmla="*/ 1758422 h 1758422"/>
              <a:gd name="connsiteX4" fmla="*/ 94040 w 1761493"/>
              <a:gd name="connsiteY4" fmla="*/ 1662467 h 1758422"/>
              <a:gd name="connsiteX5" fmla="*/ 0 w 1761493"/>
              <a:gd name="connsiteY5" fmla="*/ 1196669 h 1758422"/>
              <a:gd name="connsiteX6" fmla="*/ 1196669 w 1761493"/>
              <a:gd name="connsiteY6" fmla="*/ 0 h 1758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1493" h="1758422">
                <a:moveTo>
                  <a:pt x="1196669" y="0"/>
                </a:moveTo>
                <a:cubicBezTo>
                  <a:pt x="1361895" y="0"/>
                  <a:pt x="1519299" y="33486"/>
                  <a:pt x="1662467" y="94040"/>
                </a:cubicBezTo>
                <a:lnTo>
                  <a:pt x="1761493" y="141744"/>
                </a:lnTo>
                <a:lnTo>
                  <a:pt x="140264" y="1758422"/>
                </a:lnTo>
                <a:lnTo>
                  <a:pt x="94040" y="1662467"/>
                </a:lnTo>
                <a:cubicBezTo>
                  <a:pt x="33486" y="1519299"/>
                  <a:pt x="0" y="1361895"/>
                  <a:pt x="0" y="1196669"/>
                </a:cubicBezTo>
                <a:cubicBezTo>
                  <a:pt x="0" y="535767"/>
                  <a:pt x="535767" y="0"/>
                  <a:pt x="1196669" y="0"/>
                </a:cubicBezTo>
                <a:close/>
              </a:path>
            </a:pathLst>
          </a:cu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Rectangle: Rounded Corners 5">
            <a:extLst>
              <a:ext uri="{FF2B5EF4-FFF2-40B4-BE49-F238E27FC236}">
                <a16:creationId xmlns:a16="http://schemas.microsoft.com/office/drawing/2014/main" id="{1870317B-DB8E-4506-B700-82E6417CBE17}"/>
              </a:ext>
            </a:extLst>
          </p:cNvPr>
          <p:cNvSpPr/>
          <p:nvPr userDrawn="1"/>
        </p:nvSpPr>
        <p:spPr>
          <a:xfrm rot="13518210" flipH="1">
            <a:off x="9189934" y="1137317"/>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1F0E0FC3-6240-4E8C-BFB4-767103E5D4F1}"/>
              </a:ext>
            </a:extLst>
          </p:cNvPr>
          <p:cNvSpPr/>
          <p:nvPr userDrawn="1"/>
        </p:nvSpPr>
        <p:spPr>
          <a:xfrm rot="2667893" flipH="1">
            <a:off x="5236457" y="-1961199"/>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1D57DB93-D307-4B5E-A1BC-C10366E34014}"/>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868529" y="2545563"/>
            <a:ext cx="3734250" cy="3540766"/>
          </a:xfrm>
          <a:prstGeom prst="rect">
            <a:avLst/>
          </a:prstGeom>
        </p:spPr>
      </p:pic>
      <p:pic>
        <p:nvPicPr>
          <p:cNvPr id="9" name="Picture 8">
            <a:extLst>
              <a:ext uri="{FF2B5EF4-FFF2-40B4-BE49-F238E27FC236}">
                <a16:creationId xmlns:a16="http://schemas.microsoft.com/office/drawing/2014/main" id="{588DD6B6-D8E9-4A86-A72B-4017D3FD2E3C}"/>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223021" y="768919"/>
            <a:ext cx="3734250" cy="3540766"/>
          </a:xfrm>
          <a:prstGeom prst="rect">
            <a:avLst/>
          </a:prstGeom>
        </p:spPr>
      </p:pic>
      <p:pic>
        <p:nvPicPr>
          <p:cNvPr id="10" name="Picture 9">
            <a:extLst>
              <a:ext uri="{FF2B5EF4-FFF2-40B4-BE49-F238E27FC236}">
                <a16:creationId xmlns:a16="http://schemas.microsoft.com/office/drawing/2014/main" id="{90A258D4-D060-475A-80EE-B57A268FBC80}"/>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660802" y="-1414282"/>
            <a:ext cx="3734250" cy="3540766"/>
          </a:xfrm>
          <a:prstGeom prst="rect">
            <a:avLst/>
          </a:prstGeom>
        </p:spPr>
      </p:pic>
      <p:pic>
        <p:nvPicPr>
          <p:cNvPr id="11" name="Picture 10">
            <a:extLst>
              <a:ext uri="{FF2B5EF4-FFF2-40B4-BE49-F238E27FC236}">
                <a16:creationId xmlns:a16="http://schemas.microsoft.com/office/drawing/2014/main" id="{A7238F26-7F9A-4681-877F-FB59377E43BD}"/>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939089" y="766159"/>
            <a:ext cx="4110019" cy="3897065"/>
          </a:xfrm>
          <a:prstGeom prst="rect">
            <a:avLst/>
          </a:prstGeom>
        </p:spPr>
      </p:pic>
      <p:pic>
        <p:nvPicPr>
          <p:cNvPr id="12" name="Picture 11">
            <a:extLst>
              <a:ext uri="{FF2B5EF4-FFF2-40B4-BE49-F238E27FC236}">
                <a16:creationId xmlns:a16="http://schemas.microsoft.com/office/drawing/2014/main" id="{DE784A2B-59B7-41CB-999A-2503EDC5E0DE}"/>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8764417" y="3798758"/>
            <a:ext cx="3531102" cy="3348144"/>
          </a:xfrm>
          <a:prstGeom prst="rect">
            <a:avLst/>
          </a:prstGeom>
        </p:spPr>
      </p:pic>
      <p:sp>
        <p:nvSpPr>
          <p:cNvPr id="13" name="Rectangle: Rounded Corners 12">
            <a:extLst>
              <a:ext uri="{FF2B5EF4-FFF2-40B4-BE49-F238E27FC236}">
                <a16:creationId xmlns:a16="http://schemas.microsoft.com/office/drawing/2014/main" id="{8BEFC76D-A263-423F-A00E-0C2BD735FA57}"/>
              </a:ext>
            </a:extLst>
          </p:cNvPr>
          <p:cNvSpPr/>
          <p:nvPr userDrawn="1"/>
        </p:nvSpPr>
        <p:spPr>
          <a:xfrm rot="2667893" flipH="1">
            <a:off x="4087347" y="-826153"/>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029CF90B-63EC-41A4-A8FB-8591169906A3}"/>
              </a:ext>
            </a:extLst>
          </p:cNvPr>
          <p:cNvSpPr/>
          <p:nvPr userDrawn="1"/>
        </p:nvSpPr>
        <p:spPr>
          <a:xfrm rot="2667893" flipH="1">
            <a:off x="10792037" y="1463790"/>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55923018-100F-48D6-9357-EF6182D4E362}"/>
              </a:ext>
            </a:extLst>
          </p:cNvPr>
          <p:cNvSpPr/>
          <p:nvPr userDrawn="1"/>
        </p:nvSpPr>
        <p:spPr>
          <a:xfrm rot="13518210" flipH="1">
            <a:off x="-709100" y="1818990"/>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AA5C63A5-A956-4975-BE57-E5D2FFC7AAD0}"/>
              </a:ext>
            </a:extLst>
          </p:cNvPr>
          <p:cNvSpPr/>
          <p:nvPr userDrawn="1"/>
        </p:nvSpPr>
        <p:spPr>
          <a:xfrm rot="2703270">
            <a:off x="2969266" y="-431098"/>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427C8725-79DC-46D5-8046-3A2B3D182B97}"/>
              </a:ext>
            </a:extLst>
          </p:cNvPr>
          <p:cNvSpPr/>
          <p:nvPr userDrawn="1"/>
        </p:nvSpPr>
        <p:spPr>
          <a:xfrm rot="2703270">
            <a:off x="1032398" y="3557778"/>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910B0BBE-109E-4BED-87FC-F3E24FBE759A}"/>
              </a:ext>
            </a:extLst>
          </p:cNvPr>
          <p:cNvSpPr/>
          <p:nvPr userDrawn="1"/>
        </p:nvSpPr>
        <p:spPr>
          <a:xfrm rot="2703270">
            <a:off x="8580552" y="2784302"/>
            <a:ext cx="47625" cy="219456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899D944C-A170-4CDA-B15A-2F6BF0E17BA7}"/>
              </a:ext>
            </a:extLst>
          </p:cNvPr>
          <p:cNvSpPr/>
          <p:nvPr userDrawn="1"/>
        </p:nvSpPr>
        <p:spPr>
          <a:xfrm rot="2703270">
            <a:off x="11184263" y="-197411"/>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403DE633-761A-4BAB-93E2-7B600274B848}"/>
              </a:ext>
            </a:extLst>
          </p:cNvPr>
          <p:cNvSpPr/>
          <p:nvPr userDrawn="1"/>
        </p:nvSpPr>
        <p:spPr>
          <a:xfrm rot="2703270">
            <a:off x="526462" y="796957"/>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670AD3B4-CEC8-411F-9D94-877F77DAC9EE}"/>
              </a:ext>
            </a:extLst>
          </p:cNvPr>
          <p:cNvSpPr/>
          <p:nvPr userDrawn="1"/>
        </p:nvSpPr>
        <p:spPr>
          <a:xfrm rot="2703270">
            <a:off x="4151900" y="5582175"/>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0E131EB8-39E4-41BF-98BB-7DB1D831D231}"/>
              </a:ext>
            </a:extLst>
          </p:cNvPr>
          <p:cNvSpPr/>
          <p:nvPr userDrawn="1"/>
        </p:nvSpPr>
        <p:spPr>
          <a:xfrm rot="2703270">
            <a:off x="7159183" y="218145"/>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9440F163-EEBD-45E2-B9CE-AC0895CEBBD7}"/>
              </a:ext>
            </a:extLst>
          </p:cNvPr>
          <p:cNvSpPr/>
          <p:nvPr userDrawn="1"/>
        </p:nvSpPr>
        <p:spPr>
          <a:xfrm rot="2703270">
            <a:off x="10756304" y="4976519"/>
            <a:ext cx="47625" cy="219456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ircle: Hollow 23">
            <a:extLst>
              <a:ext uri="{FF2B5EF4-FFF2-40B4-BE49-F238E27FC236}">
                <a16:creationId xmlns:a16="http://schemas.microsoft.com/office/drawing/2014/main" id="{6EB995D7-7622-4898-A83F-5D49216F330B}"/>
              </a:ext>
            </a:extLst>
          </p:cNvPr>
          <p:cNvSpPr/>
          <p:nvPr userDrawn="1"/>
        </p:nvSpPr>
        <p:spPr>
          <a:xfrm>
            <a:off x="1940747" y="6150690"/>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5" name="Circle: Hollow 24">
            <a:extLst>
              <a:ext uri="{FF2B5EF4-FFF2-40B4-BE49-F238E27FC236}">
                <a16:creationId xmlns:a16="http://schemas.microsoft.com/office/drawing/2014/main" id="{4FEC7A35-C293-4B8B-B17E-834481764110}"/>
              </a:ext>
            </a:extLst>
          </p:cNvPr>
          <p:cNvSpPr/>
          <p:nvPr userDrawn="1"/>
        </p:nvSpPr>
        <p:spPr>
          <a:xfrm>
            <a:off x="5602302" y="3048465"/>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Circle: Hollow 25">
            <a:extLst>
              <a:ext uri="{FF2B5EF4-FFF2-40B4-BE49-F238E27FC236}">
                <a16:creationId xmlns:a16="http://schemas.microsoft.com/office/drawing/2014/main" id="{733F45E4-764B-4572-8BAB-470999FA8FF9}"/>
              </a:ext>
            </a:extLst>
          </p:cNvPr>
          <p:cNvSpPr/>
          <p:nvPr userDrawn="1"/>
        </p:nvSpPr>
        <p:spPr>
          <a:xfrm>
            <a:off x="9090515" y="378804"/>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7" name="Circle: Hollow 26">
            <a:extLst>
              <a:ext uri="{FF2B5EF4-FFF2-40B4-BE49-F238E27FC236}">
                <a16:creationId xmlns:a16="http://schemas.microsoft.com/office/drawing/2014/main" id="{3088A284-9BB9-41CF-A07D-1F6B3920F6F1}"/>
              </a:ext>
            </a:extLst>
          </p:cNvPr>
          <p:cNvSpPr/>
          <p:nvPr userDrawn="1"/>
        </p:nvSpPr>
        <p:spPr>
          <a:xfrm>
            <a:off x="4738389" y="729356"/>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8" name="Circle: Hollow 27">
            <a:extLst>
              <a:ext uri="{FF2B5EF4-FFF2-40B4-BE49-F238E27FC236}">
                <a16:creationId xmlns:a16="http://schemas.microsoft.com/office/drawing/2014/main" id="{DC4F64F6-FD57-493C-8CE0-5EE42CB91D09}"/>
              </a:ext>
            </a:extLst>
          </p:cNvPr>
          <p:cNvSpPr/>
          <p:nvPr userDrawn="1"/>
        </p:nvSpPr>
        <p:spPr>
          <a:xfrm>
            <a:off x="10500138" y="3884485"/>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9" name="Circle: Hollow 28">
            <a:extLst>
              <a:ext uri="{FF2B5EF4-FFF2-40B4-BE49-F238E27FC236}">
                <a16:creationId xmlns:a16="http://schemas.microsoft.com/office/drawing/2014/main" id="{8D07D33E-FF6F-4B67-B6D1-2202E3A6B746}"/>
              </a:ext>
            </a:extLst>
          </p:cNvPr>
          <p:cNvSpPr/>
          <p:nvPr userDrawn="1"/>
        </p:nvSpPr>
        <p:spPr>
          <a:xfrm>
            <a:off x="9600735" y="6398043"/>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0" name="Circle: Hollow 29">
            <a:extLst>
              <a:ext uri="{FF2B5EF4-FFF2-40B4-BE49-F238E27FC236}">
                <a16:creationId xmlns:a16="http://schemas.microsoft.com/office/drawing/2014/main" id="{28A2FC17-9B72-48D6-BDA4-B1163A48A4FA}"/>
              </a:ext>
            </a:extLst>
          </p:cNvPr>
          <p:cNvSpPr/>
          <p:nvPr userDrawn="1"/>
        </p:nvSpPr>
        <p:spPr>
          <a:xfrm>
            <a:off x="864565" y="3360093"/>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1" name="Freeform: Shape 30">
            <a:extLst>
              <a:ext uri="{FF2B5EF4-FFF2-40B4-BE49-F238E27FC236}">
                <a16:creationId xmlns:a16="http://schemas.microsoft.com/office/drawing/2014/main" id="{EA8ED3B6-D72B-47BE-B445-B08D66212043}"/>
              </a:ext>
            </a:extLst>
          </p:cNvPr>
          <p:cNvSpPr/>
          <p:nvPr userDrawn="1"/>
        </p:nvSpPr>
        <p:spPr>
          <a:xfrm>
            <a:off x="3079119" y="-1105386"/>
            <a:ext cx="2413539" cy="2404593"/>
          </a:xfrm>
          <a:custGeom>
            <a:avLst/>
            <a:gdLst>
              <a:gd name="connsiteX0" fmla="*/ 1501721 w 2413539"/>
              <a:gd name="connsiteY0" fmla="*/ 0 h 2404593"/>
              <a:gd name="connsiteX1" fmla="*/ 2341348 w 2413539"/>
              <a:gd name="connsiteY1" fmla="*/ 256470 h 2404593"/>
              <a:gd name="connsiteX2" fmla="*/ 2413539 w 2413539"/>
              <a:gd name="connsiteY2" fmla="*/ 310454 h 2404593"/>
              <a:gd name="connsiteX3" fmla="*/ 303764 w 2413539"/>
              <a:gd name="connsiteY3" fmla="*/ 2404593 h 2404593"/>
              <a:gd name="connsiteX4" fmla="*/ 256470 w 2413539"/>
              <a:gd name="connsiteY4" fmla="*/ 2341348 h 2404593"/>
              <a:gd name="connsiteX5" fmla="*/ 0 w 2413539"/>
              <a:gd name="connsiteY5" fmla="*/ 1501721 h 2404593"/>
              <a:gd name="connsiteX6" fmla="*/ 1501721 w 2413539"/>
              <a:gd name="connsiteY6" fmla="*/ 0 h 2404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539" h="2404593">
                <a:moveTo>
                  <a:pt x="1501721" y="0"/>
                </a:moveTo>
                <a:cubicBezTo>
                  <a:pt x="1812738" y="0"/>
                  <a:pt x="2101672" y="94548"/>
                  <a:pt x="2341348" y="256470"/>
                </a:cubicBezTo>
                <a:lnTo>
                  <a:pt x="2413539" y="310454"/>
                </a:lnTo>
                <a:lnTo>
                  <a:pt x="303764" y="2404593"/>
                </a:lnTo>
                <a:lnTo>
                  <a:pt x="256470" y="2341348"/>
                </a:lnTo>
                <a:cubicBezTo>
                  <a:pt x="94548" y="2101672"/>
                  <a:pt x="0" y="1812738"/>
                  <a:pt x="0" y="1501721"/>
                </a:cubicBezTo>
                <a:cubicBezTo>
                  <a:pt x="0" y="672343"/>
                  <a:pt x="672343" y="0"/>
                  <a:pt x="1501721" y="0"/>
                </a:cubicBezTo>
                <a:close/>
              </a:path>
            </a:pathLst>
          </a:cu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75066714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over slide layout">
    <p:bg>
      <p:bgPr>
        <a:gradFill flip="none" rotWithShape="1">
          <a:gsLst>
            <a:gs pos="0">
              <a:schemeClr val="accent1"/>
            </a:gs>
            <a:gs pos="100000">
              <a:schemeClr val="accent4"/>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0C0344B-AC7D-4ED3-9B6A-87AC0AED83DA}"/>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7631463" y="-468065"/>
            <a:ext cx="4110019" cy="3897065"/>
          </a:xfrm>
          <a:prstGeom prst="rect">
            <a:avLst/>
          </a:prstGeom>
        </p:spPr>
      </p:pic>
      <p:sp>
        <p:nvSpPr>
          <p:cNvPr id="3" name="Oval 2">
            <a:extLst>
              <a:ext uri="{FF2B5EF4-FFF2-40B4-BE49-F238E27FC236}">
                <a16:creationId xmlns:a16="http://schemas.microsoft.com/office/drawing/2014/main" id="{99031DEF-FF07-4EBA-8ED1-D0BCE0761541}"/>
              </a:ext>
            </a:extLst>
          </p:cNvPr>
          <p:cNvSpPr/>
          <p:nvPr userDrawn="1"/>
        </p:nvSpPr>
        <p:spPr>
          <a:xfrm>
            <a:off x="9342103" y="45555"/>
            <a:ext cx="3003442" cy="3003442"/>
          </a:xfrm>
          <a:prstGeom prst="ellipse">
            <a:avLst/>
          </a:pr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13302444-772F-483F-ACAB-5A9C92AD5477}"/>
              </a:ext>
            </a:extLst>
          </p:cNvPr>
          <p:cNvSpPr/>
          <p:nvPr userDrawn="1"/>
        </p:nvSpPr>
        <p:spPr>
          <a:xfrm>
            <a:off x="-667824" y="2996005"/>
            <a:ext cx="2393338" cy="2393338"/>
          </a:xfrm>
          <a:prstGeom prst="ellipse">
            <a:avLst/>
          </a:pr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15234474-8C82-40C3-9FD2-F258748BA7A5}"/>
              </a:ext>
            </a:extLst>
          </p:cNvPr>
          <p:cNvSpPr/>
          <p:nvPr userDrawn="1"/>
        </p:nvSpPr>
        <p:spPr>
          <a:xfrm>
            <a:off x="6138505" y="4931795"/>
            <a:ext cx="1761493" cy="1758422"/>
          </a:xfrm>
          <a:custGeom>
            <a:avLst/>
            <a:gdLst>
              <a:gd name="connsiteX0" fmla="*/ 1196669 w 1761493"/>
              <a:gd name="connsiteY0" fmla="*/ 0 h 1758422"/>
              <a:gd name="connsiteX1" fmla="*/ 1662467 w 1761493"/>
              <a:gd name="connsiteY1" fmla="*/ 94040 h 1758422"/>
              <a:gd name="connsiteX2" fmla="*/ 1761493 w 1761493"/>
              <a:gd name="connsiteY2" fmla="*/ 141744 h 1758422"/>
              <a:gd name="connsiteX3" fmla="*/ 140264 w 1761493"/>
              <a:gd name="connsiteY3" fmla="*/ 1758422 h 1758422"/>
              <a:gd name="connsiteX4" fmla="*/ 94040 w 1761493"/>
              <a:gd name="connsiteY4" fmla="*/ 1662467 h 1758422"/>
              <a:gd name="connsiteX5" fmla="*/ 0 w 1761493"/>
              <a:gd name="connsiteY5" fmla="*/ 1196669 h 1758422"/>
              <a:gd name="connsiteX6" fmla="*/ 1196669 w 1761493"/>
              <a:gd name="connsiteY6" fmla="*/ 0 h 1758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1493" h="1758422">
                <a:moveTo>
                  <a:pt x="1196669" y="0"/>
                </a:moveTo>
                <a:cubicBezTo>
                  <a:pt x="1361895" y="0"/>
                  <a:pt x="1519299" y="33486"/>
                  <a:pt x="1662467" y="94040"/>
                </a:cubicBezTo>
                <a:lnTo>
                  <a:pt x="1761493" y="141744"/>
                </a:lnTo>
                <a:lnTo>
                  <a:pt x="140264" y="1758422"/>
                </a:lnTo>
                <a:lnTo>
                  <a:pt x="94040" y="1662467"/>
                </a:lnTo>
                <a:cubicBezTo>
                  <a:pt x="33486" y="1519299"/>
                  <a:pt x="0" y="1361895"/>
                  <a:pt x="0" y="1196669"/>
                </a:cubicBezTo>
                <a:cubicBezTo>
                  <a:pt x="0" y="535767"/>
                  <a:pt x="535767" y="0"/>
                  <a:pt x="1196669" y="0"/>
                </a:cubicBezTo>
                <a:close/>
              </a:path>
            </a:pathLst>
          </a:cu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Rectangle: Rounded Corners 5">
            <a:extLst>
              <a:ext uri="{FF2B5EF4-FFF2-40B4-BE49-F238E27FC236}">
                <a16:creationId xmlns:a16="http://schemas.microsoft.com/office/drawing/2014/main" id="{792F1F70-9D94-415E-8C46-EDF5C4984FE0}"/>
              </a:ext>
            </a:extLst>
          </p:cNvPr>
          <p:cNvSpPr/>
          <p:nvPr userDrawn="1"/>
        </p:nvSpPr>
        <p:spPr>
          <a:xfrm rot="13518210" flipH="1">
            <a:off x="9189934" y="1137317"/>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1B3F7301-A477-40EF-9888-0BA3A79388FA}"/>
              </a:ext>
            </a:extLst>
          </p:cNvPr>
          <p:cNvSpPr/>
          <p:nvPr userDrawn="1"/>
        </p:nvSpPr>
        <p:spPr>
          <a:xfrm rot="2667893" flipH="1">
            <a:off x="5406738" y="-1762068"/>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F8FA8A02-80B9-4432-9D97-44E1953BCBC3}"/>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038810" y="2744694"/>
            <a:ext cx="3734250" cy="3540766"/>
          </a:xfrm>
          <a:prstGeom prst="rect">
            <a:avLst/>
          </a:prstGeom>
        </p:spPr>
      </p:pic>
      <p:pic>
        <p:nvPicPr>
          <p:cNvPr id="9" name="Picture 8">
            <a:extLst>
              <a:ext uri="{FF2B5EF4-FFF2-40B4-BE49-F238E27FC236}">
                <a16:creationId xmlns:a16="http://schemas.microsoft.com/office/drawing/2014/main" id="{E5B2FC88-F8FF-4413-A1B6-B10C498CE31E}"/>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223021" y="768919"/>
            <a:ext cx="3734250" cy="3540766"/>
          </a:xfrm>
          <a:prstGeom prst="rect">
            <a:avLst/>
          </a:prstGeom>
        </p:spPr>
      </p:pic>
      <p:pic>
        <p:nvPicPr>
          <p:cNvPr id="10" name="Picture 9">
            <a:extLst>
              <a:ext uri="{FF2B5EF4-FFF2-40B4-BE49-F238E27FC236}">
                <a16:creationId xmlns:a16="http://schemas.microsoft.com/office/drawing/2014/main" id="{58694BF1-D6CF-4DF3-80FC-66870192B053}"/>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660802" y="-1414282"/>
            <a:ext cx="3734250" cy="3540766"/>
          </a:xfrm>
          <a:prstGeom prst="rect">
            <a:avLst/>
          </a:prstGeom>
        </p:spPr>
      </p:pic>
      <p:pic>
        <p:nvPicPr>
          <p:cNvPr id="11" name="Picture 10">
            <a:extLst>
              <a:ext uri="{FF2B5EF4-FFF2-40B4-BE49-F238E27FC236}">
                <a16:creationId xmlns:a16="http://schemas.microsoft.com/office/drawing/2014/main" id="{9BA2441A-C748-4A6E-B742-C7F08B3278BB}"/>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385736" y="3798758"/>
            <a:ext cx="4110019" cy="3897065"/>
          </a:xfrm>
          <a:prstGeom prst="rect">
            <a:avLst/>
          </a:prstGeom>
        </p:spPr>
      </p:pic>
      <p:pic>
        <p:nvPicPr>
          <p:cNvPr id="12" name="Picture 11">
            <a:extLst>
              <a:ext uri="{FF2B5EF4-FFF2-40B4-BE49-F238E27FC236}">
                <a16:creationId xmlns:a16="http://schemas.microsoft.com/office/drawing/2014/main" id="{2EA6A1C4-8A67-4AD0-BF7E-B11D0DE8AA0F}"/>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8764417" y="3798758"/>
            <a:ext cx="3531102" cy="3348144"/>
          </a:xfrm>
          <a:prstGeom prst="rect">
            <a:avLst/>
          </a:prstGeom>
        </p:spPr>
      </p:pic>
      <p:sp>
        <p:nvSpPr>
          <p:cNvPr id="13" name="Rectangle: Rounded Corners 12">
            <a:extLst>
              <a:ext uri="{FF2B5EF4-FFF2-40B4-BE49-F238E27FC236}">
                <a16:creationId xmlns:a16="http://schemas.microsoft.com/office/drawing/2014/main" id="{96153FA0-B2D8-4185-8303-DC5F52D49755}"/>
              </a:ext>
            </a:extLst>
          </p:cNvPr>
          <p:cNvSpPr/>
          <p:nvPr userDrawn="1"/>
        </p:nvSpPr>
        <p:spPr>
          <a:xfrm rot="2667893" flipH="1">
            <a:off x="10119165" y="-2737793"/>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4AEB5086-875A-4688-92B3-190D08AA4642}"/>
              </a:ext>
            </a:extLst>
          </p:cNvPr>
          <p:cNvSpPr/>
          <p:nvPr userDrawn="1"/>
        </p:nvSpPr>
        <p:spPr>
          <a:xfrm rot="2667893" flipH="1">
            <a:off x="4257628" y="-627022"/>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84380160-AECC-47E6-85E4-FFEFA3F7DE47}"/>
              </a:ext>
            </a:extLst>
          </p:cNvPr>
          <p:cNvSpPr/>
          <p:nvPr userDrawn="1"/>
        </p:nvSpPr>
        <p:spPr>
          <a:xfrm rot="2667893" flipH="1">
            <a:off x="10215580" y="2065939"/>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030C9D9E-F3D9-4EBB-8B09-BB47A6DD1283}"/>
              </a:ext>
            </a:extLst>
          </p:cNvPr>
          <p:cNvSpPr/>
          <p:nvPr userDrawn="1"/>
        </p:nvSpPr>
        <p:spPr>
          <a:xfrm rot="13518210" flipH="1">
            <a:off x="-709100" y="1818990"/>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0FB9E627-7B3D-47F4-BB4D-5A605146F05C}"/>
              </a:ext>
            </a:extLst>
          </p:cNvPr>
          <p:cNvSpPr/>
          <p:nvPr userDrawn="1"/>
        </p:nvSpPr>
        <p:spPr>
          <a:xfrm rot="2703270">
            <a:off x="2969266" y="-431098"/>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38249B86-648D-48FA-8877-D382384744EC}"/>
              </a:ext>
            </a:extLst>
          </p:cNvPr>
          <p:cNvSpPr/>
          <p:nvPr userDrawn="1"/>
        </p:nvSpPr>
        <p:spPr>
          <a:xfrm rot="2703270">
            <a:off x="1032398" y="3557778"/>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EDB2076F-5914-43A6-B6E2-C12E17527647}"/>
              </a:ext>
            </a:extLst>
          </p:cNvPr>
          <p:cNvSpPr/>
          <p:nvPr userDrawn="1"/>
        </p:nvSpPr>
        <p:spPr>
          <a:xfrm rot="2703270">
            <a:off x="8580552" y="2784302"/>
            <a:ext cx="47625" cy="219456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2C33403A-633F-4793-B88B-CBA67B2FBC53}"/>
              </a:ext>
            </a:extLst>
          </p:cNvPr>
          <p:cNvSpPr/>
          <p:nvPr userDrawn="1"/>
        </p:nvSpPr>
        <p:spPr>
          <a:xfrm rot="2703270">
            <a:off x="11184263" y="-197411"/>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9D42674E-12BC-47E2-847D-2ACCB9FBFC48}"/>
              </a:ext>
            </a:extLst>
          </p:cNvPr>
          <p:cNvSpPr/>
          <p:nvPr userDrawn="1"/>
        </p:nvSpPr>
        <p:spPr>
          <a:xfrm rot="2703270">
            <a:off x="526462" y="796957"/>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51BE6A9E-F017-4255-B65B-5FEC7E98707A}"/>
              </a:ext>
            </a:extLst>
          </p:cNvPr>
          <p:cNvSpPr/>
          <p:nvPr userDrawn="1"/>
        </p:nvSpPr>
        <p:spPr>
          <a:xfrm rot="2703270">
            <a:off x="4151900" y="5582175"/>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11F078A8-67B9-4A84-9820-60757D5289A4}"/>
              </a:ext>
            </a:extLst>
          </p:cNvPr>
          <p:cNvSpPr/>
          <p:nvPr userDrawn="1"/>
        </p:nvSpPr>
        <p:spPr>
          <a:xfrm rot="2703270">
            <a:off x="7159183" y="218145"/>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78AA798C-DB24-41C7-8E75-EC0919B35340}"/>
              </a:ext>
            </a:extLst>
          </p:cNvPr>
          <p:cNvSpPr/>
          <p:nvPr userDrawn="1"/>
        </p:nvSpPr>
        <p:spPr>
          <a:xfrm rot="2703270">
            <a:off x="10756304" y="4976519"/>
            <a:ext cx="47625" cy="219456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Circle: Hollow 40">
            <a:extLst>
              <a:ext uri="{FF2B5EF4-FFF2-40B4-BE49-F238E27FC236}">
                <a16:creationId xmlns:a16="http://schemas.microsoft.com/office/drawing/2014/main" id="{EA082264-5EC6-4CC1-88A9-BEC5F0AF0249}"/>
              </a:ext>
            </a:extLst>
          </p:cNvPr>
          <p:cNvSpPr/>
          <p:nvPr userDrawn="1"/>
        </p:nvSpPr>
        <p:spPr>
          <a:xfrm>
            <a:off x="1940747" y="6150690"/>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2" name="Circle: Hollow 41">
            <a:extLst>
              <a:ext uri="{FF2B5EF4-FFF2-40B4-BE49-F238E27FC236}">
                <a16:creationId xmlns:a16="http://schemas.microsoft.com/office/drawing/2014/main" id="{34144E29-CDC9-4AA5-80F5-DCFE62CC10EE}"/>
              </a:ext>
            </a:extLst>
          </p:cNvPr>
          <p:cNvSpPr/>
          <p:nvPr userDrawn="1"/>
        </p:nvSpPr>
        <p:spPr>
          <a:xfrm>
            <a:off x="5198769" y="5662761"/>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3" name="Circle: Hollow 42">
            <a:extLst>
              <a:ext uri="{FF2B5EF4-FFF2-40B4-BE49-F238E27FC236}">
                <a16:creationId xmlns:a16="http://schemas.microsoft.com/office/drawing/2014/main" id="{3EE5E573-CFB1-4FDA-BC71-E3177FF65AC5}"/>
              </a:ext>
            </a:extLst>
          </p:cNvPr>
          <p:cNvSpPr/>
          <p:nvPr userDrawn="1"/>
        </p:nvSpPr>
        <p:spPr>
          <a:xfrm>
            <a:off x="9090515" y="378804"/>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4" name="Circle: Hollow 43">
            <a:extLst>
              <a:ext uri="{FF2B5EF4-FFF2-40B4-BE49-F238E27FC236}">
                <a16:creationId xmlns:a16="http://schemas.microsoft.com/office/drawing/2014/main" id="{2545132D-7DFA-4E99-B999-C874A3AE4346}"/>
              </a:ext>
            </a:extLst>
          </p:cNvPr>
          <p:cNvSpPr/>
          <p:nvPr userDrawn="1"/>
        </p:nvSpPr>
        <p:spPr>
          <a:xfrm>
            <a:off x="4738389" y="729356"/>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5" name="Circle: Hollow 44">
            <a:extLst>
              <a:ext uri="{FF2B5EF4-FFF2-40B4-BE49-F238E27FC236}">
                <a16:creationId xmlns:a16="http://schemas.microsoft.com/office/drawing/2014/main" id="{5E4A93A8-43B8-40CC-B7C1-A269E692B4BC}"/>
              </a:ext>
            </a:extLst>
          </p:cNvPr>
          <p:cNvSpPr/>
          <p:nvPr userDrawn="1"/>
        </p:nvSpPr>
        <p:spPr>
          <a:xfrm>
            <a:off x="10500138" y="3884485"/>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6" name="Circle: Hollow 45">
            <a:extLst>
              <a:ext uri="{FF2B5EF4-FFF2-40B4-BE49-F238E27FC236}">
                <a16:creationId xmlns:a16="http://schemas.microsoft.com/office/drawing/2014/main" id="{F553A87B-8EA3-4E93-BEC3-99C80394ECBF}"/>
              </a:ext>
            </a:extLst>
          </p:cNvPr>
          <p:cNvSpPr/>
          <p:nvPr userDrawn="1"/>
        </p:nvSpPr>
        <p:spPr>
          <a:xfrm>
            <a:off x="9342103" y="6252072"/>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7" name="Circle: Hollow 46">
            <a:extLst>
              <a:ext uri="{FF2B5EF4-FFF2-40B4-BE49-F238E27FC236}">
                <a16:creationId xmlns:a16="http://schemas.microsoft.com/office/drawing/2014/main" id="{B996B81B-56CB-43A7-8D1C-78B31EFF008C}"/>
              </a:ext>
            </a:extLst>
          </p:cNvPr>
          <p:cNvSpPr/>
          <p:nvPr userDrawn="1"/>
        </p:nvSpPr>
        <p:spPr>
          <a:xfrm>
            <a:off x="864565" y="3360093"/>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8" name="Freeform: Shape 47">
            <a:extLst>
              <a:ext uri="{FF2B5EF4-FFF2-40B4-BE49-F238E27FC236}">
                <a16:creationId xmlns:a16="http://schemas.microsoft.com/office/drawing/2014/main" id="{25B0A6D1-13EB-4000-903A-6A86440CEE9A}"/>
              </a:ext>
            </a:extLst>
          </p:cNvPr>
          <p:cNvSpPr/>
          <p:nvPr userDrawn="1"/>
        </p:nvSpPr>
        <p:spPr>
          <a:xfrm>
            <a:off x="3079119" y="-1105386"/>
            <a:ext cx="2413539" cy="2404593"/>
          </a:xfrm>
          <a:custGeom>
            <a:avLst/>
            <a:gdLst>
              <a:gd name="connsiteX0" fmla="*/ 1501721 w 2413539"/>
              <a:gd name="connsiteY0" fmla="*/ 0 h 2404593"/>
              <a:gd name="connsiteX1" fmla="*/ 2341348 w 2413539"/>
              <a:gd name="connsiteY1" fmla="*/ 256470 h 2404593"/>
              <a:gd name="connsiteX2" fmla="*/ 2413539 w 2413539"/>
              <a:gd name="connsiteY2" fmla="*/ 310454 h 2404593"/>
              <a:gd name="connsiteX3" fmla="*/ 303764 w 2413539"/>
              <a:gd name="connsiteY3" fmla="*/ 2404593 h 2404593"/>
              <a:gd name="connsiteX4" fmla="*/ 256470 w 2413539"/>
              <a:gd name="connsiteY4" fmla="*/ 2341348 h 2404593"/>
              <a:gd name="connsiteX5" fmla="*/ 0 w 2413539"/>
              <a:gd name="connsiteY5" fmla="*/ 1501721 h 2404593"/>
              <a:gd name="connsiteX6" fmla="*/ 1501721 w 2413539"/>
              <a:gd name="connsiteY6" fmla="*/ 0 h 2404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539" h="2404593">
                <a:moveTo>
                  <a:pt x="1501721" y="0"/>
                </a:moveTo>
                <a:cubicBezTo>
                  <a:pt x="1812738" y="0"/>
                  <a:pt x="2101672" y="94548"/>
                  <a:pt x="2341348" y="256470"/>
                </a:cubicBezTo>
                <a:lnTo>
                  <a:pt x="2413539" y="310454"/>
                </a:lnTo>
                <a:lnTo>
                  <a:pt x="303764" y="2404593"/>
                </a:lnTo>
                <a:lnTo>
                  <a:pt x="256470" y="2341348"/>
                </a:lnTo>
                <a:cubicBezTo>
                  <a:pt x="94548" y="2101672"/>
                  <a:pt x="0" y="1812738"/>
                  <a:pt x="0" y="1501721"/>
                </a:cubicBezTo>
                <a:cubicBezTo>
                  <a:pt x="0" y="672343"/>
                  <a:pt x="672343" y="0"/>
                  <a:pt x="1501721" y="0"/>
                </a:cubicBezTo>
                <a:close/>
              </a:path>
            </a:pathLst>
          </a:cu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94769179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Master 03">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6132008" y="0"/>
            <a:ext cx="6059991" cy="4722849"/>
          </a:xfrm>
          <a:prstGeom prst="rect">
            <a:avLst/>
          </a:prstGeom>
          <a:pattFill prst="pct5">
            <a:fgClr>
              <a:schemeClr val="accent1"/>
            </a:fgClr>
            <a:bgClr>
              <a:schemeClr val="bg1"/>
            </a:bgClr>
          </a:pattFill>
        </p:spPr>
        <p:txBody>
          <a:bodyPr anchor="ctr"/>
          <a:lstStyle>
            <a:lvl1pPr algn="ctr">
              <a:defRPr/>
            </a:lvl1pPr>
          </a:lstStyle>
          <a:p>
            <a:r>
              <a:rPr lang="en-US"/>
              <a:t>Your image here</a:t>
            </a:r>
          </a:p>
        </p:txBody>
      </p:sp>
    </p:spTree>
    <p:extLst>
      <p:ext uri="{BB962C8B-B14F-4D97-AF65-F5344CB8AC3E}">
        <p14:creationId xmlns:p14="http://schemas.microsoft.com/office/powerpoint/2010/main" val="38988794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Section Break Slide layout">
    <p:bg>
      <p:bgPr>
        <a:gradFill flip="none" rotWithShape="1">
          <a:gsLst>
            <a:gs pos="0">
              <a:schemeClr val="accent1"/>
            </a:gs>
            <a:gs pos="100000">
              <a:schemeClr val="accent4"/>
            </a:gs>
          </a:gsLst>
          <a:lin ang="10800000" scaled="1"/>
          <a:tileRect/>
        </a:gra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5802C41-163D-4844-9D5C-7285E36EE050}"/>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rot="5400000">
            <a:off x="641868" y="4326349"/>
            <a:ext cx="3531102" cy="3348144"/>
          </a:xfrm>
          <a:prstGeom prst="rect">
            <a:avLst/>
          </a:prstGeom>
        </p:spPr>
      </p:pic>
      <p:sp>
        <p:nvSpPr>
          <p:cNvPr id="27" name="Circle: Hollow 26">
            <a:extLst>
              <a:ext uri="{FF2B5EF4-FFF2-40B4-BE49-F238E27FC236}">
                <a16:creationId xmlns:a16="http://schemas.microsoft.com/office/drawing/2014/main" id="{E1194625-2A02-42BF-985E-CB02981CC3F5}"/>
              </a:ext>
            </a:extLst>
          </p:cNvPr>
          <p:cNvSpPr/>
          <p:nvPr userDrawn="1"/>
        </p:nvSpPr>
        <p:spPr>
          <a:xfrm rot="5400000">
            <a:off x="2094522" y="6103468"/>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2" name="Picture 1">
            <a:extLst>
              <a:ext uri="{FF2B5EF4-FFF2-40B4-BE49-F238E27FC236}">
                <a16:creationId xmlns:a16="http://schemas.microsoft.com/office/drawing/2014/main" id="{EED3AF95-7EEC-4AF2-944F-478E81710132}"/>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rot="5400000">
            <a:off x="2651073" y="3601088"/>
            <a:ext cx="4110019" cy="3897065"/>
          </a:xfrm>
          <a:prstGeom prst="rect">
            <a:avLst/>
          </a:prstGeom>
        </p:spPr>
      </p:pic>
      <p:sp>
        <p:nvSpPr>
          <p:cNvPr id="4" name="Oval 3">
            <a:extLst>
              <a:ext uri="{FF2B5EF4-FFF2-40B4-BE49-F238E27FC236}">
                <a16:creationId xmlns:a16="http://schemas.microsoft.com/office/drawing/2014/main" id="{70C67E91-BEE2-4AE6-AD49-3064788AA62C}"/>
              </a:ext>
            </a:extLst>
          </p:cNvPr>
          <p:cNvSpPr/>
          <p:nvPr userDrawn="1"/>
        </p:nvSpPr>
        <p:spPr>
          <a:xfrm>
            <a:off x="-1166340" y="2200772"/>
            <a:ext cx="2393338" cy="2393338"/>
          </a:xfrm>
          <a:prstGeom prst="ellipse">
            <a:avLst/>
          </a:pr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863EDB17-8564-401D-92A1-21969EA8E8BF}"/>
              </a:ext>
            </a:extLst>
          </p:cNvPr>
          <p:cNvSpPr/>
          <p:nvPr userDrawn="1"/>
        </p:nvSpPr>
        <p:spPr>
          <a:xfrm rot="5400000">
            <a:off x="1829106" y="5091582"/>
            <a:ext cx="1761493" cy="1758422"/>
          </a:xfrm>
          <a:custGeom>
            <a:avLst/>
            <a:gdLst>
              <a:gd name="connsiteX0" fmla="*/ 1196669 w 1761493"/>
              <a:gd name="connsiteY0" fmla="*/ 0 h 1758422"/>
              <a:gd name="connsiteX1" fmla="*/ 1662467 w 1761493"/>
              <a:gd name="connsiteY1" fmla="*/ 94040 h 1758422"/>
              <a:gd name="connsiteX2" fmla="*/ 1761493 w 1761493"/>
              <a:gd name="connsiteY2" fmla="*/ 141744 h 1758422"/>
              <a:gd name="connsiteX3" fmla="*/ 140264 w 1761493"/>
              <a:gd name="connsiteY3" fmla="*/ 1758422 h 1758422"/>
              <a:gd name="connsiteX4" fmla="*/ 94040 w 1761493"/>
              <a:gd name="connsiteY4" fmla="*/ 1662467 h 1758422"/>
              <a:gd name="connsiteX5" fmla="*/ 0 w 1761493"/>
              <a:gd name="connsiteY5" fmla="*/ 1196669 h 1758422"/>
              <a:gd name="connsiteX6" fmla="*/ 1196669 w 1761493"/>
              <a:gd name="connsiteY6" fmla="*/ 0 h 1758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1493" h="1758422">
                <a:moveTo>
                  <a:pt x="1196669" y="0"/>
                </a:moveTo>
                <a:cubicBezTo>
                  <a:pt x="1361895" y="0"/>
                  <a:pt x="1519299" y="33486"/>
                  <a:pt x="1662467" y="94040"/>
                </a:cubicBezTo>
                <a:lnTo>
                  <a:pt x="1761493" y="141744"/>
                </a:lnTo>
                <a:lnTo>
                  <a:pt x="140264" y="1758422"/>
                </a:lnTo>
                <a:lnTo>
                  <a:pt x="94040" y="1662467"/>
                </a:lnTo>
                <a:cubicBezTo>
                  <a:pt x="33486" y="1519299"/>
                  <a:pt x="0" y="1361895"/>
                  <a:pt x="0" y="1196669"/>
                </a:cubicBezTo>
                <a:cubicBezTo>
                  <a:pt x="0" y="535767"/>
                  <a:pt x="535767" y="0"/>
                  <a:pt x="1196669" y="0"/>
                </a:cubicBezTo>
                <a:close/>
              </a:path>
            </a:pathLst>
          </a:cu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Rectangle: Rounded Corners 5">
            <a:extLst>
              <a:ext uri="{FF2B5EF4-FFF2-40B4-BE49-F238E27FC236}">
                <a16:creationId xmlns:a16="http://schemas.microsoft.com/office/drawing/2014/main" id="{6BEA3CCE-2438-4D3A-A346-5006736FBD98}"/>
              </a:ext>
            </a:extLst>
          </p:cNvPr>
          <p:cNvSpPr/>
          <p:nvPr userDrawn="1"/>
        </p:nvSpPr>
        <p:spPr>
          <a:xfrm rot="8100000" flipH="1">
            <a:off x="4799323" y="2717508"/>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69C62ABA-F31E-4507-89F4-65DB297C2F65}"/>
              </a:ext>
            </a:extLst>
          </p:cNvPr>
          <p:cNvSpPr/>
          <p:nvPr userDrawn="1"/>
        </p:nvSpPr>
        <p:spPr>
          <a:xfrm rot="2667893" flipH="1">
            <a:off x="6192724" y="-2202697"/>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E9A422A2-A93A-481F-86EB-95A20F5E6CF0}"/>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58173" y="2092453"/>
            <a:ext cx="3734250" cy="3540766"/>
          </a:xfrm>
          <a:prstGeom prst="rect">
            <a:avLst/>
          </a:prstGeom>
        </p:spPr>
      </p:pic>
      <p:pic>
        <p:nvPicPr>
          <p:cNvPr id="9" name="Picture 8">
            <a:extLst>
              <a:ext uri="{FF2B5EF4-FFF2-40B4-BE49-F238E27FC236}">
                <a16:creationId xmlns:a16="http://schemas.microsoft.com/office/drawing/2014/main" id="{5C342D7D-A635-4EED-A135-5639C645499F}"/>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454130" y="126244"/>
            <a:ext cx="3734250" cy="3540766"/>
          </a:xfrm>
          <a:prstGeom prst="rect">
            <a:avLst/>
          </a:prstGeom>
        </p:spPr>
      </p:pic>
      <p:pic>
        <p:nvPicPr>
          <p:cNvPr id="10" name="Picture 9">
            <a:extLst>
              <a:ext uri="{FF2B5EF4-FFF2-40B4-BE49-F238E27FC236}">
                <a16:creationId xmlns:a16="http://schemas.microsoft.com/office/drawing/2014/main" id="{3F9383E9-89D4-4C93-AF22-7F09A37024D4}"/>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830642" y="-1334460"/>
            <a:ext cx="3734250" cy="3540766"/>
          </a:xfrm>
          <a:prstGeom prst="rect">
            <a:avLst/>
          </a:prstGeom>
        </p:spPr>
      </p:pic>
      <p:sp>
        <p:nvSpPr>
          <p:cNvPr id="12" name="Rectangle: Rounded Corners 11">
            <a:extLst>
              <a:ext uri="{FF2B5EF4-FFF2-40B4-BE49-F238E27FC236}">
                <a16:creationId xmlns:a16="http://schemas.microsoft.com/office/drawing/2014/main" id="{933D01D5-159B-4682-BC38-3FC87152F25C}"/>
              </a:ext>
            </a:extLst>
          </p:cNvPr>
          <p:cNvSpPr/>
          <p:nvPr userDrawn="1"/>
        </p:nvSpPr>
        <p:spPr>
          <a:xfrm rot="2667893" flipH="1">
            <a:off x="3776991" y="-1279263"/>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D69C8D3C-C654-4784-82A6-BC44B04649EC}"/>
              </a:ext>
            </a:extLst>
          </p:cNvPr>
          <p:cNvSpPr/>
          <p:nvPr userDrawn="1"/>
        </p:nvSpPr>
        <p:spPr>
          <a:xfrm rot="2703270">
            <a:off x="2139106" y="-351276"/>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E1314CF0-4747-405B-AB6C-2DC40EAC3061}"/>
              </a:ext>
            </a:extLst>
          </p:cNvPr>
          <p:cNvSpPr/>
          <p:nvPr userDrawn="1"/>
        </p:nvSpPr>
        <p:spPr>
          <a:xfrm rot="2703270">
            <a:off x="533882" y="2762545"/>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8BBB0BA9-067C-4FCC-90CE-905A4AE8970C}"/>
              </a:ext>
            </a:extLst>
          </p:cNvPr>
          <p:cNvSpPr/>
          <p:nvPr userDrawn="1"/>
        </p:nvSpPr>
        <p:spPr>
          <a:xfrm rot="2703270">
            <a:off x="295353" y="154282"/>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256A4E2F-8293-4B87-BF73-7A8FBF0E05B4}"/>
              </a:ext>
            </a:extLst>
          </p:cNvPr>
          <p:cNvSpPr/>
          <p:nvPr userDrawn="1"/>
        </p:nvSpPr>
        <p:spPr>
          <a:xfrm rot="2703270">
            <a:off x="4825335" y="723086"/>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ircle: Hollow 21">
            <a:extLst>
              <a:ext uri="{FF2B5EF4-FFF2-40B4-BE49-F238E27FC236}">
                <a16:creationId xmlns:a16="http://schemas.microsoft.com/office/drawing/2014/main" id="{7A8CC623-0084-4053-B628-564CB9189BFB}"/>
              </a:ext>
            </a:extLst>
          </p:cNvPr>
          <p:cNvSpPr/>
          <p:nvPr userDrawn="1"/>
        </p:nvSpPr>
        <p:spPr>
          <a:xfrm>
            <a:off x="2747827" y="1763993"/>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5" name="Circle: Hollow 24">
            <a:extLst>
              <a:ext uri="{FF2B5EF4-FFF2-40B4-BE49-F238E27FC236}">
                <a16:creationId xmlns:a16="http://schemas.microsoft.com/office/drawing/2014/main" id="{A1EBE448-4C63-4F12-B4BF-098CFA49AF34}"/>
              </a:ext>
            </a:extLst>
          </p:cNvPr>
          <p:cNvSpPr/>
          <p:nvPr userDrawn="1"/>
        </p:nvSpPr>
        <p:spPr>
          <a:xfrm>
            <a:off x="3350683" y="647436"/>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3" name="Rectangle: Rounded Corners 12">
            <a:extLst>
              <a:ext uri="{FF2B5EF4-FFF2-40B4-BE49-F238E27FC236}">
                <a16:creationId xmlns:a16="http://schemas.microsoft.com/office/drawing/2014/main" id="{07E3970A-926A-4602-B2CB-329719FA7DF3}"/>
              </a:ext>
            </a:extLst>
          </p:cNvPr>
          <p:cNvSpPr/>
          <p:nvPr userDrawn="1"/>
        </p:nvSpPr>
        <p:spPr>
          <a:xfrm rot="8067893" flipH="1">
            <a:off x="2337025" y="4690041"/>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Circle: Hollow 27">
            <a:extLst>
              <a:ext uri="{FF2B5EF4-FFF2-40B4-BE49-F238E27FC236}">
                <a16:creationId xmlns:a16="http://schemas.microsoft.com/office/drawing/2014/main" id="{787D885D-ED3C-4AAE-AF96-612EC5C03D33}"/>
              </a:ext>
            </a:extLst>
          </p:cNvPr>
          <p:cNvSpPr/>
          <p:nvPr userDrawn="1"/>
        </p:nvSpPr>
        <p:spPr>
          <a:xfrm>
            <a:off x="366049" y="2564860"/>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9" name="Freeform: Shape 28">
            <a:extLst>
              <a:ext uri="{FF2B5EF4-FFF2-40B4-BE49-F238E27FC236}">
                <a16:creationId xmlns:a16="http://schemas.microsoft.com/office/drawing/2014/main" id="{308B6F55-8BDB-4DDF-BDB0-A6025F557FBC}"/>
              </a:ext>
            </a:extLst>
          </p:cNvPr>
          <p:cNvSpPr/>
          <p:nvPr userDrawn="1"/>
        </p:nvSpPr>
        <p:spPr>
          <a:xfrm>
            <a:off x="2248959" y="-1025564"/>
            <a:ext cx="2413539" cy="2404593"/>
          </a:xfrm>
          <a:custGeom>
            <a:avLst/>
            <a:gdLst>
              <a:gd name="connsiteX0" fmla="*/ 1501721 w 2413539"/>
              <a:gd name="connsiteY0" fmla="*/ 0 h 2404593"/>
              <a:gd name="connsiteX1" fmla="*/ 2341348 w 2413539"/>
              <a:gd name="connsiteY1" fmla="*/ 256470 h 2404593"/>
              <a:gd name="connsiteX2" fmla="*/ 2413539 w 2413539"/>
              <a:gd name="connsiteY2" fmla="*/ 310454 h 2404593"/>
              <a:gd name="connsiteX3" fmla="*/ 303764 w 2413539"/>
              <a:gd name="connsiteY3" fmla="*/ 2404593 h 2404593"/>
              <a:gd name="connsiteX4" fmla="*/ 256470 w 2413539"/>
              <a:gd name="connsiteY4" fmla="*/ 2341348 h 2404593"/>
              <a:gd name="connsiteX5" fmla="*/ 0 w 2413539"/>
              <a:gd name="connsiteY5" fmla="*/ 1501721 h 2404593"/>
              <a:gd name="connsiteX6" fmla="*/ 1501721 w 2413539"/>
              <a:gd name="connsiteY6" fmla="*/ 0 h 2404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539" h="2404593">
                <a:moveTo>
                  <a:pt x="1501721" y="0"/>
                </a:moveTo>
                <a:cubicBezTo>
                  <a:pt x="1812738" y="0"/>
                  <a:pt x="2101672" y="94548"/>
                  <a:pt x="2341348" y="256470"/>
                </a:cubicBezTo>
                <a:lnTo>
                  <a:pt x="2413539" y="310454"/>
                </a:lnTo>
                <a:lnTo>
                  <a:pt x="303764" y="2404593"/>
                </a:lnTo>
                <a:lnTo>
                  <a:pt x="256470" y="2341348"/>
                </a:lnTo>
                <a:cubicBezTo>
                  <a:pt x="94548" y="2101672"/>
                  <a:pt x="0" y="1812738"/>
                  <a:pt x="0" y="1501721"/>
                </a:cubicBezTo>
                <a:cubicBezTo>
                  <a:pt x="0" y="672343"/>
                  <a:pt x="672343" y="0"/>
                  <a:pt x="1501721" y="0"/>
                </a:cubicBezTo>
                <a:close/>
              </a:path>
            </a:pathLst>
          </a:cu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Rectangle: Rounded Corners 20">
            <a:extLst>
              <a:ext uri="{FF2B5EF4-FFF2-40B4-BE49-F238E27FC236}">
                <a16:creationId xmlns:a16="http://schemas.microsoft.com/office/drawing/2014/main" id="{73BB6E6C-2E77-4E24-89ED-EDB678C30F9E}"/>
              </a:ext>
            </a:extLst>
          </p:cNvPr>
          <p:cNvSpPr/>
          <p:nvPr userDrawn="1"/>
        </p:nvSpPr>
        <p:spPr>
          <a:xfrm rot="8103270">
            <a:off x="3096259" y="4960806"/>
            <a:ext cx="47625" cy="219456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ircle: Hollow 30">
            <a:extLst>
              <a:ext uri="{FF2B5EF4-FFF2-40B4-BE49-F238E27FC236}">
                <a16:creationId xmlns:a16="http://schemas.microsoft.com/office/drawing/2014/main" id="{C295F18F-4230-4FCB-B589-C1201320C08D}"/>
              </a:ext>
            </a:extLst>
          </p:cNvPr>
          <p:cNvSpPr/>
          <p:nvPr userDrawn="1"/>
        </p:nvSpPr>
        <p:spPr>
          <a:xfrm>
            <a:off x="4099415" y="3494611"/>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2" name="Circle: Hollow 31">
            <a:extLst>
              <a:ext uri="{FF2B5EF4-FFF2-40B4-BE49-F238E27FC236}">
                <a16:creationId xmlns:a16="http://schemas.microsoft.com/office/drawing/2014/main" id="{18AA53BD-3380-4C96-9601-0B3E6BC574E0}"/>
              </a:ext>
            </a:extLst>
          </p:cNvPr>
          <p:cNvSpPr/>
          <p:nvPr userDrawn="1"/>
        </p:nvSpPr>
        <p:spPr>
          <a:xfrm>
            <a:off x="5955108" y="1322663"/>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241404258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CF074AD-5A0D-40B4-813D-34862D7DF200}"/>
              </a:ext>
            </a:extLst>
          </p:cNvPr>
          <p:cNvSpPr/>
          <p:nvPr userDrawn="1"/>
        </p:nvSpPr>
        <p:spPr>
          <a:xfrm>
            <a:off x="0" y="-1"/>
            <a:ext cx="12192000"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solidFill>
                <a:latin typeface="+mj-lt"/>
                <a:cs typeface="Arial" pitchFamily="34" charset="0"/>
              </a:defRPr>
            </a:lvl1pPr>
          </a:lstStyle>
          <a:p>
            <a:pPr lvl="0"/>
            <a:r>
              <a:rPr lang="en-US" altLang="ko-KR"/>
              <a:t>BASIC LAYOUT</a:t>
            </a:r>
          </a:p>
        </p:txBody>
      </p:sp>
      <p:sp>
        <p:nvSpPr>
          <p:cNvPr id="9" name="Rectangle 8">
            <a:extLst>
              <a:ext uri="{FF2B5EF4-FFF2-40B4-BE49-F238E27FC236}">
                <a16:creationId xmlns:a16="http://schemas.microsoft.com/office/drawing/2014/main" id="{136F6D66-F2F9-4BF4-99F9-B1BA1142497F}"/>
              </a:ext>
            </a:extLst>
          </p:cNvPr>
          <p:cNvSpPr/>
          <p:nvPr userDrawn="1"/>
        </p:nvSpPr>
        <p:spPr>
          <a:xfrm>
            <a:off x="0" y="6792686"/>
            <a:ext cx="12192000" cy="653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028761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gradFill flip="none" rotWithShape="1">
          <a:gsLst>
            <a:gs pos="0">
              <a:schemeClr val="accent1"/>
            </a:gs>
            <a:gs pos="100000">
              <a:schemeClr val="accent4"/>
            </a:gs>
          </a:gsLst>
          <a:lin ang="10800000" scaled="1"/>
          <a:tileRect/>
        </a:gra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5802C41-163D-4844-9D5C-7285E36EE050}"/>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rot="5400000">
            <a:off x="641868" y="4326349"/>
            <a:ext cx="3531102" cy="3348144"/>
          </a:xfrm>
          <a:prstGeom prst="rect">
            <a:avLst/>
          </a:prstGeom>
        </p:spPr>
      </p:pic>
      <p:sp>
        <p:nvSpPr>
          <p:cNvPr id="27" name="Circle: Hollow 26">
            <a:extLst>
              <a:ext uri="{FF2B5EF4-FFF2-40B4-BE49-F238E27FC236}">
                <a16:creationId xmlns:a16="http://schemas.microsoft.com/office/drawing/2014/main" id="{E1194625-2A02-42BF-985E-CB02981CC3F5}"/>
              </a:ext>
            </a:extLst>
          </p:cNvPr>
          <p:cNvSpPr/>
          <p:nvPr userDrawn="1"/>
        </p:nvSpPr>
        <p:spPr>
          <a:xfrm rot="5400000">
            <a:off x="2094522" y="6103468"/>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2" name="Picture 1">
            <a:extLst>
              <a:ext uri="{FF2B5EF4-FFF2-40B4-BE49-F238E27FC236}">
                <a16:creationId xmlns:a16="http://schemas.microsoft.com/office/drawing/2014/main" id="{EED3AF95-7EEC-4AF2-944F-478E81710132}"/>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rot="5400000">
            <a:off x="2651073" y="3601088"/>
            <a:ext cx="4110019" cy="3897065"/>
          </a:xfrm>
          <a:prstGeom prst="rect">
            <a:avLst/>
          </a:prstGeom>
        </p:spPr>
      </p:pic>
      <p:sp>
        <p:nvSpPr>
          <p:cNvPr id="4" name="Oval 3">
            <a:extLst>
              <a:ext uri="{FF2B5EF4-FFF2-40B4-BE49-F238E27FC236}">
                <a16:creationId xmlns:a16="http://schemas.microsoft.com/office/drawing/2014/main" id="{70C67E91-BEE2-4AE6-AD49-3064788AA62C}"/>
              </a:ext>
            </a:extLst>
          </p:cNvPr>
          <p:cNvSpPr/>
          <p:nvPr userDrawn="1"/>
        </p:nvSpPr>
        <p:spPr>
          <a:xfrm>
            <a:off x="-1166340" y="2200772"/>
            <a:ext cx="2393338" cy="2393338"/>
          </a:xfrm>
          <a:prstGeom prst="ellipse">
            <a:avLst/>
          </a:pr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863EDB17-8564-401D-92A1-21969EA8E8BF}"/>
              </a:ext>
            </a:extLst>
          </p:cNvPr>
          <p:cNvSpPr/>
          <p:nvPr userDrawn="1"/>
        </p:nvSpPr>
        <p:spPr>
          <a:xfrm rot="5400000">
            <a:off x="1829106" y="5091582"/>
            <a:ext cx="1761493" cy="1758422"/>
          </a:xfrm>
          <a:custGeom>
            <a:avLst/>
            <a:gdLst>
              <a:gd name="connsiteX0" fmla="*/ 1196669 w 1761493"/>
              <a:gd name="connsiteY0" fmla="*/ 0 h 1758422"/>
              <a:gd name="connsiteX1" fmla="*/ 1662467 w 1761493"/>
              <a:gd name="connsiteY1" fmla="*/ 94040 h 1758422"/>
              <a:gd name="connsiteX2" fmla="*/ 1761493 w 1761493"/>
              <a:gd name="connsiteY2" fmla="*/ 141744 h 1758422"/>
              <a:gd name="connsiteX3" fmla="*/ 140264 w 1761493"/>
              <a:gd name="connsiteY3" fmla="*/ 1758422 h 1758422"/>
              <a:gd name="connsiteX4" fmla="*/ 94040 w 1761493"/>
              <a:gd name="connsiteY4" fmla="*/ 1662467 h 1758422"/>
              <a:gd name="connsiteX5" fmla="*/ 0 w 1761493"/>
              <a:gd name="connsiteY5" fmla="*/ 1196669 h 1758422"/>
              <a:gd name="connsiteX6" fmla="*/ 1196669 w 1761493"/>
              <a:gd name="connsiteY6" fmla="*/ 0 h 1758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1493" h="1758422">
                <a:moveTo>
                  <a:pt x="1196669" y="0"/>
                </a:moveTo>
                <a:cubicBezTo>
                  <a:pt x="1361895" y="0"/>
                  <a:pt x="1519299" y="33486"/>
                  <a:pt x="1662467" y="94040"/>
                </a:cubicBezTo>
                <a:lnTo>
                  <a:pt x="1761493" y="141744"/>
                </a:lnTo>
                <a:lnTo>
                  <a:pt x="140264" y="1758422"/>
                </a:lnTo>
                <a:lnTo>
                  <a:pt x="94040" y="1662467"/>
                </a:lnTo>
                <a:cubicBezTo>
                  <a:pt x="33486" y="1519299"/>
                  <a:pt x="0" y="1361895"/>
                  <a:pt x="0" y="1196669"/>
                </a:cubicBezTo>
                <a:cubicBezTo>
                  <a:pt x="0" y="535767"/>
                  <a:pt x="535767" y="0"/>
                  <a:pt x="1196669" y="0"/>
                </a:cubicBezTo>
                <a:close/>
              </a:path>
            </a:pathLst>
          </a:cu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Rectangle: Rounded Corners 5">
            <a:extLst>
              <a:ext uri="{FF2B5EF4-FFF2-40B4-BE49-F238E27FC236}">
                <a16:creationId xmlns:a16="http://schemas.microsoft.com/office/drawing/2014/main" id="{6BEA3CCE-2438-4D3A-A346-5006736FBD98}"/>
              </a:ext>
            </a:extLst>
          </p:cNvPr>
          <p:cNvSpPr/>
          <p:nvPr userDrawn="1"/>
        </p:nvSpPr>
        <p:spPr>
          <a:xfrm rot="8100000" flipH="1">
            <a:off x="4799323" y="2717508"/>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69C62ABA-F31E-4507-89F4-65DB297C2F65}"/>
              </a:ext>
            </a:extLst>
          </p:cNvPr>
          <p:cNvSpPr/>
          <p:nvPr userDrawn="1"/>
        </p:nvSpPr>
        <p:spPr>
          <a:xfrm rot="2667893" flipH="1">
            <a:off x="6192724" y="-2202697"/>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E9A422A2-A93A-481F-86EB-95A20F5E6CF0}"/>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58173" y="2092453"/>
            <a:ext cx="3734250" cy="3540766"/>
          </a:xfrm>
          <a:prstGeom prst="rect">
            <a:avLst/>
          </a:prstGeom>
        </p:spPr>
      </p:pic>
      <p:pic>
        <p:nvPicPr>
          <p:cNvPr id="9" name="Picture 8">
            <a:extLst>
              <a:ext uri="{FF2B5EF4-FFF2-40B4-BE49-F238E27FC236}">
                <a16:creationId xmlns:a16="http://schemas.microsoft.com/office/drawing/2014/main" id="{5C342D7D-A635-4EED-A135-5639C645499F}"/>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454130" y="126244"/>
            <a:ext cx="3734250" cy="3540766"/>
          </a:xfrm>
          <a:prstGeom prst="rect">
            <a:avLst/>
          </a:prstGeom>
        </p:spPr>
      </p:pic>
      <p:pic>
        <p:nvPicPr>
          <p:cNvPr id="10" name="Picture 9">
            <a:extLst>
              <a:ext uri="{FF2B5EF4-FFF2-40B4-BE49-F238E27FC236}">
                <a16:creationId xmlns:a16="http://schemas.microsoft.com/office/drawing/2014/main" id="{3F9383E9-89D4-4C93-AF22-7F09A37024D4}"/>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830642" y="-1334460"/>
            <a:ext cx="3734250" cy="3540766"/>
          </a:xfrm>
          <a:prstGeom prst="rect">
            <a:avLst/>
          </a:prstGeom>
        </p:spPr>
      </p:pic>
      <p:sp>
        <p:nvSpPr>
          <p:cNvPr id="12" name="Rectangle: Rounded Corners 11">
            <a:extLst>
              <a:ext uri="{FF2B5EF4-FFF2-40B4-BE49-F238E27FC236}">
                <a16:creationId xmlns:a16="http://schemas.microsoft.com/office/drawing/2014/main" id="{933D01D5-159B-4682-BC38-3FC87152F25C}"/>
              </a:ext>
            </a:extLst>
          </p:cNvPr>
          <p:cNvSpPr/>
          <p:nvPr userDrawn="1"/>
        </p:nvSpPr>
        <p:spPr>
          <a:xfrm rot="2667893" flipH="1">
            <a:off x="3776991" y="-1279263"/>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D69C8D3C-C654-4784-82A6-BC44B04649EC}"/>
              </a:ext>
            </a:extLst>
          </p:cNvPr>
          <p:cNvSpPr/>
          <p:nvPr userDrawn="1"/>
        </p:nvSpPr>
        <p:spPr>
          <a:xfrm rot="2703270">
            <a:off x="2139106" y="-351276"/>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E1314CF0-4747-405B-AB6C-2DC40EAC3061}"/>
              </a:ext>
            </a:extLst>
          </p:cNvPr>
          <p:cNvSpPr/>
          <p:nvPr userDrawn="1"/>
        </p:nvSpPr>
        <p:spPr>
          <a:xfrm rot="2703270">
            <a:off x="533882" y="2762545"/>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8BBB0BA9-067C-4FCC-90CE-905A4AE8970C}"/>
              </a:ext>
            </a:extLst>
          </p:cNvPr>
          <p:cNvSpPr/>
          <p:nvPr userDrawn="1"/>
        </p:nvSpPr>
        <p:spPr>
          <a:xfrm rot="2703270">
            <a:off x="295353" y="154282"/>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256A4E2F-8293-4B87-BF73-7A8FBF0E05B4}"/>
              </a:ext>
            </a:extLst>
          </p:cNvPr>
          <p:cNvSpPr/>
          <p:nvPr userDrawn="1"/>
        </p:nvSpPr>
        <p:spPr>
          <a:xfrm rot="2703270">
            <a:off x="4825335" y="723086"/>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ircle: Hollow 21">
            <a:extLst>
              <a:ext uri="{FF2B5EF4-FFF2-40B4-BE49-F238E27FC236}">
                <a16:creationId xmlns:a16="http://schemas.microsoft.com/office/drawing/2014/main" id="{7A8CC623-0084-4053-B628-564CB9189BFB}"/>
              </a:ext>
            </a:extLst>
          </p:cNvPr>
          <p:cNvSpPr/>
          <p:nvPr userDrawn="1"/>
        </p:nvSpPr>
        <p:spPr>
          <a:xfrm>
            <a:off x="2747827" y="1763993"/>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5" name="Circle: Hollow 24">
            <a:extLst>
              <a:ext uri="{FF2B5EF4-FFF2-40B4-BE49-F238E27FC236}">
                <a16:creationId xmlns:a16="http://schemas.microsoft.com/office/drawing/2014/main" id="{A1EBE448-4C63-4F12-B4BF-098CFA49AF34}"/>
              </a:ext>
            </a:extLst>
          </p:cNvPr>
          <p:cNvSpPr/>
          <p:nvPr userDrawn="1"/>
        </p:nvSpPr>
        <p:spPr>
          <a:xfrm>
            <a:off x="3350683" y="647436"/>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3" name="Rectangle: Rounded Corners 12">
            <a:extLst>
              <a:ext uri="{FF2B5EF4-FFF2-40B4-BE49-F238E27FC236}">
                <a16:creationId xmlns:a16="http://schemas.microsoft.com/office/drawing/2014/main" id="{07E3970A-926A-4602-B2CB-329719FA7DF3}"/>
              </a:ext>
            </a:extLst>
          </p:cNvPr>
          <p:cNvSpPr/>
          <p:nvPr userDrawn="1"/>
        </p:nvSpPr>
        <p:spPr>
          <a:xfrm rot="8067893" flipH="1">
            <a:off x="2337025" y="4690041"/>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Circle: Hollow 27">
            <a:extLst>
              <a:ext uri="{FF2B5EF4-FFF2-40B4-BE49-F238E27FC236}">
                <a16:creationId xmlns:a16="http://schemas.microsoft.com/office/drawing/2014/main" id="{787D885D-ED3C-4AAE-AF96-612EC5C03D33}"/>
              </a:ext>
            </a:extLst>
          </p:cNvPr>
          <p:cNvSpPr/>
          <p:nvPr userDrawn="1"/>
        </p:nvSpPr>
        <p:spPr>
          <a:xfrm>
            <a:off x="366049" y="2564860"/>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9" name="Freeform: Shape 28">
            <a:extLst>
              <a:ext uri="{FF2B5EF4-FFF2-40B4-BE49-F238E27FC236}">
                <a16:creationId xmlns:a16="http://schemas.microsoft.com/office/drawing/2014/main" id="{308B6F55-8BDB-4DDF-BDB0-A6025F557FBC}"/>
              </a:ext>
            </a:extLst>
          </p:cNvPr>
          <p:cNvSpPr/>
          <p:nvPr userDrawn="1"/>
        </p:nvSpPr>
        <p:spPr>
          <a:xfrm>
            <a:off x="2248959" y="-1025564"/>
            <a:ext cx="2413539" cy="2404593"/>
          </a:xfrm>
          <a:custGeom>
            <a:avLst/>
            <a:gdLst>
              <a:gd name="connsiteX0" fmla="*/ 1501721 w 2413539"/>
              <a:gd name="connsiteY0" fmla="*/ 0 h 2404593"/>
              <a:gd name="connsiteX1" fmla="*/ 2341348 w 2413539"/>
              <a:gd name="connsiteY1" fmla="*/ 256470 h 2404593"/>
              <a:gd name="connsiteX2" fmla="*/ 2413539 w 2413539"/>
              <a:gd name="connsiteY2" fmla="*/ 310454 h 2404593"/>
              <a:gd name="connsiteX3" fmla="*/ 303764 w 2413539"/>
              <a:gd name="connsiteY3" fmla="*/ 2404593 h 2404593"/>
              <a:gd name="connsiteX4" fmla="*/ 256470 w 2413539"/>
              <a:gd name="connsiteY4" fmla="*/ 2341348 h 2404593"/>
              <a:gd name="connsiteX5" fmla="*/ 0 w 2413539"/>
              <a:gd name="connsiteY5" fmla="*/ 1501721 h 2404593"/>
              <a:gd name="connsiteX6" fmla="*/ 1501721 w 2413539"/>
              <a:gd name="connsiteY6" fmla="*/ 0 h 2404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539" h="2404593">
                <a:moveTo>
                  <a:pt x="1501721" y="0"/>
                </a:moveTo>
                <a:cubicBezTo>
                  <a:pt x="1812738" y="0"/>
                  <a:pt x="2101672" y="94548"/>
                  <a:pt x="2341348" y="256470"/>
                </a:cubicBezTo>
                <a:lnTo>
                  <a:pt x="2413539" y="310454"/>
                </a:lnTo>
                <a:lnTo>
                  <a:pt x="303764" y="2404593"/>
                </a:lnTo>
                <a:lnTo>
                  <a:pt x="256470" y="2341348"/>
                </a:lnTo>
                <a:cubicBezTo>
                  <a:pt x="94548" y="2101672"/>
                  <a:pt x="0" y="1812738"/>
                  <a:pt x="0" y="1501721"/>
                </a:cubicBezTo>
                <a:cubicBezTo>
                  <a:pt x="0" y="672343"/>
                  <a:pt x="672343" y="0"/>
                  <a:pt x="1501721" y="0"/>
                </a:cubicBezTo>
                <a:close/>
              </a:path>
            </a:pathLst>
          </a:cu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Rectangle: Rounded Corners 20">
            <a:extLst>
              <a:ext uri="{FF2B5EF4-FFF2-40B4-BE49-F238E27FC236}">
                <a16:creationId xmlns:a16="http://schemas.microsoft.com/office/drawing/2014/main" id="{73BB6E6C-2E77-4E24-89ED-EDB678C30F9E}"/>
              </a:ext>
            </a:extLst>
          </p:cNvPr>
          <p:cNvSpPr/>
          <p:nvPr userDrawn="1"/>
        </p:nvSpPr>
        <p:spPr>
          <a:xfrm rot="8103270">
            <a:off x="3096259" y="4960806"/>
            <a:ext cx="47625" cy="219456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ircle: Hollow 30">
            <a:extLst>
              <a:ext uri="{FF2B5EF4-FFF2-40B4-BE49-F238E27FC236}">
                <a16:creationId xmlns:a16="http://schemas.microsoft.com/office/drawing/2014/main" id="{C295F18F-4230-4FCB-B589-C1201320C08D}"/>
              </a:ext>
            </a:extLst>
          </p:cNvPr>
          <p:cNvSpPr/>
          <p:nvPr userDrawn="1"/>
        </p:nvSpPr>
        <p:spPr>
          <a:xfrm>
            <a:off x="4099415" y="3494611"/>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2" name="Circle: Hollow 31">
            <a:extLst>
              <a:ext uri="{FF2B5EF4-FFF2-40B4-BE49-F238E27FC236}">
                <a16:creationId xmlns:a16="http://schemas.microsoft.com/office/drawing/2014/main" id="{18AA53BD-3380-4C96-9601-0B3E6BC574E0}"/>
              </a:ext>
            </a:extLst>
          </p:cNvPr>
          <p:cNvSpPr/>
          <p:nvPr userDrawn="1"/>
        </p:nvSpPr>
        <p:spPr>
          <a:xfrm>
            <a:off x="5955108" y="1322663"/>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2984720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aster 06">
    <p:spTree>
      <p:nvGrpSpPr>
        <p:cNvPr id="1" name=""/>
        <p:cNvGrpSpPr/>
        <p:nvPr/>
      </p:nvGrpSpPr>
      <p:grpSpPr>
        <a:xfrm>
          <a:off x="0" y="0"/>
          <a:ext cx="0" cy="0"/>
          <a:chOff x="0" y="0"/>
          <a:chExt cx="0" cy="0"/>
        </a:xfrm>
      </p:grpSpPr>
      <p:sp>
        <p:nvSpPr>
          <p:cNvPr id="4" name="Picture Placeholder 7"/>
          <p:cNvSpPr>
            <a:spLocks noGrp="1"/>
          </p:cNvSpPr>
          <p:nvPr>
            <p:ph type="pic" sz="quarter" idx="12" hasCustomPrompt="1"/>
          </p:nvPr>
        </p:nvSpPr>
        <p:spPr>
          <a:xfrm>
            <a:off x="6946900" y="1723062"/>
            <a:ext cx="5245100" cy="2346797"/>
          </a:xfrm>
          <a:prstGeom prst="rect">
            <a:avLst/>
          </a:prstGeom>
          <a:pattFill prst="pct5">
            <a:fgClr>
              <a:schemeClr val="accent1"/>
            </a:fgClr>
            <a:bgClr>
              <a:schemeClr val="bg1"/>
            </a:bgClr>
          </a:pattFill>
        </p:spPr>
        <p:txBody>
          <a:bodyPr anchor="ctr"/>
          <a:lstStyle>
            <a:lvl1pPr algn="ctr">
              <a:defRPr/>
            </a:lvl1pPr>
          </a:lstStyle>
          <a:p>
            <a:r>
              <a:rPr lang="en-US"/>
              <a:t>Your image here</a:t>
            </a:r>
          </a:p>
        </p:txBody>
      </p:sp>
      <p:sp>
        <p:nvSpPr>
          <p:cNvPr id="5" name="Picture Placeholder 7"/>
          <p:cNvSpPr>
            <a:spLocks noGrp="1"/>
          </p:cNvSpPr>
          <p:nvPr>
            <p:ph type="pic" sz="quarter" idx="13" hasCustomPrompt="1"/>
          </p:nvPr>
        </p:nvSpPr>
        <p:spPr>
          <a:xfrm>
            <a:off x="6946900" y="4244503"/>
            <a:ext cx="5245100" cy="2346797"/>
          </a:xfrm>
          <a:prstGeom prst="rect">
            <a:avLst/>
          </a:prstGeom>
          <a:pattFill prst="pct5">
            <a:fgClr>
              <a:schemeClr val="accent1"/>
            </a:fgClr>
            <a:bgClr>
              <a:schemeClr val="bg1"/>
            </a:bgClr>
          </a:pattFill>
        </p:spPr>
        <p:txBody>
          <a:bodyPr anchor="ctr"/>
          <a:lstStyle>
            <a:lvl1pPr algn="ctr">
              <a:defRPr/>
            </a:lvl1pPr>
          </a:lstStyle>
          <a:p>
            <a:r>
              <a:rPr lang="en-US"/>
              <a:t>Your image here</a:t>
            </a:r>
          </a:p>
        </p:txBody>
      </p:sp>
    </p:spTree>
    <p:extLst>
      <p:ext uri="{BB962C8B-B14F-4D97-AF65-F5344CB8AC3E}">
        <p14:creationId xmlns:p14="http://schemas.microsoft.com/office/powerpoint/2010/main" val="10300941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aster 07">
    <p:spTree>
      <p:nvGrpSpPr>
        <p:cNvPr id="1" name=""/>
        <p:cNvGrpSpPr/>
        <p:nvPr/>
      </p:nvGrpSpPr>
      <p:grpSpPr>
        <a:xfrm>
          <a:off x="0" y="0"/>
          <a:ext cx="0" cy="0"/>
          <a:chOff x="0" y="0"/>
          <a:chExt cx="0" cy="0"/>
        </a:xfrm>
      </p:grpSpPr>
      <p:sp>
        <p:nvSpPr>
          <p:cNvPr id="4" name="Picture Placeholder 7"/>
          <p:cNvSpPr>
            <a:spLocks noGrp="1"/>
          </p:cNvSpPr>
          <p:nvPr>
            <p:ph type="pic" sz="quarter" idx="12" hasCustomPrompt="1"/>
          </p:nvPr>
        </p:nvSpPr>
        <p:spPr>
          <a:xfrm>
            <a:off x="7696200" y="2032000"/>
            <a:ext cx="2832100" cy="2421321"/>
          </a:xfrm>
          <a:prstGeom prst="rect">
            <a:avLst/>
          </a:prstGeom>
          <a:pattFill prst="pct5">
            <a:fgClr>
              <a:schemeClr val="accent1"/>
            </a:fgClr>
            <a:bgClr>
              <a:schemeClr val="bg1"/>
            </a:bgClr>
          </a:pattFill>
        </p:spPr>
        <p:txBody>
          <a:bodyPr anchor="ctr"/>
          <a:lstStyle>
            <a:lvl1pPr algn="ctr">
              <a:defRPr/>
            </a:lvl1pPr>
          </a:lstStyle>
          <a:p>
            <a:r>
              <a:rPr lang="en-US"/>
              <a:t>Your image here</a:t>
            </a:r>
          </a:p>
        </p:txBody>
      </p:sp>
      <p:sp>
        <p:nvSpPr>
          <p:cNvPr id="5" name="Picture Placeholder 7"/>
          <p:cNvSpPr>
            <a:spLocks noGrp="1"/>
          </p:cNvSpPr>
          <p:nvPr>
            <p:ph type="pic" sz="quarter" idx="13" hasCustomPrompt="1"/>
          </p:nvPr>
        </p:nvSpPr>
        <p:spPr>
          <a:xfrm>
            <a:off x="1694705" y="4453321"/>
            <a:ext cx="2116909" cy="1828734"/>
          </a:xfrm>
          <a:prstGeom prst="rect">
            <a:avLst/>
          </a:prstGeom>
          <a:pattFill prst="pct5">
            <a:fgClr>
              <a:schemeClr val="accent1"/>
            </a:fgClr>
            <a:bgClr>
              <a:schemeClr val="bg1"/>
            </a:bgClr>
          </a:pattFill>
        </p:spPr>
        <p:txBody>
          <a:bodyPr anchor="ctr"/>
          <a:lstStyle>
            <a:lvl1pPr algn="ctr">
              <a:defRPr/>
            </a:lvl1pPr>
          </a:lstStyle>
          <a:p>
            <a:r>
              <a:rPr lang="en-US"/>
              <a:t>Your image here </a:t>
            </a:r>
          </a:p>
        </p:txBody>
      </p:sp>
    </p:spTree>
    <p:extLst>
      <p:ext uri="{BB962C8B-B14F-4D97-AF65-F5344CB8AC3E}">
        <p14:creationId xmlns:p14="http://schemas.microsoft.com/office/powerpoint/2010/main" val="19272552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aster 08">
    <p:spTree>
      <p:nvGrpSpPr>
        <p:cNvPr id="1" name=""/>
        <p:cNvGrpSpPr/>
        <p:nvPr/>
      </p:nvGrpSpPr>
      <p:grpSpPr>
        <a:xfrm>
          <a:off x="0" y="0"/>
          <a:ext cx="0" cy="0"/>
          <a:chOff x="0" y="0"/>
          <a:chExt cx="0" cy="0"/>
        </a:xfrm>
      </p:grpSpPr>
      <p:sp>
        <p:nvSpPr>
          <p:cNvPr id="4" name="Picture Placeholder 7"/>
          <p:cNvSpPr>
            <a:spLocks noGrp="1"/>
          </p:cNvSpPr>
          <p:nvPr>
            <p:ph type="pic" sz="quarter" idx="13" hasCustomPrompt="1"/>
          </p:nvPr>
        </p:nvSpPr>
        <p:spPr>
          <a:xfrm>
            <a:off x="1063726" y="543708"/>
            <a:ext cx="2129609" cy="1828734"/>
          </a:xfrm>
          <a:prstGeom prst="rect">
            <a:avLst/>
          </a:prstGeom>
          <a:pattFill prst="pct5">
            <a:fgClr>
              <a:schemeClr val="accent1"/>
            </a:fgClr>
            <a:bgClr>
              <a:schemeClr val="bg1"/>
            </a:bgClr>
          </a:pattFill>
        </p:spPr>
        <p:txBody>
          <a:bodyPr anchor="ctr"/>
          <a:lstStyle>
            <a:lvl1pPr algn="ctr">
              <a:defRPr/>
            </a:lvl1pPr>
          </a:lstStyle>
          <a:p>
            <a:r>
              <a:rPr lang="en-US"/>
              <a:t>Your image here </a:t>
            </a:r>
          </a:p>
        </p:txBody>
      </p:sp>
      <p:sp>
        <p:nvSpPr>
          <p:cNvPr id="5" name="Picture Placeholder 7"/>
          <p:cNvSpPr>
            <a:spLocks noGrp="1"/>
          </p:cNvSpPr>
          <p:nvPr>
            <p:ph type="pic" sz="quarter" idx="14" hasCustomPrompt="1"/>
          </p:nvPr>
        </p:nvSpPr>
        <p:spPr>
          <a:xfrm>
            <a:off x="1078638" y="2618976"/>
            <a:ext cx="2104209" cy="1828734"/>
          </a:xfrm>
          <a:prstGeom prst="rect">
            <a:avLst/>
          </a:prstGeom>
          <a:pattFill prst="pct5">
            <a:fgClr>
              <a:schemeClr val="accent1"/>
            </a:fgClr>
            <a:bgClr>
              <a:schemeClr val="bg1"/>
            </a:bgClr>
          </a:pattFill>
        </p:spPr>
        <p:txBody>
          <a:bodyPr anchor="ctr"/>
          <a:lstStyle>
            <a:lvl1pPr algn="ctr">
              <a:defRPr/>
            </a:lvl1pPr>
          </a:lstStyle>
          <a:p>
            <a:r>
              <a:rPr lang="en-US"/>
              <a:t>Your image here </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ster 09">
    <p:spTree>
      <p:nvGrpSpPr>
        <p:cNvPr id="1" name=""/>
        <p:cNvGrpSpPr/>
        <p:nvPr/>
      </p:nvGrpSpPr>
      <p:grpSpPr>
        <a:xfrm>
          <a:off x="0" y="0"/>
          <a:ext cx="0" cy="0"/>
          <a:chOff x="0" y="0"/>
          <a:chExt cx="0" cy="0"/>
        </a:xfrm>
      </p:grpSpPr>
      <p:sp>
        <p:nvSpPr>
          <p:cNvPr id="3" name="Picture Placeholder 7"/>
          <p:cNvSpPr>
            <a:spLocks noGrp="1"/>
          </p:cNvSpPr>
          <p:nvPr>
            <p:ph type="pic" sz="quarter" idx="13" hasCustomPrompt="1"/>
          </p:nvPr>
        </p:nvSpPr>
        <p:spPr>
          <a:xfrm>
            <a:off x="8117622" y="689288"/>
            <a:ext cx="3680178" cy="5430928"/>
          </a:xfrm>
          <a:prstGeom prst="rect">
            <a:avLst/>
          </a:prstGeom>
          <a:pattFill prst="pct5">
            <a:fgClr>
              <a:schemeClr val="accent1"/>
            </a:fgClr>
            <a:bgClr>
              <a:schemeClr val="bg1"/>
            </a:bgClr>
          </a:pattFill>
        </p:spPr>
        <p:txBody>
          <a:bodyPr anchor="ctr"/>
          <a:lstStyle>
            <a:lvl1pPr algn="ctr">
              <a:defRPr/>
            </a:lvl1pPr>
          </a:lstStyle>
          <a:p>
            <a:r>
              <a:rPr lang="en-US"/>
              <a:t>Your image here </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2.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theme" Target="../theme/theme3.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53.xml"/><Relationship Id="rId2" Type="http://schemas.openxmlformats.org/officeDocument/2006/relationships/slideLayout" Target="../slideLayouts/slideLayout52.xml"/><Relationship Id="rId1" Type="http://schemas.openxmlformats.org/officeDocument/2006/relationships/slideLayout" Target="../slideLayouts/slideLayout51.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56.xml"/><Relationship Id="rId2" Type="http://schemas.openxmlformats.org/officeDocument/2006/relationships/slideLayout" Target="../slideLayouts/slideLayout55.xml"/><Relationship Id="rId1" Type="http://schemas.openxmlformats.org/officeDocument/2006/relationships/slideLayout" Target="../slideLayouts/slideLayout54.xml"/><Relationship Id="rId5" Type="http://schemas.openxmlformats.org/officeDocument/2006/relationships/theme" Target="../theme/theme5.xml"/><Relationship Id="rId4"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58.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165653"/>
      </p:ext>
    </p:extLst>
  </p:cSld>
  <p:clrMap bg1="lt1" tx1="dk1" bg2="lt2" tx2="dk2" accent1="accent1" accent2="accent2" accent3="accent3" accent4="accent4" accent5="accent5" accent6="accent6" hlink="hlink" folHlink="folHlink"/>
  <p:sldLayoutIdLst>
    <p:sldLayoutId id="2147483773" r:id="rId1"/>
    <p:sldLayoutId id="2147483777" r:id="rId2"/>
    <p:sldLayoutId id="2147483770" r:id="rId3"/>
    <p:sldLayoutId id="2147483775"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778" r:id="rId22"/>
    <p:sldLayoutId id="2147483779" r:id="rId23"/>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AA0C08-0E1A-45F0-BF28-E38AFB849E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274F22-57FD-449F-B07F-3EE6784243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648209-9D57-4018-A970-D666002798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824E90-E2E2-4E6E-9FEF-86519DE02C4B}" type="datetimeFigureOut">
              <a:rPr lang="en-US" smtClean="0"/>
              <a:t>1/22/2022</a:t>
            </a:fld>
            <a:endParaRPr lang="en-US"/>
          </a:p>
        </p:txBody>
      </p:sp>
      <p:sp>
        <p:nvSpPr>
          <p:cNvPr id="5" name="Footer Placeholder 4">
            <a:extLst>
              <a:ext uri="{FF2B5EF4-FFF2-40B4-BE49-F238E27FC236}">
                <a16:creationId xmlns:a16="http://schemas.microsoft.com/office/drawing/2014/main" id="{C6976A6A-684D-4759-958A-2CB8279B7C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DF23DEF-0ABF-414F-8CD4-5F6511607F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F4EBF9-2A64-422F-B3EB-87F6632D7D59}" type="slidenum">
              <a:rPr lang="en-US" smtClean="0"/>
              <a:t>‹#›</a:t>
            </a:fld>
            <a:endParaRPr lang="en-US"/>
          </a:p>
        </p:txBody>
      </p:sp>
    </p:spTree>
    <p:extLst>
      <p:ext uri="{BB962C8B-B14F-4D97-AF65-F5344CB8AC3E}">
        <p14:creationId xmlns:p14="http://schemas.microsoft.com/office/powerpoint/2010/main" val="1414082622"/>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255880646"/>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68" r:id="rId16"/>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776" r:id="rId1"/>
    <p:sldLayoutId id="2147483685" r:id="rId2"/>
    <p:sldLayoutId id="2147483675"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50" r:id="rId1"/>
    <p:sldLayoutId id="2147483649" r:id="rId2"/>
    <p:sldLayoutId id="2147483780" r:id="rId3"/>
    <p:sldLayoutId id="2147483781"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738" r:id="rId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5.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6.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6.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6.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6.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6.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5.xml"/></Relationships>
</file>

<file path=ppt/slides/_rels/slide2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0.png"/><Relationship Id="rId1" Type="http://schemas.openxmlformats.org/officeDocument/2006/relationships/slideLayout" Target="../slideLayouts/slideLayout56.xml"/><Relationship Id="rId4" Type="http://schemas.openxmlformats.org/officeDocument/2006/relationships/image" Target="../media/image30.jpeg"/></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5.xml"/></Relationships>
</file>

<file path=ppt/slides/_rels/slide30.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56.xml"/></Relationships>
</file>

<file path=ppt/slides/_rels/slide31.xml.rels><?xml version="1.0" encoding="UTF-8" standalone="yes"?>
<Relationships xmlns="http://schemas.openxmlformats.org/package/2006/relationships"><Relationship Id="rId2" Type="http://schemas.openxmlformats.org/officeDocument/2006/relationships/hyperlink" Target="https://covid19.ncsc.gov.vn/" TargetMode="External"/><Relationship Id="rId1" Type="http://schemas.openxmlformats.org/officeDocument/2006/relationships/slideLayout" Target="../slideLayouts/slideLayout5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covid19.ncsc.gov.vn/"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43F7E5A-DE33-4C48-A132-82E640B9433F}"/>
              </a:ext>
            </a:extLst>
          </p:cNvPr>
          <p:cNvSpPr/>
          <p:nvPr/>
        </p:nvSpPr>
        <p:spPr>
          <a:xfrm>
            <a:off x="1016733" y="912091"/>
            <a:ext cx="10390909" cy="5033818"/>
          </a:xfrm>
          <a:prstGeom prst="rect">
            <a:avLst/>
          </a:prstGeom>
          <a:ln>
            <a:noFill/>
          </a:ln>
          <a:effectLst>
            <a:outerShdw blurRad="63500" sx="102000" sy="102000" algn="ctr"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chemeClr val="accent1">
                  <a:lumMod val="75000"/>
                </a:schemeClr>
              </a:solidFill>
            </a:endParaRPr>
          </a:p>
        </p:txBody>
      </p:sp>
      <p:sp>
        <p:nvSpPr>
          <p:cNvPr id="15" name="TextBox 14">
            <a:extLst>
              <a:ext uri="{FF2B5EF4-FFF2-40B4-BE49-F238E27FC236}">
                <a16:creationId xmlns:a16="http://schemas.microsoft.com/office/drawing/2014/main" id="{55BE0527-D087-4203-A021-6889D31235F3}"/>
              </a:ext>
            </a:extLst>
          </p:cNvPr>
          <p:cNvSpPr txBox="1"/>
          <p:nvPr/>
        </p:nvSpPr>
        <p:spPr>
          <a:xfrm>
            <a:off x="1475427" y="2111218"/>
            <a:ext cx="4282741" cy="2123658"/>
          </a:xfrm>
          <a:prstGeom prst="rect">
            <a:avLst/>
          </a:prstGeom>
          <a:noFill/>
        </p:spPr>
        <p:txBody>
          <a:bodyPr wrap="square" rtlCol="0">
            <a:spAutoFit/>
          </a:bodyPr>
          <a:lstStyle/>
          <a:p>
            <a:r>
              <a:rPr lang="en-US" sz="6600" b="1">
                <a:solidFill>
                  <a:schemeClr val="accent1">
                    <a:lumMod val="75000"/>
                  </a:schemeClr>
                </a:solidFill>
                <a:latin typeface="Constantia" charset="0"/>
                <a:ea typeface="Constantia" charset="0"/>
                <a:cs typeface="Constantia" charset="0"/>
              </a:rPr>
              <a:t>BÁO CÁO CUỐI KỲ</a:t>
            </a:r>
          </a:p>
        </p:txBody>
      </p:sp>
      <p:cxnSp>
        <p:nvCxnSpPr>
          <p:cNvPr id="16" name="Straight Connector 15">
            <a:extLst>
              <a:ext uri="{FF2B5EF4-FFF2-40B4-BE49-F238E27FC236}">
                <a16:creationId xmlns:a16="http://schemas.microsoft.com/office/drawing/2014/main" id="{34E2AEDF-5B91-4A63-BF6F-6419777634B3}"/>
              </a:ext>
            </a:extLst>
          </p:cNvPr>
          <p:cNvCxnSpPr>
            <a:cxnSpLocks/>
          </p:cNvCxnSpPr>
          <p:nvPr/>
        </p:nvCxnSpPr>
        <p:spPr>
          <a:xfrm>
            <a:off x="1475427" y="4336258"/>
            <a:ext cx="4182687"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18" name="Table 3">
            <a:extLst>
              <a:ext uri="{FF2B5EF4-FFF2-40B4-BE49-F238E27FC236}">
                <a16:creationId xmlns:a16="http://schemas.microsoft.com/office/drawing/2014/main" id="{64C8B92A-8093-4184-A437-9C07FA4F8167}"/>
              </a:ext>
            </a:extLst>
          </p:cNvPr>
          <p:cNvGraphicFramePr>
            <a:graphicFrameLocks noGrp="1"/>
          </p:cNvGraphicFramePr>
          <p:nvPr>
            <p:extLst>
              <p:ext uri="{D42A27DB-BD31-4B8C-83A1-F6EECF244321}">
                <p14:modId xmlns:p14="http://schemas.microsoft.com/office/powerpoint/2010/main" val="1427234681"/>
              </p:ext>
            </p:extLst>
          </p:nvPr>
        </p:nvGraphicFramePr>
        <p:xfrm>
          <a:off x="6829551" y="2111218"/>
          <a:ext cx="4345716" cy="2225040"/>
        </p:xfrm>
        <a:graphic>
          <a:graphicData uri="http://schemas.openxmlformats.org/drawingml/2006/table">
            <a:tbl>
              <a:tblPr firstRow="1" bandRow="1">
                <a:tableStyleId>{21E4AEA4-8DFA-4A89-87EB-49C32662AFE0}</a:tableStyleId>
              </a:tblPr>
              <a:tblGrid>
                <a:gridCol w="1961487">
                  <a:extLst>
                    <a:ext uri="{9D8B030D-6E8A-4147-A177-3AD203B41FA5}">
                      <a16:colId xmlns:a16="http://schemas.microsoft.com/office/drawing/2014/main" val="3825737859"/>
                    </a:ext>
                  </a:extLst>
                </a:gridCol>
                <a:gridCol w="2384229">
                  <a:extLst>
                    <a:ext uri="{9D8B030D-6E8A-4147-A177-3AD203B41FA5}">
                      <a16:colId xmlns:a16="http://schemas.microsoft.com/office/drawing/2014/main" val="2524721532"/>
                    </a:ext>
                  </a:extLst>
                </a:gridCol>
              </a:tblGrid>
              <a:tr h="370840">
                <a:tc gridSpan="2">
                  <a:txBody>
                    <a:bodyPr/>
                    <a:lstStyle/>
                    <a:p>
                      <a:pPr algn="ctr"/>
                      <a:r>
                        <a:rPr lang="en-US"/>
                        <a:t>Thành viên nhóm</a:t>
                      </a:r>
                    </a:p>
                  </a:txBody>
                  <a:tcPr/>
                </a:tc>
                <a:tc hMerge="1">
                  <a:txBody>
                    <a:bodyPr/>
                    <a:lstStyle/>
                    <a:p>
                      <a:endParaRPr lang="en-US"/>
                    </a:p>
                  </a:txBody>
                  <a:tcPr/>
                </a:tc>
                <a:extLst>
                  <a:ext uri="{0D108BD9-81ED-4DB2-BD59-A6C34878D82A}">
                    <a16:rowId xmlns:a16="http://schemas.microsoft.com/office/drawing/2014/main" val="676802610"/>
                  </a:ext>
                </a:extLst>
              </a:tr>
              <a:tr h="370840">
                <a:tc>
                  <a:txBody>
                    <a:bodyPr/>
                    <a:lstStyle/>
                    <a:p>
                      <a:pPr algn="ctr"/>
                      <a:r>
                        <a:rPr lang="en-US" b="1"/>
                        <a:t>MSSV</a:t>
                      </a:r>
                    </a:p>
                  </a:txBody>
                  <a:tcPr>
                    <a:solidFill>
                      <a:schemeClr val="accent1">
                        <a:lumMod val="60000"/>
                        <a:lumOff val="40000"/>
                      </a:schemeClr>
                    </a:solidFill>
                  </a:tcPr>
                </a:tc>
                <a:tc>
                  <a:txBody>
                    <a:bodyPr/>
                    <a:lstStyle/>
                    <a:p>
                      <a:pPr algn="ctr"/>
                      <a:r>
                        <a:rPr lang="en-US" b="1"/>
                        <a:t>Họ tên</a:t>
                      </a:r>
                    </a:p>
                  </a:txBody>
                  <a:tcPr>
                    <a:solidFill>
                      <a:schemeClr val="accent1">
                        <a:lumMod val="60000"/>
                        <a:lumOff val="40000"/>
                      </a:schemeClr>
                    </a:solidFill>
                  </a:tcPr>
                </a:tc>
                <a:extLst>
                  <a:ext uri="{0D108BD9-81ED-4DB2-BD59-A6C34878D82A}">
                    <a16:rowId xmlns:a16="http://schemas.microsoft.com/office/drawing/2014/main" val="60490631"/>
                  </a:ext>
                </a:extLst>
              </a:tr>
              <a:tr h="370840">
                <a:tc>
                  <a:txBody>
                    <a:bodyPr/>
                    <a:lstStyle/>
                    <a:p>
                      <a:pPr algn="ctr"/>
                      <a:r>
                        <a:rPr lang="en-US"/>
                        <a:t>19120491</a:t>
                      </a:r>
                    </a:p>
                  </a:txBody>
                  <a:tcPr/>
                </a:tc>
                <a:tc>
                  <a:txBody>
                    <a:bodyPr/>
                    <a:lstStyle/>
                    <a:p>
                      <a:pPr algn="ctr"/>
                      <a:r>
                        <a:rPr lang="en-US"/>
                        <a:t>Đặng Thái Duy</a:t>
                      </a:r>
                    </a:p>
                  </a:txBody>
                  <a:tcPr/>
                </a:tc>
                <a:extLst>
                  <a:ext uri="{0D108BD9-81ED-4DB2-BD59-A6C34878D82A}">
                    <a16:rowId xmlns:a16="http://schemas.microsoft.com/office/drawing/2014/main" val="3311657106"/>
                  </a:ext>
                </a:extLst>
              </a:tr>
              <a:tr h="370840">
                <a:tc>
                  <a:txBody>
                    <a:bodyPr/>
                    <a:lstStyle/>
                    <a:p>
                      <a:pPr algn="ctr"/>
                      <a:r>
                        <a:rPr lang="en-US"/>
                        <a:t>19120219</a:t>
                      </a:r>
                    </a:p>
                  </a:txBody>
                  <a:tcPr/>
                </a:tc>
                <a:tc>
                  <a:txBody>
                    <a:bodyPr/>
                    <a:lstStyle/>
                    <a:p>
                      <a:pPr algn="ctr"/>
                      <a:r>
                        <a:rPr lang="en-US"/>
                        <a:t>Hà Chí Hào</a:t>
                      </a:r>
                    </a:p>
                  </a:txBody>
                  <a:tcPr/>
                </a:tc>
                <a:extLst>
                  <a:ext uri="{0D108BD9-81ED-4DB2-BD59-A6C34878D82A}">
                    <a16:rowId xmlns:a16="http://schemas.microsoft.com/office/drawing/2014/main" val="2615762751"/>
                  </a:ext>
                </a:extLst>
              </a:tr>
              <a:tr h="370840">
                <a:tc>
                  <a:txBody>
                    <a:bodyPr/>
                    <a:lstStyle/>
                    <a:p>
                      <a:pPr algn="ctr"/>
                      <a:r>
                        <a:rPr lang="en-US"/>
                        <a:t>19120298</a:t>
                      </a:r>
                    </a:p>
                  </a:txBody>
                  <a:tcPr/>
                </a:tc>
                <a:tc>
                  <a:txBody>
                    <a:bodyPr/>
                    <a:lstStyle/>
                    <a:p>
                      <a:pPr algn="ctr"/>
                      <a:r>
                        <a:rPr lang="en-US"/>
                        <a:t>Mai Duy Nam</a:t>
                      </a:r>
                    </a:p>
                  </a:txBody>
                  <a:tcPr/>
                </a:tc>
                <a:extLst>
                  <a:ext uri="{0D108BD9-81ED-4DB2-BD59-A6C34878D82A}">
                    <a16:rowId xmlns:a16="http://schemas.microsoft.com/office/drawing/2014/main" val="3337896867"/>
                  </a:ext>
                </a:extLst>
              </a:tr>
              <a:tr h="370840">
                <a:tc>
                  <a:txBody>
                    <a:bodyPr/>
                    <a:lstStyle/>
                    <a:p>
                      <a:pPr algn="ctr"/>
                      <a:r>
                        <a:rPr lang="en-US"/>
                        <a:t>19120476</a:t>
                      </a:r>
                    </a:p>
                  </a:txBody>
                  <a:tcPr/>
                </a:tc>
                <a:tc>
                  <a:txBody>
                    <a:bodyPr/>
                    <a:lstStyle/>
                    <a:p>
                      <a:pPr algn="ctr"/>
                      <a:r>
                        <a:rPr lang="en-US"/>
                        <a:t>Trần Phương Đình</a:t>
                      </a:r>
                    </a:p>
                  </a:txBody>
                  <a:tcPr/>
                </a:tc>
                <a:extLst>
                  <a:ext uri="{0D108BD9-81ED-4DB2-BD59-A6C34878D82A}">
                    <a16:rowId xmlns:a16="http://schemas.microsoft.com/office/drawing/2014/main" val="3673183700"/>
                  </a:ext>
                </a:extLst>
              </a:tr>
            </a:tbl>
          </a:graphicData>
        </a:graphic>
      </p:graphicFrame>
      <p:pic>
        <p:nvPicPr>
          <p:cNvPr id="26" name="Picture 25" descr="Logo&#10;&#10;Description automatically generated">
            <a:extLst>
              <a:ext uri="{FF2B5EF4-FFF2-40B4-BE49-F238E27FC236}">
                <a16:creationId xmlns:a16="http://schemas.microsoft.com/office/drawing/2014/main" id="{88F35098-1BE5-4ED7-9675-18D65DCBDCC3}"/>
              </a:ext>
            </a:extLst>
          </p:cNvPr>
          <p:cNvPicPr/>
          <p:nvPr/>
        </p:nvPicPr>
        <p:blipFill>
          <a:blip r:embed="rId2">
            <a:extLst>
              <a:ext uri="{28A0092B-C50C-407E-A947-70E740481C1C}">
                <a14:useLocalDpi xmlns:a14="http://schemas.microsoft.com/office/drawing/2010/main"/>
              </a:ext>
            </a:extLst>
          </a:blip>
          <a:stretch>
            <a:fillRect/>
          </a:stretch>
        </p:blipFill>
        <p:spPr>
          <a:xfrm>
            <a:off x="4741306" y="950055"/>
            <a:ext cx="2709380" cy="1161163"/>
          </a:xfrm>
          <a:prstGeom prst="rect">
            <a:avLst/>
          </a:prstGeom>
        </p:spPr>
      </p:pic>
      <p:sp>
        <p:nvSpPr>
          <p:cNvPr id="33" name="TextBox 32">
            <a:extLst>
              <a:ext uri="{FF2B5EF4-FFF2-40B4-BE49-F238E27FC236}">
                <a16:creationId xmlns:a16="http://schemas.microsoft.com/office/drawing/2014/main" id="{5FC8CE5A-6D0F-4A33-9588-7D99E7B55C98}"/>
              </a:ext>
            </a:extLst>
          </p:cNvPr>
          <p:cNvSpPr txBox="1"/>
          <p:nvPr/>
        </p:nvSpPr>
        <p:spPr>
          <a:xfrm>
            <a:off x="2574510" y="4602473"/>
            <a:ext cx="7042972" cy="1077218"/>
          </a:xfrm>
          <a:prstGeom prst="rect">
            <a:avLst/>
          </a:prstGeom>
          <a:noFill/>
        </p:spPr>
        <p:txBody>
          <a:bodyPr wrap="square" rtlCol="0">
            <a:spAutoFit/>
          </a:bodyPr>
          <a:lstStyle/>
          <a:p>
            <a:pPr algn="ctr"/>
            <a:r>
              <a:rPr lang="en-US" sz="3200" b="1">
                <a:latin typeface="Constantia" panose="02030602050306030303" pitchFamily="18" charset="0"/>
                <a:cs typeface="Times" panose="02020603050405020304" pitchFamily="18" charset="0"/>
              </a:rPr>
              <a:t>Prediction of COVID-19 in Vietnam using Markov Model</a:t>
            </a:r>
            <a:endParaRPr lang="en-US" sz="4400" b="1">
              <a:latin typeface="Constantia" panose="02030602050306030303" pitchFamily="18" charset="0"/>
              <a:ea typeface="Roboto" panose="02000000000000000000" pitchFamily="2" charset="0"/>
              <a:cs typeface="Times" panose="02020603050405020304" pitchFamily="18" charset="0"/>
            </a:endParaRPr>
          </a:p>
        </p:txBody>
      </p:sp>
      <p:sp>
        <p:nvSpPr>
          <p:cNvPr id="34" name="Rectangle 33">
            <a:extLst>
              <a:ext uri="{FF2B5EF4-FFF2-40B4-BE49-F238E27FC236}">
                <a16:creationId xmlns:a16="http://schemas.microsoft.com/office/drawing/2014/main" id="{79B5A448-BA3D-4E3B-9A43-84BFB4D19A98}"/>
              </a:ext>
            </a:extLst>
          </p:cNvPr>
          <p:cNvSpPr/>
          <p:nvPr/>
        </p:nvSpPr>
        <p:spPr>
          <a:xfrm>
            <a:off x="2574510" y="4574062"/>
            <a:ext cx="7042973" cy="1134041"/>
          </a:xfrm>
          <a:prstGeom prst="rect">
            <a:avLst/>
          </a:prstGeom>
          <a:no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1529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3681AEC-AC1A-4475-8310-BC57C6CB36B6}"/>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FA14409-3D3F-4F6C-8596-A569EF38008C}"/>
              </a:ext>
            </a:extLst>
          </p:cNvPr>
          <p:cNvSpPr txBox="1"/>
          <p:nvPr/>
        </p:nvSpPr>
        <p:spPr>
          <a:xfrm>
            <a:off x="-1" y="66000"/>
            <a:ext cx="12192000" cy="1015663"/>
          </a:xfrm>
          <a:prstGeom prst="rect">
            <a:avLst/>
          </a:prstGeom>
          <a:noFill/>
        </p:spPr>
        <p:txBody>
          <a:bodyPr wrap="square">
            <a:spAutoFit/>
          </a:bodyPr>
          <a:lstStyle/>
          <a:p>
            <a:pPr algn="ctr"/>
            <a:r>
              <a:rPr lang="en-US" sz="6000" b="1">
                <a:solidFill>
                  <a:schemeClr val="bg1"/>
                </a:solidFill>
                <a:latin typeface="Constantia" charset="0"/>
                <a:ea typeface="Constantia" charset="0"/>
                <a:cs typeface="Constantia" charset="0"/>
              </a:rPr>
              <a:t>Data description</a:t>
            </a:r>
          </a:p>
        </p:txBody>
      </p:sp>
      <p:sp>
        <p:nvSpPr>
          <p:cNvPr id="6" name="TextBox 5">
            <a:extLst>
              <a:ext uri="{FF2B5EF4-FFF2-40B4-BE49-F238E27FC236}">
                <a16:creationId xmlns:a16="http://schemas.microsoft.com/office/drawing/2014/main" id="{63BAB1F6-F38D-4091-808A-36D468562DAC}"/>
              </a:ext>
            </a:extLst>
          </p:cNvPr>
          <p:cNvSpPr txBox="1"/>
          <p:nvPr/>
        </p:nvSpPr>
        <p:spPr>
          <a:xfrm>
            <a:off x="791394" y="1447965"/>
            <a:ext cx="10636424" cy="830997"/>
          </a:xfrm>
          <a:prstGeom prst="rect">
            <a:avLst/>
          </a:prstGeom>
          <a:noFill/>
        </p:spPr>
        <p:txBody>
          <a:bodyPr wrap="square" lIns="91440" tIns="45720" rIns="91440" bIns="45720" anchor="t">
            <a:spAutoFit/>
          </a:bodyPr>
          <a:lstStyle/>
          <a:p>
            <a:pPr marL="457200" indent="-457200">
              <a:buFont typeface="Wingdings" panose="05000000000000000000" pitchFamily="2" charset="2"/>
              <a:buChar char="q"/>
            </a:pPr>
            <a:r>
              <a:rPr lang="en-US" sz="2400" err="1">
                <a:latin typeface="Times"/>
                <a:ea typeface="+mn-lt"/>
                <a:cs typeface="+mn-lt"/>
              </a:rPr>
              <a:t>Số</a:t>
            </a:r>
            <a:r>
              <a:rPr lang="en-US" sz="2400">
                <a:latin typeface="Times"/>
                <a:ea typeface="+mn-lt"/>
                <a:cs typeface="+mn-lt"/>
              </a:rPr>
              <a:t> </a:t>
            </a:r>
            <a:r>
              <a:rPr lang="en-US" sz="2400" err="1">
                <a:latin typeface="Times"/>
                <a:ea typeface="+mn-lt"/>
                <a:cs typeface="+mn-lt"/>
              </a:rPr>
              <a:t>lượng</a:t>
            </a:r>
            <a:r>
              <a:rPr lang="en-US" sz="2400">
                <a:latin typeface="Times"/>
                <a:ea typeface="+mn-lt"/>
                <a:cs typeface="+mn-lt"/>
              </a:rPr>
              <a:t> </a:t>
            </a:r>
            <a:r>
              <a:rPr lang="en-US" sz="2400" err="1">
                <a:latin typeface="Times"/>
                <a:ea typeface="+mn-lt"/>
                <a:cs typeface="+mn-lt"/>
              </a:rPr>
              <a:t>các</a:t>
            </a:r>
            <a:r>
              <a:rPr lang="en-US" sz="2400">
                <a:latin typeface="Times"/>
                <a:ea typeface="+mn-lt"/>
                <a:cs typeface="+mn-lt"/>
              </a:rPr>
              <a:t> </a:t>
            </a:r>
            <a:r>
              <a:rPr lang="en-US" sz="2400" err="1">
                <a:latin typeface="Times"/>
                <a:ea typeface="+mn-lt"/>
                <a:cs typeface="+mn-lt"/>
              </a:rPr>
              <a:t>trường</a:t>
            </a:r>
            <a:r>
              <a:rPr lang="en-US" sz="2400">
                <a:latin typeface="Times"/>
                <a:ea typeface="+mn-lt"/>
                <a:cs typeface="+mn-lt"/>
              </a:rPr>
              <a:t> </a:t>
            </a:r>
            <a:r>
              <a:rPr lang="en-US" sz="2400" err="1">
                <a:latin typeface="Times"/>
                <a:ea typeface="+mn-lt"/>
                <a:cs typeface="+mn-lt"/>
              </a:rPr>
              <a:t>hợp</a:t>
            </a:r>
            <a:r>
              <a:rPr lang="en-US" sz="2400">
                <a:latin typeface="Times"/>
                <a:ea typeface="+mn-lt"/>
                <a:cs typeface="+mn-lt"/>
              </a:rPr>
              <a:t> </a:t>
            </a:r>
            <a:r>
              <a:rPr lang="en-US" sz="2400" err="1">
                <a:latin typeface="Times"/>
                <a:ea typeface="+mn-lt"/>
                <a:cs typeface="+mn-lt"/>
              </a:rPr>
              <a:t>liên</a:t>
            </a:r>
            <a:r>
              <a:rPr lang="en-US" sz="2400">
                <a:latin typeface="Times"/>
                <a:ea typeface="+mn-lt"/>
                <a:cs typeface="+mn-lt"/>
              </a:rPr>
              <a:t> </a:t>
            </a:r>
            <a:r>
              <a:rPr lang="en-US" sz="2400" err="1">
                <a:latin typeface="Times"/>
                <a:ea typeface="+mn-lt"/>
                <a:cs typeface="+mn-lt"/>
              </a:rPr>
              <a:t>quan</a:t>
            </a:r>
            <a:r>
              <a:rPr lang="en-US" sz="2400">
                <a:latin typeface="Times"/>
                <a:ea typeface="+mn-lt"/>
                <a:cs typeface="+mn-lt"/>
              </a:rPr>
              <a:t> </a:t>
            </a:r>
            <a:r>
              <a:rPr lang="en-US" sz="2400" err="1">
                <a:latin typeface="Times"/>
                <a:ea typeface="+mn-lt"/>
                <a:cs typeface="+mn-lt"/>
              </a:rPr>
              <a:t>đến</a:t>
            </a:r>
            <a:r>
              <a:rPr lang="en-US" sz="2400">
                <a:latin typeface="Times"/>
                <a:ea typeface="+mn-lt"/>
                <a:cs typeface="+mn-lt"/>
              </a:rPr>
              <a:t> Covid-19 </a:t>
            </a:r>
            <a:r>
              <a:rPr lang="en-US" sz="2400" err="1">
                <a:latin typeface="Times"/>
                <a:ea typeface="+mn-lt"/>
                <a:cs typeface="+mn-lt"/>
              </a:rPr>
              <a:t>kể</a:t>
            </a:r>
            <a:r>
              <a:rPr lang="en-US" sz="2400">
                <a:latin typeface="Times"/>
                <a:ea typeface="+mn-lt"/>
                <a:cs typeface="+mn-lt"/>
              </a:rPr>
              <a:t> </a:t>
            </a:r>
            <a:r>
              <a:rPr lang="en-US" sz="2400" err="1">
                <a:latin typeface="Times"/>
                <a:ea typeface="+mn-lt"/>
                <a:cs typeface="+mn-lt"/>
              </a:rPr>
              <a:t>từ</a:t>
            </a:r>
            <a:r>
              <a:rPr lang="en-US" sz="2400">
                <a:latin typeface="Times"/>
                <a:ea typeface="+mn-lt"/>
                <a:cs typeface="+mn-lt"/>
              </a:rPr>
              <a:t> </a:t>
            </a:r>
            <a:r>
              <a:rPr lang="en-US" sz="2400" err="1">
                <a:latin typeface="Times"/>
                <a:ea typeface="+mn-lt"/>
                <a:cs typeface="+mn-lt"/>
              </a:rPr>
              <a:t>tháng</a:t>
            </a:r>
            <a:r>
              <a:rPr lang="en-US" sz="2400">
                <a:latin typeface="Times"/>
                <a:ea typeface="+mn-lt"/>
                <a:cs typeface="+mn-lt"/>
              </a:rPr>
              <a:t> 10 </a:t>
            </a:r>
            <a:r>
              <a:rPr lang="en-US" sz="2400" err="1">
                <a:latin typeface="Times"/>
                <a:ea typeface="+mn-lt"/>
                <a:cs typeface="+mn-lt"/>
              </a:rPr>
              <a:t>có</a:t>
            </a:r>
            <a:r>
              <a:rPr lang="en-US" sz="2400">
                <a:latin typeface="Times"/>
                <a:ea typeface="+mn-lt"/>
                <a:cs typeface="+mn-lt"/>
              </a:rPr>
              <a:t> xu </a:t>
            </a:r>
            <a:r>
              <a:rPr lang="en-US" sz="2400" err="1">
                <a:latin typeface="Times"/>
                <a:ea typeface="+mn-lt"/>
                <a:cs typeface="+mn-lt"/>
              </a:rPr>
              <a:t>hướng</a:t>
            </a:r>
            <a:r>
              <a:rPr lang="en-US" sz="2400">
                <a:latin typeface="Times"/>
                <a:ea typeface="+mn-lt"/>
                <a:cs typeface="+mn-lt"/>
              </a:rPr>
              <a:t> </a:t>
            </a:r>
            <a:r>
              <a:rPr lang="en-US" sz="2400" err="1">
                <a:latin typeface="Times"/>
                <a:ea typeface="+mn-lt"/>
                <a:cs typeface="+mn-lt"/>
              </a:rPr>
              <a:t>tăng</a:t>
            </a:r>
            <a:r>
              <a:rPr lang="en-US" sz="2400">
                <a:latin typeface="Times"/>
                <a:ea typeface="+mn-lt"/>
                <a:cs typeface="+mn-lt"/>
              </a:rPr>
              <a:t> </a:t>
            </a:r>
            <a:r>
              <a:rPr lang="en-US" sz="2400" err="1">
                <a:latin typeface="Times"/>
                <a:ea typeface="+mn-lt"/>
                <a:cs typeface="+mn-lt"/>
              </a:rPr>
              <a:t>trở</a:t>
            </a:r>
            <a:r>
              <a:rPr lang="en-US" sz="2400">
                <a:latin typeface="Times"/>
                <a:ea typeface="+mn-lt"/>
                <a:cs typeface="+mn-lt"/>
              </a:rPr>
              <a:t> </a:t>
            </a:r>
            <a:r>
              <a:rPr lang="en-US" sz="2400" err="1">
                <a:latin typeface="Times"/>
                <a:ea typeface="+mn-lt"/>
                <a:cs typeface="+mn-lt"/>
              </a:rPr>
              <a:t>lại</a:t>
            </a:r>
            <a:r>
              <a:rPr lang="en-US" sz="2400">
                <a:latin typeface="Times"/>
                <a:ea typeface="+mn-lt"/>
                <a:cs typeface="+mn-lt"/>
              </a:rPr>
              <a:t>.</a:t>
            </a:r>
            <a:endParaRPr lang="en-US" sz="2400" b="0" i="0" u="none" strike="noStrike">
              <a:effectLst/>
              <a:latin typeface="Times"/>
              <a:ea typeface="+mn-lt"/>
              <a:cs typeface="+mn-lt"/>
            </a:endParaRPr>
          </a:p>
        </p:txBody>
      </p:sp>
      <p:sp>
        <p:nvSpPr>
          <p:cNvPr id="11" name="TextBox 10">
            <a:extLst>
              <a:ext uri="{FF2B5EF4-FFF2-40B4-BE49-F238E27FC236}">
                <a16:creationId xmlns:a16="http://schemas.microsoft.com/office/drawing/2014/main" id="{1B03E0AC-2702-4130-97A9-A91F067F0002}"/>
              </a:ext>
            </a:extLst>
          </p:cNvPr>
          <p:cNvSpPr txBox="1"/>
          <p:nvPr/>
        </p:nvSpPr>
        <p:spPr>
          <a:xfrm>
            <a:off x="791394" y="2311874"/>
            <a:ext cx="10672709" cy="830997"/>
          </a:xfrm>
          <a:prstGeom prst="rect">
            <a:avLst/>
          </a:prstGeom>
          <a:noFill/>
        </p:spPr>
        <p:txBody>
          <a:bodyPr wrap="square" lIns="91440" tIns="45720" rIns="91440" bIns="45720" anchor="t">
            <a:spAutoFit/>
          </a:bodyPr>
          <a:lstStyle/>
          <a:p>
            <a:pPr marL="457200" indent="-457200" algn="just">
              <a:buFont typeface="Wingdings" panose="05000000000000000000" pitchFamily="2" charset="2"/>
              <a:buChar char="q"/>
            </a:pPr>
            <a:r>
              <a:rPr lang="en-US" sz="2400" err="1">
                <a:latin typeface="Times"/>
                <a:ea typeface="+mn-lt"/>
                <a:cs typeface="+mn-lt"/>
              </a:rPr>
              <a:t>Cần</a:t>
            </a:r>
            <a:r>
              <a:rPr lang="en-US" sz="2400">
                <a:latin typeface="Times"/>
                <a:ea typeface="+mn-lt"/>
                <a:cs typeface="+mn-lt"/>
              </a:rPr>
              <a:t> </a:t>
            </a:r>
            <a:r>
              <a:rPr lang="en-US" sz="2400" err="1">
                <a:latin typeface="Times"/>
                <a:ea typeface="+mn-lt"/>
                <a:cs typeface="+mn-lt"/>
              </a:rPr>
              <a:t>xóa</a:t>
            </a:r>
            <a:r>
              <a:rPr lang="en-US" sz="2400">
                <a:latin typeface="Times"/>
                <a:ea typeface="+mn-lt"/>
                <a:cs typeface="+mn-lt"/>
              </a:rPr>
              <a:t> bộ </a:t>
            </a:r>
            <a:r>
              <a:rPr lang="en-US" sz="2400" err="1">
                <a:latin typeface="Times"/>
                <a:ea typeface="+mn-lt"/>
                <a:cs typeface="+mn-lt"/>
              </a:rPr>
              <a:t>dữ</a:t>
            </a:r>
            <a:r>
              <a:rPr lang="en-US" sz="2400">
                <a:latin typeface="Times"/>
                <a:ea typeface="+mn-lt"/>
                <a:cs typeface="+mn-lt"/>
              </a:rPr>
              <a:t> </a:t>
            </a:r>
            <a:r>
              <a:rPr lang="en-US" sz="2400" err="1">
                <a:latin typeface="Times"/>
                <a:ea typeface="+mn-lt"/>
                <a:cs typeface="+mn-lt"/>
              </a:rPr>
              <a:t>liệu</a:t>
            </a:r>
            <a:r>
              <a:rPr lang="en-US" sz="2400">
                <a:latin typeface="Times"/>
                <a:ea typeface="+mn-lt"/>
                <a:cs typeface="+mn-lt"/>
              </a:rPr>
              <a:t> </a:t>
            </a:r>
            <a:r>
              <a:rPr lang="en-US" sz="2400" err="1">
                <a:latin typeface="Times"/>
                <a:ea typeface="+mn-lt"/>
                <a:cs typeface="+mn-lt"/>
              </a:rPr>
              <a:t>trước</a:t>
            </a:r>
            <a:r>
              <a:rPr lang="en-US" sz="2400">
                <a:latin typeface="Times"/>
                <a:ea typeface="+mn-lt"/>
                <a:cs typeface="+mn-lt"/>
              </a:rPr>
              <a:t> đó để </a:t>
            </a:r>
            <a:r>
              <a:rPr lang="en-US" sz="2400" err="1">
                <a:latin typeface="Times"/>
                <a:ea typeface="+mn-lt"/>
                <a:cs typeface="+mn-lt"/>
              </a:rPr>
              <a:t>giảm</a:t>
            </a:r>
            <a:r>
              <a:rPr lang="en-US" sz="2400">
                <a:latin typeface="Times"/>
                <a:ea typeface="+mn-lt"/>
                <a:cs typeface="+mn-lt"/>
              </a:rPr>
              <a:t> </a:t>
            </a:r>
            <a:r>
              <a:rPr lang="en-US" sz="2400" err="1">
                <a:latin typeface="Times"/>
                <a:ea typeface="+mn-lt"/>
                <a:cs typeface="+mn-lt"/>
              </a:rPr>
              <a:t>bớt</a:t>
            </a:r>
            <a:r>
              <a:rPr lang="en-US" sz="2400">
                <a:latin typeface="Times"/>
                <a:ea typeface="+mn-lt"/>
                <a:cs typeface="+mn-lt"/>
              </a:rPr>
              <a:t> </a:t>
            </a:r>
            <a:r>
              <a:rPr lang="en-US" sz="2400" err="1">
                <a:latin typeface="Times"/>
                <a:ea typeface="+mn-lt"/>
                <a:cs typeface="+mn-lt"/>
              </a:rPr>
              <a:t>ảnh</a:t>
            </a:r>
            <a:r>
              <a:rPr lang="en-US" sz="2400">
                <a:latin typeface="Times"/>
                <a:ea typeface="+mn-lt"/>
                <a:cs typeface="+mn-lt"/>
              </a:rPr>
              <a:t> </a:t>
            </a:r>
            <a:r>
              <a:rPr lang="en-US" sz="2400" err="1">
                <a:latin typeface="Times"/>
                <a:ea typeface="+mn-lt"/>
                <a:cs typeface="+mn-lt"/>
              </a:rPr>
              <a:t>hưởng</a:t>
            </a:r>
            <a:r>
              <a:rPr lang="en-US" sz="2400">
                <a:latin typeface="Times"/>
                <a:ea typeface="+mn-lt"/>
                <a:cs typeface="+mn-lt"/>
              </a:rPr>
              <a:t> </a:t>
            </a:r>
            <a:r>
              <a:rPr lang="en-US" sz="2400" err="1">
                <a:latin typeface="Times"/>
                <a:ea typeface="+mn-lt"/>
                <a:cs typeface="+mn-lt"/>
              </a:rPr>
              <a:t>của</a:t>
            </a:r>
            <a:r>
              <a:rPr lang="en-US" sz="2400">
                <a:latin typeface="Times"/>
                <a:ea typeface="+mn-lt"/>
                <a:cs typeface="+mn-lt"/>
              </a:rPr>
              <a:t> các </a:t>
            </a:r>
            <a:r>
              <a:rPr lang="en-US" sz="2400" err="1">
                <a:latin typeface="Times"/>
                <a:ea typeface="+mn-lt"/>
                <a:cs typeface="+mn-lt"/>
              </a:rPr>
              <a:t>đợt</a:t>
            </a:r>
            <a:r>
              <a:rPr lang="en-US" sz="2400">
                <a:latin typeface="Times"/>
                <a:ea typeface="+mn-lt"/>
                <a:cs typeface="+mn-lt"/>
              </a:rPr>
              <a:t> </a:t>
            </a:r>
            <a:r>
              <a:rPr lang="en-US" sz="2400" err="1">
                <a:latin typeface="Times"/>
                <a:ea typeface="+mn-lt"/>
                <a:cs typeface="+mn-lt"/>
              </a:rPr>
              <a:t>bùng</a:t>
            </a:r>
            <a:r>
              <a:rPr lang="en-US" sz="2400">
                <a:latin typeface="Times"/>
                <a:ea typeface="+mn-lt"/>
                <a:cs typeface="+mn-lt"/>
              </a:rPr>
              <a:t> </a:t>
            </a:r>
            <a:r>
              <a:rPr lang="en-US" sz="2400" err="1">
                <a:latin typeface="Times"/>
                <a:ea typeface="+mn-lt"/>
                <a:cs typeface="+mn-lt"/>
              </a:rPr>
              <a:t>phát</a:t>
            </a:r>
            <a:r>
              <a:rPr lang="en-US" sz="2400">
                <a:latin typeface="Times"/>
                <a:ea typeface="+mn-lt"/>
                <a:cs typeface="+mn-lt"/>
              </a:rPr>
              <a:t> </a:t>
            </a:r>
            <a:r>
              <a:rPr lang="en-US" sz="2400" err="1">
                <a:latin typeface="Times"/>
                <a:ea typeface="+mn-lt"/>
                <a:cs typeface="+mn-lt"/>
              </a:rPr>
              <a:t>trước</a:t>
            </a:r>
            <a:r>
              <a:rPr lang="en-US" sz="2400">
                <a:latin typeface="Times"/>
                <a:ea typeface="+mn-lt"/>
                <a:cs typeface="+mn-lt"/>
              </a:rPr>
              <a:t> </a:t>
            </a:r>
            <a:r>
              <a:rPr lang="en-US" sz="2400" err="1">
                <a:latin typeface="Times"/>
                <a:ea typeface="+mn-lt"/>
                <a:cs typeface="+mn-lt"/>
              </a:rPr>
              <a:t>trước</a:t>
            </a:r>
            <a:r>
              <a:rPr lang="en-US" sz="2400">
                <a:latin typeface="Times"/>
                <a:ea typeface="+mn-lt"/>
                <a:cs typeface="+mn-lt"/>
              </a:rPr>
              <a:t> </a:t>
            </a:r>
            <a:r>
              <a:rPr lang="en-US" sz="2400" err="1">
                <a:latin typeface="Times"/>
                <a:ea typeface="+mn-lt"/>
                <a:cs typeface="+mn-lt"/>
              </a:rPr>
              <a:t>đối</a:t>
            </a:r>
            <a:r>
              <a:rPr lang="en-US" sz="2400">
                <a:latin typeface="Times"/>
                <a:ea typeface="+mn-lt"/>
                <a:cs typeface="+mn-lt"/>
              </a:rPr>
              <a:t> với các </a:t>
            </a:r>
            <a:r>
              <a:rPr lang="en-US" sz="2400" err="1">
                <a:latin typeface="Times"/>
                <a:ea typeface="+mn-lt"/>
                <a:cs typeface="+mn-lt"/>
              </a:rPr>
              <a:t>dự</a:t>
            </a:r>
            <a:r>
              <a:rPr lang="en-US" sz="2400">
                <a:latin typeface="Times"/>
                <a:ea typeface="+mn-lt"/>
                <a:cs typeface="+mn-lt"/>
              </a:rPr>
              <a:t> </a:t>
            </a:r>
            <a:r>
              <a:rPr lang="en-US" sz="2400" err="1">
                <a:latin typeface="Times"/>
                <a:ea typeface="+mn-lt"/>
                <a:cs typeface="+mn-lt"/>
              </a:rPr>
              <a:t>đoán</a:t>
            </a:r>
            <a:r>
              <a:rPr lang="en-US" sz="2400">
                <a:latin typeface="Times"/>
                <a:ea typeface="+mn-lt"/>
                <a:cs typeface="+mn-lt"/>
              </a:rPr>
              <a:t> trong </a:t>
            </a:r>
            <a:r>
              <a:rPr lang="en-US" sz="2400" err="1">
                <a:latin typeface="Times"/>
                <a:ea typeface="+mn-lt"/>
                <a:cs typeface="+mn-lt"/>
              </a:rPr>
              <a:t>tương</a:t>
            </a:r>
            <a:r>
              <a:rPr lang="en-US" sz="2400">
                <a:latin typeface="Times"/>
                <a:ea typeface="+mn-lt"/>
                <a:cs typeface="+mn-lt"/>
              </a:rPr>
              <a:t> </a:t>
            </a:r>
            <a:r>
              <a:rPr lang="en-US" sz="2400" err="1">
                <a:latin typeface="Times"/>
                <a:ea typeface="+mn-lt"/>
                <a:cs typeface="+mn-lt"/>
              </a:rPr>
              <a:t>lai</a:t>
            </a:r>
            <a:r>
              <a:rPr lang="en-US" sz="2400">
                <a:latin typeface="Times"/>
                <a:ea typeface="+mn-lt"/>
                <a:cs typeface="+mn-lt"/>
              </a:rPr>
              <a:t>. </a:t>
            </a:r>
            <a:endParaRPr lang="en-US" sz="2400" b="0" i="0" u="none" strike="noStrike">
              <a:solidFill>
                <a:srgbClr val="1B1B1B"/>
              </a:solidFill>
              <a:effectLst/>
              <a:latin typeface="Times"/>
            </a:endParaRPr>
          </a:p>
        </p:txBody>
      </p:sp>
      <p:pic>
        <p:nvPicPr>
          <p:cNvPr id="5" name="Picture 6" descr="Chart&#10;&#10;Description automatically generated">
            <a:extLst>
              <a:ext uri="{FF2B5EF4-FFF2-40B4-BE49-F238E27FC236}">
                <a16:creationId xmlns:a16="http://schemas.microsoft.com/office/drawing/2014/main" id="{99D399E3-0DEF-4CE0-AFFD-4B2670568EE2}"/>
              </a:ext>
            </a:extLst>
          </p:cNvPr>
          <p:cNvPicPr>
            <a:picLocks noChangeAspect="1"/>
          </p:cNvPicPr>
          <p:nvPr/>
        </p:nvPicPr>
        <p:blipFill>
          <a:blip r:embed="rId2"/>
          <a:stretch>
            <a:fillRect/>
          </a:stretch>
        </p:blipFill>
        <p:spPr>
          <a:xfrm>
            <a:off x="3204838" y="3286652"/>
            <a:ext cx="5786761" cy="3369017"/>
          </a:xfrm>
          <a:prstGeom prst="rect">
            <a:avLst/>
          </a:prstGeom>
        </p:spPr>
      </p:pic>
    </p:spTree>
    <p:extLst>
      <p:ext uri="{BB962C8B-B14F-4D97-AF65-F5344CB8AC3E}">
        <p14:creationId xmlns:p14="http://schemas.microsoft.com/office/powerpoint/2010/main" val="2302981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3681AEC-AC1A-4475-8310-BC57C6CB36B6}"/>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FA14409-3D3F-4F6C-8596-A569EF38008C}"/>
              </a:ext>
            </a:extLst>
          </p:cNvPr>
          <p:cNvSpPr txBox="1"/>
          <p:nvPr/>
        </p:nvSpPr>
        <p:spPr>
          <a:xfrm>
            <a:off x="-1" y="66000"/>
            <a:ext cx="12192000" cy="1015663"/>
          </a:xfrm>
          <a:prstGeom prst="rect">
            <a:avLst/>
          </a:prstGeom>
          <a:noFill/>
        </p:spPr>
        <p:txBody>
          <a:bodyPr wrap="square">
            <a:spAutoFit/>
          </a:bodyPr>
          <a:lstStyle/>
          <a:p>
            <a:pPr algn="ctr"/>
            <a:r>
              <a:rPr lang="en-US" sz="6000" b="1">
                <a:solidFill>
                  <a:schemeClr val="bg1"/>
                </a:solidFill>
                <a:latin typeface="Constantia" charset="0"/>
                <a:ea typeface="Constantia" charset="0"/>
                <a:cs typeface="Constantia" charset="0"/>
              </a:rPr>
              <a:t>Data description</a:t>
            </a:r>
          </a:p>
        </p:txBody>
      </p:sp>
      <p:pic>
        <p:nvPicPr>
          <p:cNvPr id="2" name="Picture 6" descr="A picture containing text, scoreboard, black&#10;&#10;Description automatically generated">
            <a:extLst>
              <a:ext uri="{FF2B5EF4-FFF2-40B4-BE49-F238E27FC236}">
                <a16:creationId xmlns:a16="http://schemas.microsoft.com/office/drawing/2014/main" id="{32EB4D39-477E-4BCC-ABB1-B323CDE94B1E}"/>
              </a:ext>
            </a:extLst>
          </p:cNvPr>
          <p:cNvPicPr>
            <a:picLocks noChangeAspect="1"/>
          </p:cNvPicPr>
          <p:nvPr/>
        </p:nvPicPr>
        <p:blipFill>
          <a:blip r:embed="rId2"/>
          <a:stretch>
            <a:fillRect/>
          </a:stretch>
        </p:blipFill>
        <p:spPr>
          <a:xfrm>
            <a:off x="497115" y="2129284"/>
            <a:ext cx="11206842" cy="3869431"/>
          </a:xfrm>
          <a:prstGeom prst="rect">
            <a:avLst/>
          </a:prstGeom>
        </p:spPr>
      </p:pic>
    </p:spTree>
    <p:extLst>
      <p:ext uri="{BB962C8B-B14F-4D97-AF65-F5344CB8AC3E}">
        <p14:creationId xmlns:p14="http://schemas.microsoft.com/office/powerpoint/2010/main" val="2529992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79524CEC-148A-4867-BDC6-300D7F5E3749}"/>
              </a:ext>
            </a:extLst>
          </p:cNvPr>
          <p:cNvGrpSpPr/>
          <p:nvPr/>
        </p:nvGrpSpPr>
        <p:grpSpPr>
          <a:xfrm>
            <a:off x="3231328" y="1671564"/>
            <a:ext cx="5729344" cy="3514872"/>
            <a:chOff x="3952875" y="2284730"/>
            <a:chExt cx="4591050" cy="2816544"/>
          </a:xfrm>
        </p:grpSpPr>
        <p:sp>
          <p:nvSpPr>
            <p:cNvPr id="17" name="Rectangle 16">
              <a:extLst>
                <a:ext uri="{FF2B5EF4-FFF2-40B4-BE49-F238E27FC236}">
                  <a16:creationId xmlns:a16="http://schemas.microsoft.com/office/drawing/2014/main" id="{4CD4D0CD-9252-4CAE-B221-C578E6194D42}"/>
                </a:ext>
              </a:extLst>
            </p:cNvPr>
            <p:cNvSpPr/>
            <p:nvPr userDrawn="1"/>
          </p:nvSpPr>
          <p:spPr>
            <a:xfrm>
              <a:off x="3952875" y="2284730"/>
              <a:ext cx="4591050" cy="2816544"/>
            </a:xfrm>
            <a:prstGeom prst="rect">
              <a:avLst/>
            </a:prstGeom>
            <a:solidFill>
              <a:schemeClr val="accent3"/>
            </a:solidFill>
            <a:ln>
              <a:noFill/>
            </a:ln>
            <a:effectLst>
              <a:outerShdw blurRad="1016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2EAA3C4-8248-42B0-B37F-518DDC060487}"/>
                </a:ext>
              </a:extLst>
            </p:cNvPr>
            <p:cNvSpPr/>
            <p:nvPr userDrawn="1"/>
          </p:nvSpPr>
          <p:spPr>
            <a:xfrm>
              <a:off x="4121436" y="2486342"/>
              <a:ext cx="4253929" cy="2413321"/>
            </a:xfrm>
            <a:prstGeom prst="rect">
              <a:avLst/>
            </a:prstGeom>
            <a:solidFill>
              <a:schemeClr val="accent3"/>
            </a:solidFill>
            <a:ln>
              <a:noFill/>
            </a:ln>
            <a:effectLst>
              <a:innerShdw blurRad="165100">
                <a:schemeClr val="accent5"/>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extBox 18">
            <a:extLst>
              <a:ext uri="{FF2B5EF4-FFF2-40B4-BE49-F238E27FC236}">
                <a16:creationId xmlns:a16="http://schemas.microsoft.com/office/drawing/2014/main" id="{1423473F-8DA2-4D98-B1AC-6F5ACD4DDE30}"/>
              </a:ext>
            </a:extLst>
          </p:cNvPr>
          <p:cNvSpPr txBox="1"/>
          <p:nvPr/>
        </p:nvSpPr>
        <p:spPr>
          <a:xfrm>
            <a:off x="2943957" y="2347589"/>
            <a:ext cx="6304085" cy="1754326"/>
          </a:xfrm>
          <a:prstGeom prst="rect">
            <a:avLst/>
          </a:prstGeom>
          <a:noFill/>
        </p:spPr>
        <p:txBody>
          <a:bodyPr wrap="square" rtlCol="0" anchor="ctr">
            <a:spAutoFit/>
          </a:bodyPr>
          <a:lstStyle/>
          <a:p>
            <a:pPr algn="ctr"/>
            <a:r>
              <a:rPr lang="en-US" altLang="ko-KR" sz="7200">
                <a:solidFill>
                  <a:schemeClr val="bg1"/>
                </a:solidFill>
                <a:latin typeface="Constantia" panose="02030602050306030303" pitchFamily="18" charset="0"/>
                <a:cs typeface="Arial" pitchFamily="34" charset="0"/>
              </a:rPr>
              <a:t>04.</a:t>
            </a:r>
          </a:p>
          <a:p>
            <a:pPr algn="ctr"/>
            <a:r>
              <a:rPr lang="en-US" altLang="ko-KR" sz="3600" b="1">
                <a:solidFill>
                  <a:schemeClr val="bg1"/>
                </a:solidFill>
                <a:latin typeface="Constantia" panose="02030602050306030303" pitchFamily="18" charset="0"/>
                <a:cs typeface="Arial" pitchFamily="34" charset="0"/>
              </a:rPr>
              <a:t>METHOD</a:t>
            </a:r>
            <a:endParaRPr lang="ko-KR" altLang="en-US" sz="3600" b="1">
              <a:solidFill>
                <a:schemeClr val="bg1"/>
              </a:solidFill>
              <a:latin typeface="Constantia" panose="02030602050306030303" pitchFamily="18" charset="0"/>
              <a:cs typeface="Arial" pitchFamily="34" charset="0"/>
            </a:endParaRPr>
          </a:p>
        </p:txBody>
      </p:sp>
    </p:spTree>
    <p:extLst>
      <p:ext uri="{BB962C8B-B14F-4D97-AF65-F5344CB8AC3E}">
        <p14:creationId xmlns:p14="http://schemas.microsoft.com/office/powerpoint/2010/main" val="620064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3681AEC-AC1A-4475-8310-BC57C6CB36B6}"/>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FA14409-3D3F-4F6C-8596-A569EF38008C}"/>
              </a:ext>
            </a:extLst>
          </p:cNvPr>
          <p:cNvSpPr txBox="1"/>
          <p:nvPr/>
        </p:nvSpPr>
        <p:spPr>
          <a:xfrm>
            <a:off x="-1" y="66000"/>
            <a:ext cx="12192000" cy="1015663"/>
          </a:xfrm>
          <a:prstGeom prst="rect">
            <a:avLst/>
          </a:prstGeom>
          <a:noFill/>
        </p:spPr>
        <p:txBody>
          <a:bodyPr wrap="square">
            <a:spAutoFit/>
          </a:bodyPr>
          <a:lstStyle/>
          <a:p>
            <a:pPr algn="ctr"/>
            <a:r>
              <a:rPr lang="en-US" sz="6000" b="1">
                <a:solidFill>
                  <a:schemeClr val="bg1"/>
                </a:solidFill>
                <a:latin typeface="Constantia" charset="0"/>
                <a:ea typeface="Constantia" charset="0"/>
                <a:cs typeface="Constantia" charset="0"/>
              </a:rPr>
              <a:t>Basic Concept</a:t>
            </a:r>
          </a:p>
        </p:txBody>
      </p:sp>
      <p:sp>
        <p:nvSpPr>
          <p:cNvPr id="5" name="TextBox 4">
            <a:extLst>
              <a:ext uri="{FF2B5EF4-FFF2-40B4-BE49-F238E27FC236}">
                <a16:creationId xmlns:a16="http://schemas.microsoft.com/office/drawing/2014/main" id="{2685A708-B93F-4163-BE60-10B70E050CEE}"/>
              </a:ext>
            </a:extLst>
          </p:cNvPr>
          <p:cNvSpPr txBox="1"/>
          <p:nvPr/>
        </p:nvSpPr>
        <p:spPr>
          <a:xfrm>
            <a:off x="791394" y="1410221"/>
            <a:ext cx="10609210" cy="461665"/>
          </a:xfrm>
          <a:prstGeom prst="rect">
            <a:avLst/>
          </a:prstGeom>
          <a:noFill/>
        </p:spPr>
        <p:txBody>
          <a:bodyPr wrap="square" rtlCol="0">
            <a:spAutoFit/>
          </a:bodyPr>
          <a:lstStyle/>
          <a:p>
            <a:pPr algn="just"/>
            <a:r>
              <a:rPr lang="en-US" sz="2400" err="1">
                <a:solidFill>
                  <a:srgbClr val="292B2C"/>
                </a:solidFill>
                <a:latin typeface="Times New Roman" panose="02020603050405020304" pitchFamily="18" charset="0"/>
                <a:cs typeface="Times New Roman" panose="02020603050405020304" pitchFamily="18" charset="0"/>
              </a:rPr>
              <a:t>Sử</a:t>
            </a:r>
            <a:r>
              <a:rPr lang="en-US" sz="2400">
                <a:solidFill>
                  <a:srgbClr val="292B2C"/>
                </a:solidFill>
                <a:latin typeface="Times New Roman" panose="02020603050405020304" pitchFamily="18" charset="0"/>
                <a:cs typeface="Times New Roman" panose="02020603050405020304" pitchFamily="18" charset="0"/>
              </a:rPr>
              <a:t> </a:t>
            </a:r>
            <a:r>
              <a:rPr lang="en-US" sz="2400" err="1">
                <a:solidFill>
                  <a:srgbClr val="292B2C"/>
                </a:solidFill>
                <a:latin typeface="Times New Roman" panose="02020603050405020304" pitchFamily="18" charset="0"/>
                <a:cs typeface="Times New Roman" panose="02020603050405020304" pitchFamily="18" charset="0"/>
              </a:rPr>
              <a:t>dụng</a:t>
            </a:r>
            <a:r>
              <a:rPr lang="en-US" sz="2400">
                <a:solidFill>
                  <a:srgbClr val="292B2C"/>
                </a:solidFill>
                <a:latin typeface="Times New Roman" panose="02020603050405020304" pitchFamily="18" charset="0"/>
                <a:cs typeface="Times New Roman" panose="02020603050405020304" pitchFamily="18" charset="0"/>
              </a:rPr>
              <a:t> </a:t>
            </a:r>
            <a:r>
              <a:rPr lang="en-US" sz="2400" err="1">
                <a:solidFill>
                  <a:srgbClr val="292B2C"/>
                </a:solidFill>
                <a:latin typeface="Times New Roman" panose="02020603050405020304" pitchFamily="18" charset="0"/>
                <a:cs typeface="Times New Roman" panose="02020603050405020304" pitchFamily="18" charset="0"/>
              </a:rPr>
              <a:t>mô</a:t>
            </a:r>
            <a:r>
              <a:rPr lang="en-US" sz="2400">
                <a:solidFill>
                  <a:srgbClr val="292B2C"/>
                </a:solidFill>
                <a:latin typeface="Times New Roman" panose="02020603050405020304" pitchFamily="18" charset="0"/>
                <a:cs typeface="Times New Roman" panose="02020603050405020304" pitchFamily="18" charset="0"/>
              </a:rPr>
              <a:t> hình Markov để </a:t>
            </a:r>
            <a:r>
              <a:rPr lang="en-US" sz="2400" err="1">
                <a:solidFill>
                  <a:srgbClr val="292B2C"/>
                </a:solidFill>
                <a:latin typeface="Times New Roman" panose="02020603050405020304" pitchFamily="18" charset="0"/>
                <a:cs typeface="Times New Roman" panose="02020603050405020304" pitchFamily="18" charset="0"/>
              </a:rPr>
              <a:t>dự</a:t>
            </a:r>
            <a:r>
              <a:rPr lang="en-US" sz="2400">
                <a:solidFill>
                  <a:srgbClr val="292B2C"/>
                </a:solidFill>
                <a:latin typeface="Times New Roman" panose="02020603050405020304" pitchFamily="18" charset="0"/>
                <a:cs typeface="Times New Roman" panose="02020603050405020304" pitchFamily="18" charset="0"/>
              </a:rPr>
              <a:t> </a:t>
            </a:r>
            <a:r>
              <a:rPr lang="en-US" sz="2400" err="1">
                <a:solidFill>
                  <a:srgbClr val="292B2C"/>
                </a:solidFill>
                <a:latin typeface="Times New Roman" panose="02020603050405020304" pitchFamily="18" charset="0"/>
                <a:cs typeface="Times New Roman" panose="02020603050405020304" pitchFamily="18" charset="0"/>
              </a:rPr>
              <a:t>đoán</a:t>
            </a:r>
            <a:r>
              <a:rPr lang="en-US" sz="2400">
                <a:solidFill>
                  <a:srgbClr val="292B2C"/>
                </a:solidFill>
                <a:latin typeface="Times New Roman" panose="02020603050405020304" pitchFamily="18" charset="0"/>
                <a:cs typeface="Times New Roman" panose="02020603050405020304" pitchFamily="18" charset="0"/>
              </a:rPr>
              <a:t> COVID-19</a:t>
            </a:r>
            <a:endParaRPr lang="vi-VN" sz="2400" b="0" i="0" u="none" strike="noStrike">
              <a:solidFill>
                <a:srgbClr val="292B2C"/>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3BAB1F6-F38D-4091-808A-36D468562DAC}"/>
              </a:ext>
            </a:extLst>
          </p:cNvPr>
          <p:cNvSpPr txBox="1"/>
          <p:nvPr/>
        </p:nvSpPr>
        <p:spPr>
          <a:xfrm>
            <a:off x="791394" y="2491179"/>
            <a:ext cx="10609210" cy="830997"/>
          </a:xfrm>
          <a:prstGeom prst="rect">
            <a:avLst/>
          </a:prstGeom>
          <a:noFill/>
        </p:spPr>
        <p:txBody>
          <a:bodyPr wrap="square">
            <a:spAutoFit/>
          </a:bodyPr>
          <a:lstStyle/>
          <a:p>
            <a:pPr marL="457200" indent="-457200" algn="just">
              <a:buFont typeface="Wingdings" panose="05000000000000000000" pitchFamily="2" charset="2"/>
              <a:buChar char="q"/>
            </a:pPr>
            <a:r>
              <a:rPr lang="en-US" sz="2400">
                <a:solidFill>
                  <a:srgbClr val="1B1B1B"/>
                </a:solidFill>
                <a:latin typeface="Times New Roman" panose="02020603050405020304" pitchFamily="18" charset="0"/>
              </a:rPr>
              <a:t>Là </a:t>
            </a:r>
            <a:r>
              <a:rPr lang="en-US" sz="2400" err="1">
                <a:solidFill>
                  <a:srgbClr val="1B1B1B"/>
                </a:solidFill>
                <a:latin typeface="Times New Roman" panose="02020603050405020304" pitchFamily="18" charset="0"/>
              </a:rPr>
              <a:t>một</a:t>
            </a:r>
            <a:r>
              <a:rPr lang="en-US" sz="2400">
                <a:solidFill>
                  <a:srgbClr val="1B1B1B"/>
                </a:solidFill>
                <a:latin typeface="Times New Roman" panose="02020603050405020304" pitchFamily="18" charset="0"/>
              </a:rPr>
              <a:t> </a:t>
            </a:r>
            <a:r>
              <a:rPr lang="en-US" sz="2400" err="1">
                <a:solidFill>
                  <a:srgbClr val="1B1B1B"/>
                </a:solidFill>
                <a:latin typeface="Times New Roman" panose="02020603050405020304" pitchFamily="18" charset="0"/>
              </a:rPr>
              <a:t>phương</a:t>
            </a:r>
            <a:r>
              <a:rPr lang="en-US" sz="2400">
                <a:solidFill>
                  <a:srgbClr val="1B1B1B"/>
                </a:solidFill>
                <a:latin typeface="Times New Roman" panose="02020603050405020304" pitchFamily="18" charset="0"/>
              </a:rPr>
              <a:t> </a:t>
            </a:r>
            <a:r>
              <a:rPr lang="en-US" sz="2400" err="1">
                <a:solidFill>
                  <a:srgbClr val="1B1B1B"/>
                </a:solidFill>
                <a:latin typeface="Times New Roman" panose="02020603050405020304" pitchFamily="18" charset="0"/>
              </a:rPr>
              <a:t>pháp</a:t>
            </a:r>
            <a:r>
              <a:rPr lang="en-US" sz="2400">
                <a:solidFill>
                  <a:srgbClr val="1B1B1B"/>
                </a:solidFill>
                <a:latin typeface="Times New Roman" panose="02020603050405020304" pitchFamily="18" charset="0"/>
              </a:rPr>
              <a:t> </a:t>
            </a:r>
            <a:r>
              <a:rPr lang="en-US" sz="2400" err="1">
                <a:solidFill>
                  <a:srgbClr val="1B1B1B"/>
                </a:solidFill>
                <a:latin typeface="Times New Roman" panose="02020603050405020304" pitchFamily="18" charset="0"/>
              </a:rPr>
              <a:t>ngẫu</a:t>
            </a:r>
            <a:r>
              <a:rPr lang="en-US" sz="2400">
                <a:solidFill>
                  <a:srgbClr val="1B1B1B"/>
                </a:solidFill>
                <a:latin typeface="Times New Roman" panose="02020603050405020304" pitchFamily="18" charset="0"/>
              </a:rPr>
              <a:t> </a:t>
            </a:r>
            <a:r>
              <a:rPr lang="en-US" sz="2400" err="1">
                <a:solidFill>
                  <a:srgbClr val="1B1B1B"/>
                </a:solidFill>
                <a:latin typeface="Times New Roman" panose="02020603050405020304" pitchFamily="18" charset="0"/>
              </a:rPr>
              <a:t>nhiên</a:t>
            </a:r>
            <a:r>
              <a:rPr lang="en-US" sz="2400">
                <a:solidFill>
                  <a:srgbClr val="1B1B1B"/>
                </a:solidFill>
                <a:latin typeface="Times New Roman" panose="02020603050405020304" pitchFamily="18" charset="0"/>
              </a:rPr>
              <a:t> trong đó các </a:t>
            </a:r>
            <a:r>
              <a:rPr lang="en-US" sz="2400" err="1">
                <a:solidFill>
                  <a:srgbClr val="1B1B1B"/>
                </a:solidFill>
                <a:latin typeface="Times New Roman" panose="02020603050405020304" pitchFamily="18" charset="0"/>
              </a:rPr>
              <a:t>trạng</a:t>
            </a:r>
            <a:r>
              <a:rPr lang="en-US" sz="2400">
                <a:solidFill>
                  <a:srgbClr val="1B1B1B"/>
                </a:solidFill>
                <a:latin typeface="Times New Roman" panose="02020603050405020304" pitchFamily="18" charset="0"/>
              </a:rPr>
              <a:t> </a:t>
            </a:r>
            <a:r>
              <a:rPr lang="en-US" sz="2400" err="1">
                <a:solidFill>
                  <a:srgbClr val="1B1B1B"/>
                </a:solidFill>
                <a:latin typeface="Times New Roman" panose="02020603050405020304" pitchFamily="18" charset="0"/>
              </a:rPr>
              <a:t>thái</a:t>
            </a:r>
            <a:r>
              <a:rPr lang="en-US" sz="2400">
                <a:solidFill>
                  <a:srgbClr val="1B1B1B"/>
                </a:solidFill>
                <a:latin typeface="Times New Roman" panose="02020603050405020304" pitchFamily="18" charset="0"/>
              </a:rPr>
              <a:t> ở </a:t>
            </a:r>
            <a:r>
              <a:rPr lang="en-US" sz="2400" err="1">
                <a:solidFill>
                  <a:srgbClr val="1B1B1B"/>
                </a:solidFill>
                <a:latin typeface="Times New Roman" panose="02020603050405020304" pitchFamily="18" charset="0"/>
              </a:rPr>
              <a:t>tương</a:t>
            </a:r>
            <a:r>
              <a:rPr lang="en-US" sz="2400">
                <a:solidFill>
                  <a:srgbClr val="1B1B1B"/>
                </a:solidFill>
                <a:latin typeface="Times New Roman" panose="02020603050405020304" pitchFamily="18" charset="0"/>
              </a:rPr>
              <a:t> </a:t>
            </a:r>
            <a:r>
              <a:rPr lang="en-US" sz="2400" err="1">
                <a:solidFill>
                  <a:srgbClr val="1B1B1B"/>
                </a:solidFill>
                <a:latin typeface="Times New Roman" panose="02020603050405020304" pitchFamily="18" charset="0"/>
              </a:rPr>
              <a:t>lai</a:t>
            </a:r>
            <a:r>
              <a:rPr lang="en-US" sz="2400">
                <a:solidFill>
                  <a:srgbClr val="1B1B1B"/>
                </a:solidFill>
                <a:latin typeface="Times New Roman" panose="02020603050405020304" pitchFamily="18" charset="0"/>
              </a:rPr>
              <a:t> </a:t>
            </a:r>
            <a:r>
              <a:rPr lang="en-US" sz="2400" err="1">
                <a:solidFill>
                  <a:srgbClr val="1B1B1B"/>
                </a:solidFill>
                <a:latin typeface="Times New Roman" panose="02020603050405020304" pitchFamily="18" charset="0"/>
              </a:rPr>
              <a:t>chỉ</a:t>
            </a:r>
            <a:r>
              <a:rPr lang="en-US" sz="2400">
                <a:solidFill>
                  <a:srgbClr val="1B1B1B"/>
                </a:solidFill>
                <a:latin typeface="Times New Roman" panose="02020603050405020304" pitchFamily="18" charset="0"/>
              </a:rPr>
              <a:t> </a:t>
            </a:r>
            <a:r>
              <a:rPr lang="en-US" sz="2400" err="1">
                <a:solidFill>
                  <a:srgbClr val="1B1B1B"/>
                </a:solidFill>
                <a:latin typeface="Times New Roman" panose="02020603050405020304" pitchFamily="18" charset="0"/>
              </a:rPr>
              <a:t>phụ</a:t>
            </a:r>
            <a:r>
              <a:rPr lang="en-US" sz="2400">
                <a:solidFill>
                  <a:srgbClr val="1B1B1B"/>
                </a:solidFill>
                <a:latin typeface="Times New Roman" panose="02020603050405020304" pitchFamily="18" charset="0"/>
              </a:rPr>
              <a:t> </a:t>
            </a:r>
            <a:r>
              <a:rPr lang="en-US" sz="2400" err="1">
                <a:solidFill>
                  <a:srgbClr val="1B1B1B"/>
                </a:solidFill>
                <a:latin typeface="Times New Roman" panose="02020603050405020304" pitchFamily="18" charset="0"/>
              </a:rPr>
              <a:t>thuộc</a:t>
            </a:r>
            <a:r>
              <a:rPr lang="en-US" sz="2400">
                <a:solidFill>
                  <a:srgbClr val="1B1B1B"/>
                </a:solidFill>
                <a:latin typeface="Times New Roman" panose="02020603050405020304" pitchFamily="18" charset="0"/>
              </a:rPr>
              <a:t> vào </a:t>
            </a:r>
            <a:r>
              <a:rPr lang="en-US" sz="2400" err="1">
                <a:solidFill>
                  <a:srgbClr val="1B1B1B"/>
                </a:solidFill>
                <a:latin typeface="Times New Roman" panose="02020603050405020304" pitchFamily="18" charset="0"/>
              </a:rPr>
              <a:t>trạng</a:t>
            </a:r>
            <a:r>
              <a:rPr lang="en-US" sz="2400">
                <a:solidFill>
                  <a:srgbClr val="1B1B1B"/>
                </a:solidFill>
                <a:latin typeface="Times New Roman" panose="02020603050405020304" pitchFamily="18" charset="0"/>
              </a:rPr>
              <a:t> </a:t>
            </a:r>
            <a:r>
              <a:rPr lang="en-US" sz="2400" err="1">
                <a:solidFill>
                  <a:srgbClr val="1B1B1B"/>
                </a:solidFill>
                <a:latin typeface="Times New Roman" panose="02020603050405020304" pitchFamily="18" charset="0"/>
              </a:rPr>
              <a:t>thái</a:t>
            </a:r>
            <a:r>
              <a:rPr lang="en-US" sz="2400">
                <a:solidFill>
                  <a:srgbClr val="1B1B1B"/>
                </a:solidFill>
                <a:latin typeface="Times New Roman" panose="02020603050405020304" pitchFamily="18" charset="0"/>
              </a:rPr>
              <a:t> ở hiện </a:t>
            </a:r>
            <a:r>
              <a:rPr lang="en-US" sz="2400" err="1">
                <a:solidFill>
                  <a:srgbClr val="1B1B1B"/>
                </a:solidFill>
                <a:latin typeface="Times New Roman" panose="02020603050405020304" pitchFamily="18" charset="0"/>
              </a:rPr>
              <a:t>tại</a:t>
            </a:r>
            <a:endParaRPr lang="en-US" sz="2400" b="0" i="0" u="none" strike="noStrike">
              <a:solidFill>
                <a:srgbClr val="1B1B1B"/>
              </a:solidFill>
              <a:effectLst/>
              <a:latin typeface="Times New Roman" panose="02020603050405020304" pitchFamily="18" charset="0"/>
            </a:endParaRPr>
          </a:p>
        </p:txBody>
      </p:sp>
      <p:sp>
        <p:nvSpPr>
          <p:cNvPr id="11" name="TextBox 10">
            <a:extLst>
              <a:ext uri="{FF2B5EF4-FFF2-40B4-BE49-F238E27FC236}">
                <a16:creationId xmlns:a16="http://schemas.microsoft.com/office/drawing/2014/main" id="{1B03E0AC-2702-4130-97A9-A91F067F0002}"/>
              </a:ext>
            </a:extLst>
          </p:cNvPr>
          <p:cNvSpPr txBox="1"/>
          <p:nvPr/>
        </p:nvSpPr>
        <p:spPr>
          <a:xfrm>
            <a:off x="791394" y="3787581"/>
            <a:ext cx="10609210" cy="830997"/>
          </a:xfrm>
          <a:prstGeom prst="rect">
            <a:avLst/>
          </a:prstGeom>
          <a:noFill/>
        </p:spPr>
        <p:txBody>
          <a:bodyPr wrap="square">
            <a:spAutoFit/>
          </a:bodyPr>
          <a:lstStyle/>
          <a:p>
            <a:pPr marL="457200" indent="-457200" algn="just">
              <a:buFont typeface="Wingdings" panose="05000000000000000000" pitchFamily="2" charset="2"/>
              <a:buChar char="q"/>
            </a:pPr>
            <a:r>
              <a:rPr lang="en-US" sz="2400">
                <a:solidFill>
                  <a:srgbClr val="1B1B1B"/>
                </a:solidFill>
                <a:latin typeface="Times New Roman" panose="02020603050405020304" pitchFamily="18" charset="0"/>
              </a:rPr>
              <a:t>Đ</a:t>
            </a:r>
            <a:r>
              <a:rPr lang="vi-VN" sz="2400">
                <a:solidFill>
                  <a:srgbClr val="1B1B1B"/>
                </a:solidFill>
                <a:latin typeface="Times New Roman" panose="02020603050405020304" pitchFamily="18" charset="0"/>
              </a:rPr>
              <a:t>ược sử dụng để mô hình hóa xác suất của các trạng thái khác nhau và tốc độ chuyển đổi giữa chúng</a:t>
            </a:r>
            <a:endParaRPr lang="en-US" sz="2400" b="0" i="0" u="none" strike="noStrike">
              <a:solidFill>
                <a:srgbClr val="1B1B1B"/>
              </a:solidFill>
              <a:effectLst/>
              <a:latin typeface="Times New Roman" panose="02020603050405020304" pitchFamily="18" charset="0"/>
            </a:endParaRPr>
          </a:p>
        </p:txBody>
      </p:sp>
      <p:sp>
        <p:nvSpPr>
          <p:cNvPr id="15" name="TextBox 14">
            <a:extLst>
              <a:ext uri="{FF2B5EF4-FFF2-40B4-BE49-F238E27FC236}">
                <a16:creationId xmlns:a16="http://schemas.microsoft.com/office/drawing/2014/main" id="{F2A4EAE4-488D-41E2-A588-C72591739F4F}"/>
              </a:ext>
            </a:extLst>
          </p:cNvPr>
          <p:cNvSpPr txBox="1"/>
          <p:nvPr/>
        </p:nvSpPr>
        <p:spPr>
          <a:xfrm>
            <a:off x="791394" y="5083983"/>
            <a:ext cx="10609210" cy="461665"/>
          </a:xfrm>
          <a:prstGeom prst="rect">
            <a:avLst/>
          </a:prstGeom>
          <a:noFill/>
        </p:spPr>
        <p:txBody>
          <a:bodyPr wrap="square">
            <a:spAutoFit/>
          </a:bodyPr>
          <a:lstStyle/>
          <a:p>
            <a:pPr marL="457200" indent="-457200" algn="just">
              <a:buFont typeface="Wingdings" panose="05000000000000000000" pitchFamily="2" charset="2"/>
              <a:buChar char="q"/>
            </a:pPr>
            <a:r>
              <a:rPr lang="en-US" sz="2400">
                <a:solidFill>
                  <a:srgbClr val="1B1B1B"/>
                </a:solidFill>
                <a:latin typeface="Times New Roman" panose="02020603050405020304" pitchFamily="18" charset="0"/>
              </a:rPr>
              <a:t>Có nhiều ứng dụng thực tiễn</a:t>
            </a:r>
            <a:endParaRPr lang="en-US" sz="2400" b="0" i="0" u="none" strike="noStrike">
              <a:solidFill>
                <a:srgbClr val="1B1B1B"/>
              </a:solidFill>
              <a:effectLst/>
              <a:latin typeface="Times New Roman" panose="02020603050405020304" pitchFamily="18" charset="0"/>
            </a:endParaRPr>
          </a:p>
        </p:txBody>
      </p:sp>
    </p:spTree>
    <p:extLst>
      <p:ext uri="{BB962C8B-B14F-4D97-AF65-F5344CB8AC3E}">
        <p14:creationId xmlns:p14="http://schemas.microsoft.com/office/powerpoint/2010/main" val="2419011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1000"/>
                                        <p:tgtEl>
                                          <p:spTgt spid="15"/>
                                        </p:tgtEl>
                                      </p:cBhvr>
                                    </p:animEffect>
                                    <p:anim calcmode="lin" valueType="num">
                                      <p:cBhvr>
                                        <p:cTn id="29" dur="1000" fill="hold"/>
                                        <p:tgtEl>
                                          <p:spTgt spid="15"/>
                                        </p:tgtEl>
                                        <p:attrNameLst>
                                          <p:attrName>ppt_x</p:attrName>
                                        </p:attrNameLst>
                                      </p:cBhvr>
                                      <p:tavLst>
                                        <p:tav tm="0">
                                          <p:val>
                                            <p:strVal val="#ppt_x"/>
                                          </p:val>
                                        </p:tav>
                                        <p:tav tm="100000">
                                          <p:val>
                                            <p:strVal val="#ppt_x"/>
                                          </p:val>
                                        </p:tav>
                                      </p:tavLst>
                                    </p:anim>
                                    <p:anim calcmode="lin" valueType="num">
                                      <p:cBhvr>
                                        <p:cTn id="3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1" grpId="0"/>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3681AEC-AC1A-4475-8310-BC57C6CB36B6}"/>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FA14409-3D3F-4F6C-8596-A569EF38008C}"/>
              </a:ext>
            </a:extLst>
          </p:cNvPr>
          <p:cNvSpPr txBox="1"/>
          <p:nvPr/>
        </p:nvSpPr>
        <p:spPr>
          <a:xfrm>
            <a:off x="-1" y="66000"/>
            <a:ext cx="12192000" cy="1015663"/>
          </a:xfrm>
          <a:prstGeom prst="rect">
            <a:avLst/>
          </a:prstGeom>
          <a:noFill/>
        </p:spPr>
        <p:txBody>
          <a:bodyPr wrap="square">
            <a:spAutoFit/>
          </a:bodyPr>
          <a:lstStyle/>
          <a:p>
            <a:pPr algn="ctr"/>
            <a:r>
              <a:rPr lang="en-US" sz="6000" b="1">
                <a:solidFill>
                  <a:schemeClr val="bg1"/>
                </a:solidFill>
                <a:latin typeface="Constantia" charset="0"/>
                <a:ea typeface="Constantia" charset="0"/>
                <a:cs typeface="Constantia" charset="0"/>
              </a:rPr>
              <a:t>Basic Concept</a:t>
            </a:r>
          </a:p>
        </p:txBody>
      </p:sp>
      <p:pic>
        <p:nvPicPr>
          <p:cNvPr id="1026" name="Picture 2">
            <a:extLst>
              <a:ext uri="{FF2B5EF4-FFF2-40B4-BE49-F238E27FC236}">
                <a16:creationId xmlns:a16="http://schemas.microsoft.com/office/drawing/2014/main" id="{83AE411F-4D26-47A3-BE4D-A2505DCACD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8974" y="1245345"/>
            <a:ext cx="5734050" cy="4953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0B4D5A2-009E-40BD-8B2B-F8EC32DE80AC}"/>
              </a:ext>
            </a:extLst>
          </p:cNvPr>
          <p:cNvSpPr txBox="1"/>
          <p:nvPr/>
        </p:nvSpPr>
        <p:spPr>
          <a:xfrm>
            <a:off x="3667125" y="6296025"/>
            <a:ext cx="5143500" cy="369332"/>
          </a:xfrm>
          <a:prstGeom prst="rect">
            <a:avLst/>
          </a:prstGeom>
          <a:noFill/>
        </p:spPr>
        <p:txBody>
          <a:bodyPr wrap="square" rtlCol="0">
            <a:spAutoFit/>
          </a:bodyPr>
          <a:lstStyle/>
          <a:p>
            <a:pPr algn="ctr"/>
            <a:r>
              <a:rPr lang="en-US" i="1" err="1">
                <a:latin typeface="Times" panose="02020603050405020304" pitchFamily="18" charset="0"/>
                <a:cs typeface="Times" panose="02020603050405020304" pitchFamily="18" charset="0"/>
              </a:rPr>
              <a:t>Ví</a:t>
            </a:r>
            <a:r>
              <a:rPr lang="en-US" i="1">
                <a:latin typeface="Times" panose="02020603050405020304" pitchFamily="18" charset="0"/>
                <a:cs typeface="Times" panose="02020603050405020304" pitchFamily="18" charset="0"/>
              </a:rPr>
              <a:t> </a:t>
            </a:r>
            <a:r>
              <a:rPr lang="en-US" i="1" err="1">
                <a:latin typeface="Times" panose="02020603050405020304" pitchFamily="18" charset="0"/>
                <a:cs typeface="Times" panose="02020603050405020304" pitchFamily="18" charset="0"/>
              </a:rPr>
              <a:t>dụ</a:t>
            </a:r>
            <a:r>
              <a:rPr lang="en-US" i="1">
                <a:latin typeface="Times" panose="02020603050405020304" pitchFamily="18" charset="0"/>
                <a:cs typeface="Times" panose="02020603050405020304" pitchFamily="18" charset="0"/>
              </a:rPr>
              <a:t> về </a:t>
            </a:r>
            <a:r>
              <a:rPr lang="en-US" i="1" err="1">
                <a:latin typeface="Times" panose="02020603050405020304" pitchFamily="18" charset="0"/>
                <a:cs typeface="Times" panose="02020603050405020304" pitchFamily="18" charset="0"/>
              </a:rPr>
              <a:t>mô</a:t>
            </a:r>
            <a:r>
              <a:rPr lang="en-US" i="1">
                <a:latin typeface="Times" panose="02020603050405020304" pitchFamily="18" charset="0"/>
                <a:cs typeface="Times" panose="02020603050405020304" pitchFamily="18" charset="0"/>
              </a:rPr>
              <a:t> hình Markov</a:t>
            </a:r>
          </a:p>
        </p:txBody>
      </p:sp>
    </p:spTree>
    <p:extLst>
      <p:ext uri="{BB962C8B-B14F-4D97-AF65-F5344CB8AC3E}">
        <p14:creationId xmlns:p14="http://schemas.microsoft.com/office/powerpoint/2010/main" val="3374522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3681AEC-AC1A-4475-8310-BC57C6CB36B6}"/>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FA14409-3D3F-4F6C-8596-A569EF38008C}"/>
              </a:ext>
            </a:extLst>
          </p:cNvPr>
          <p:cNvSpPr txBox="1"/>
          <p:nvPr/>
        </p:nvSpPr>
        <p:spPr>
          <a:xfrm>
            <a:off x="-1" y="66000"/>
            <a:ext cx="12192000" cy="1015663"/>
          </a:xfrm>
          <a:prstGeom prst="rect">
            <a:avLst/>
          </a:prstGeom>
          <a:noFill/>
        </p:spPr>
        <p:txBody>
          <a:bodyPr wrap="square">
            <a:spAutoFit/>
          </a:bodyPr>
          <a:lstStyle/>
          <a:p>
            <a:pPr algn="ctr"/>
            <a:r>
              <a:rPr lang="en-US" sz="6000" b="1">
                <a:solidFill>
                  <a:schemeClr val="bg1"/>
                </a:solidFill>
                <a:latin typeface="Constantia" charset="0"/>
                <a:ea typeface="Constantia" charset="0"/>
                <a:cs typeface="Constantia" charset="0"/>
              </a:rPr>
              <a:t>SIRD Model</a:t>
            </a:r>
          </a:p>
        </p:txBody>
      </p:sp>
      <p:sp>
        <p:nvSpPr>
          <p:cNvPr id="6" name="TextBox 5">
            <a:extLst>
              <a:ext uri="{FF2B5EF4-FFF2-40B4-BE49-F238E27FC236}">
                <a16:creationId xmlns:a16="http://schemas.microsoft.com/office/drawing/2014/main" id="{63BAB1F6-F38D-4091-808A-36D468562DAC}"/>
              </a:ext>
            </a:extLst>
          </p:cNvPr>
          <p:cNvSpPr txBox="1"/>
          <p:nvPr/>
        </p:nvSpPr>
        <p:spPr>
          <a:xfrm>
            <a:off x="791394" y="1775125"/>
            <a:ext cx="10609210" cy="461665"/>
          </a:xfrm>
          <a:prstGeom prst="rect">
            <a:avLst/>
          </a:prstGeom>
          <a:noFill/>
        </p:spPr>
        <p:txBody>
          <a:bodyPr wrap="square">
            <a:spAutoFit/>
          </a:bodyPr>
          <a:lstStyle/>
          <a:p>
            <a:pPr marL="457200" indent="-457200" algn="just">
              <a:buFont typeface="Wingdings" panose="05000000000000000000" pitchFamily="2" charset="2"/>
              <a:buChar char="q"/>
            </a:pPr>
            <a:r>
              <a:rPr lang="en-US" sz="2400">
                <a:solidFill>
                  <a:srgbClr val="1B1B1B"/>
                </a:solidFill>
                <a:latin typeface="Times New Roman" panose="02020603050405020304" pitchFamily="18" charset="0"/>
              </a:rPr>
              <a:t>Là 1 dạng của mô hình Markov động, mô hình phổ biến trong dịch tễ học</a:t>
            </a:r>
            <a:endParaRPr lang="en-US" sz="2400" b="0" i="0" u="none" strike="noStrike">
              <a:solidFill>
                <a:srgbClr val="1B1B1B"/>
              </a:solidFill>
              <a:effectLst/>
              <a:latin typeface="Times New Roman" panose="02020603050405020304" pitchFamily="18" charset="0"/>
            </a:endParaRPr>
          </a:p>
        </p:txBody>
      </p:sp>
      <p:sp>
        <p:nvSpPr>
          <p:cNvPr id="11" name="TextBox 10">
            <a:extLst>
              <a:ext uri="{FF2B5EF4-FFF2-40B4-BE49-F238E27FC236}">
                <a16:creationId xmlns:a16="http://schemas.microsoft.com/office/drawing/2014/main" id="{1B03E0AC-2702-4130-97A9-A91F067F0002}"/>
              </a:ext>
            </a:extLst>
          </p:cNvPr>
          <p:cNvSpPr txBox="1"/>
          <p:nvPr/>
        </p:nvSpPr>
        <p:spPr>
          <a:xfrm>
            <a:off x="791394" y="2967335"/>
            <a:ext cx="10609210" cy="461665"/>
          </a:xfrm>
          <a:prstGeom prst="rect">
            <a:avLst/>
          </a:prstGeom>
          <a:noFill/>
        </p:spPr>
        <p:txBody>
          <a:bodyPr wrap="square">
            <a:spAutoFit/>
          </a:bodyPr>
          <a:lstStyle/>
          <a:p>
            <a:pPr marL="457200" indent="-457200" algn="just">
              <a:buFont typeface="Wingdings" panose="05000000000000000000" pitchFamily="2" charset="2"/>
              <a:buChar char="q"/>
            </a:pPr>
            <a:r>
              <a:rPr lang="en-US" sz="2400">
                <a:solidFill>
                  <a:srgbClr val="1B1B1B"/>
                </a:solidFill>
                <a:latin typeface="Times New Roman" panose="02020603050405020304" pitchFamily="18" charset="0"/>
              </a:rPr>
              <a:t>Phiên bản cải tiến của mô hình SIR</a:t>
            </a:r>
            <a:r>
              <a:rPr lang="vi-VN" sz="2400">
                <a:solidFill>
                  <a:srgbClr val="1B1B1B"/>
                </a:solidFill>
                <a:latin typeface="Times New Roman" panose="02020603050405020304" pitchFamily="18" charset="0"/>
              </a:rPr>
              <a:t> </a:t>
            </a:r>
            <a:r>
              <a:rPr lang="en-US" sz="2400">
                <a:solidFill>
                  <a:srgbClr val="1B1B1B"/>
                </a:solidFill>
                <a:latin typeface="Times New Roman" panose="02020603050405020304" pitchFamily="18" charset="0"/>
              </a:rPr>
              <a:t>(*)</a:t>
            </a:r>
            <a:endParaRPr lang="en-US" sz="2400" b="0" i="0" u="none" strike="noStrike">
              <a:solidFill>
                <a:srgbClr val="1B1B1B"/>
              </a:solidFill>
              <a:effectLst/>
              <a:latin typeface="Times New Roman" panose="02020603050405020304" pitchFamily="18" charset="0"/>
            </a:endParaRPr>
          </a:p>
        </p:txBody>
      </p:sp>
      <p:sp>
        <p:nvSpPr>
          <p:cNvPr id="15" name="TextBox 14">
            <a:extLst>
              <a:ext uri="{FF2B5EF4-FFF2-40B4-BE49-F238E27FC236}">
                <a16:creationId xmlns:a16="http://schemas.microsoft.com/office/drawing/2014/main" id="{F2A4EAE4-488D-41E2-A588-C72591739F4F}"/>
              </a:ext>
            </a:extLst>
          </p:cNvPr>
          <p:cNvSpPr txBox="1"/>
          <p:nvPr/>
        </p:nvSpPr>
        <p:spPr>
          <a:xfrm>
            <a:off x="791394" y="4159545"/>
            <a:ext cx="10609210" cy="830997"/>
          </a:xfrm>
          <a:prstGeom prst="rect">
            <a:avLst/>
          </a:prstGeom>
          <a:noFill/>
        </p:spPr>
        <p:txBody>
          <a:bodyPr wrap="square">
            <a:spAutoFit/>
          </a:bodyPr>
          <a:lstStyle/>
          <a:p>
            <a:pPr marL="457200" indent="-457200" algn="just">
              <a:buFont typeface="Wingdings" panose="05000000000000000000" pitchFamily="2" charset="2"/>
              <a:buChar char="q"/>
            </a:pPr>
            <a:r>
              <a:rPr lang="en-US" sz="2400">
                <a:solidFill>
                  <a:srgbClr val="1B1B1B"/>
                </a:solidFill>
                <a:latin typeface="Times New Roman" panose="02020603050405020304" pitchFamily="18" charset="0"/>
              </a:rPr>
              <a:t>Các </a:t>
            </a:r>
            <a:r>
              <a:rPr lang="en-US" sz="2400" err="1">
                <a:solidFill>
                  <a:srgbClr val="1B1B1B"/>
                </a:solidFill>
                <a:latin typeface="Times New Roman" panose="02020603050405020304" pitchFamily="18" charset="0"/>
              </a:rPr>
              <a:t>xác</a:t>
            </a:r>
            <a:r>
              <a:rPr lang="en-US" sz="2400">
                <a:solidFill>
                  <a:srgbClr val="1B1B1B"/>
                </a:solidFill>
                <a:latin typeface="Times New Roman" panose="02020603050405020304" pitchFamily="18" charset="0"/>
              </a:rPr>
              <a:t> </a:t>
            </a:r>
            <a:r>
              <a:rPr lang="en-US" sz="2400" err="1">
                <a:solidFill>
                  <a:srgbClr val="1B1B1B"/>
                </a:solidFill>
                <a:latin typeface="Times New Roman" panose="02020603050405020304" pitchFamily="18" charset="0"/>
              </a:rPr>
              <a:t>suất</a:t>
            </a:r>
            <a:r>
              <a:rPr lang="en-US" sz="2400">
                <a:solidFill>
                  <a:srgbClr val="1B1B1B"/>
                </a:solidFill>
                <a:latin typeface="Times New Roman" panose="02020603050405020304" pitchFamily="18" charset="0"/>
              </a:rPr>
              <a:t> </a:t>
            </a:r>
            <a:r>
              <a:rPr lang="en-US" sz="2400" err="1">
                <a:solidFill>
                  <a:srgbClr val="1B1B1B"/>
                </a:solidFill>
                <a:latin typeface="Times New Roman" panose="02020603050405020304" pitchFamily="18" charset="0"/>
              </a:rPr>
              <a:t>chuyển</a:t>
            </a:r>
            <a:r>
              <a:rPr lang="en-US" sz="2400">
                <a:solidFill>
                  <a:srgbClr val="1B1B1B"/>
                </a:solidFill>
                <a:latin typeface="Times New Roman" panose="02020603050405020304" pitchFamily="18" charset="0"/>
              </a:rPr>
              <a:t> </a:t>
            </a:r>
            <a:r>
              <a:rPr lang="en-US" sz="2400" err="1">
                <a:solidFill>
                  <a:srgbClr val="1B1B1B"/>
                </a:solidFill>
                <a:latin typeface="Times New Roman" panose="02020603050405020304" pitchFamily="18" charset="0"/>
              </a:rPr>
              <a:t>đổi</a:t>
            </a:r>
            <a:r>
              <a:rPr lang="en-US" sz="2400">
                <a:solidFill>
                  <a:srgbClr val="1B1B1B"/>
                </a:solidFill>
                <a:latin typeface="Times New Roman" panose="02020603050405020304" pitchFamily="18" charset="0"/>
              </a:rPr>
              <a:t> </a:t>
            </a:r>
            <a:r>
              <a:rPr lang="en-US" sz="2400" err="1">
                <a:solidFill>
                  <a:srgbClr val="1B1B1B"/>
                </a:solidFill>
                <a:latin typeface="Times New Roman" panose="02020603050405020304" pitchFamily="18" charset="0"/>
              </a:rPr>
              <a:t>giữa</a:t>
            </a:r>
            <a:r>
              <a:rPr lang="en-US" sz="2400">
                <a:solidFill>
                  <a:srgbClr val="1B1B1B"/>
                </a:solidFill>
                <a:latin typeface="Times New Roman" panose="02020603050405020304" pitchFamily="18" charset="0"/>
              </a:rPr>
              <a:t> các </a:t>
            </a:r>
            <a:r>
              <a:rPr lang="en-US" sz="2400" err="1">
                <a:solidFill>
                  <a:srgbClr val="1B1B1B"/>
                </a:solidFill>
                <a:latin typeface="Times New Roman" panose="02020603050405020304" pitchFamily="18" charset="0"/>
              </a:rPr>
              <a:t>trạng</a:t>
            </a:r>
            <a:r>
              <a:rPr lang="en-US" sz="2400">
                <a:solidFill>
                  <a:srgbClr val="1B1B1B"/>
                </a:solidFill>
                <a:latin typeface="Times New Roman" panose="02020603050405020304" pitchFamily="18" charset="0"/>
              </a:rPr>
              <a:t> </a:t>
            </a:r>
            <a:r>
              <a:rPr lang="en-US" sz="2400" err="1">
                <a:solidFill>
                  <a:srgbClr val="1B1B1B"/>
                </a:solidFill>
                <a:latin typeface="Times New Roman" panose="02020603050405020304" pitchFamily="18" charset="0"/>
              </a:rPr>
              <a:t>thái</a:t>
            </a:r>
            <a:r>
              <a:rPr lang="en-US" sz="2400">
                <a:solidFill>
                  <a:srgbClr val="1B1B1B"/>
                </a:solidFill>
                <a:latin typeface="Times New Roman" panose="02020603050405020304" pitchFamily="18" charset="0"/>
              </a:rPr>
              <a:t> </a:t>
            </a:r>
            <a:r>
              <a:rPr lang="en-US" sz="2400" err="1">
                <a:solidFill>
                  <a:srgbClr val="1B1B1B"/>
                </a:solidFill>
                <a:latin typeface="Times New Roman" panose="02020603050405020304" pitchFamily="18" charset="0"/>
              </a:rPr>
              <a:t>không</a:t>
            </a:r>
            <a:r>
              <a:rPr lang="en-US" sz="2400">
                <a:solidFill>
                  <a:srgbClr val="1B1B1B"/>
                </a:solidFill>
                <a:latin typeface="Times New Roman" panose="02020603050405020304" pitchFamily="18" charset="0"/>
              </a:rPr>
              <a:t> </a:t>
            </a:r>
            <a:r>
              <a:rPr lang="en-US" sz="2400" err="1">
                <a:solidFill>
                  <a:srgbClr val="1B1B1B"/>
                </a:solidFill>
                <a:latin typeface="Times New Roman" panose="02020603050405020304" pitchFamily="18" charset="0"/>
              </a:rPr>
              <a:t>cố</a:t>
            </a:r>
            <a:r>
              <a:rPr lang="en-US" sz="2400">
                <a:solidFill>
                  <a:srgbClr val="1B1B1B"/>
                </a:solidFill>
                <a:latin typeface="Times New Roman" panose="02020603050405020304" pitchFamily="18" charset="0"/>
              </a:rPr>
              <a:t> </a:t>
            </a:r>
            <a:r>
              <a:rPr lang="en-US" sz="2400" err="1">
                <a:solidFill>
                  <a:srgbClr val="1B1B1B"/>
                </a:solidFill>
                <a:latin typeface="Times New Roman" panose="02020603050405020304" pitchFamily="18" charset="0"/>
              </a:rPr>
              <a:t>định</a:t>
            </a:r>
            <a:r>
              <a:rPr lang="en-US" sz="2400">
                <a:solidFill>
                  <a:srgbClr val="1B1B1B"/>
                </a:solidFill>
                <a:latin typeface="Times New Roman" panose="02020603050405020304" pitchFamily="18" charset="0"/>
              </a:rPr>
              <a:t> mà </a:t>
            </a:r>
            <a:r>
              <a:rPr lang="en-US" sz="2400" err="1">
                <a:solidFill>
                  <a:srgbClr val="1B1B1B"/>
                </a:solidFill>
                <a:latin typeface="Times New Roman" panose="02020603050405020304" pitchFamily="18" charset="0"/>
              </a:rPr>
              <a:t>thay</a:t>
            </a:r>
            <a:r>
              <a:rPr lang="en-US" sz="2400">
                <a:solidFill>
                  <a:srgbClr val="1B1B1B"/>
                </a:solidFill>
                <a:latin typeface="Times New Roman" panose="02020603050405020304" pitchFamily="18" charset="0"/>
              </a:rPr>
              <a:t> </a:t>
            </a:r>
            <a:r>
              <a:rPr lang="en-US" sz="2400" err="1">
                <a:solidFill>
                  <a:srgbClr val="1B1B1B"/>
                </a:solidFill>
                <a:latin typeface="Times New Roman" panose="02020603050405020304" pitchFamily="18" charset="0"/>
              </a:rPr>
              <a:t>đổi</a:t>
            </a:r>
            <a:r>
              <a:rPr lang="en-US" sz="2400">
                <a:solidFill>
                  <a:srgbClr val="1B1B1B"/>
                </a:solidFill>
                <a:latin typeface="Times New Roman" panose="02020603050405020304" pitchFamily="18" charset="0"/>
              </a:rPr>
              <a:t> </a:t>
            </a:r>
            <a:r>
              <a:rPr lang="en-US" sz="2400" err="1">
                <a:solidFill>
                  <a:srgbClr val="1B1B1B"/>
                </a:solidFill>
                <a:latin typeface="Times New Roman" panose="02020603050405020304" pitchFamily="18" charset="0"/>
              </a:rPr>
              <a:t>theo</a:t>
            </a:r>
            <a:r>
              <a:rPr lang="en-US" sz="2400">
                <a:solidFill>
                  <a:srgbClr val="1B1B1B"/>
                </a:solidFill>
                <a:latin typeface="Times New Roman" panose="02020603050405020304" pitchFamily="18" charset="0"/>
              </a:rPr>
              <a:t> </a:t>
            </a:r>
            <a:r>
              <a:rPr lang="en-US" sz="2400" err="1">
                <a:solidFill>
                  <a:srgbClr val="1B1B1B"/>
                </a:solidFill>
                <a:latin typeface="Times New Roman" panose="02020603050405020304" pitchFamily="18" charset="0"/>
              </a:rPr>
              <a:t>thời</a:t>
            </a:r>
            <a:r>
              <a:rPr lang="en-US" sz="2400">
                <a:solidFill>
                  <a:srgbClr val="1B1B1B"/>
                </a:solidFill>
                <a:latin typeface="Times New Roman" panose="02020603050405020304" pitchFamily="18" charset="0"/>
              </a:rPr>
              <a:t> </a:t>
            </a:r>
            <a:r>
              <a:rPr lang="en-US" sz="2400" err="1">
                <a:solidFill>
                  <a:srgbClr val="1B1B1B"/>
                </a:solidFill>
                <a:latin typeface="Times New Roman" panose="02020603050405020304" pitchFamily="18" charset="0"/>
              </a:rPr>
              <a:t>gian</a:t>
            </a:r>
            <a:endParaRPr lang="en-US" sz="2400" b="0" i="0" u="none" strike="noStrike">
              <a:solidFill>
                <a:srgbClr val="1B1B1B"/>
              </a:solidFill>
              <a:effectLst/>
              <a:latin typeface="Times New Roman" panose="02020603050405020304" pitchFamily="18" charset="0"/>
            </a:endParaRPr>
          </a:p>
        </p:txBody>
      </p:sp>
      <p:sp>
        <p:nvSpPr>
          <p:cNvPr id="8" name="TextBox 7">
            <a:extLst>
              <a:ext uri="{FF2B5EF4-FFF2-40B4-BE49-F238E27FC236}">
                <a16:creationId xmlns:a16="http://schemas.microsoft.com/office/drawing/2014/main" id="{DE15181D-06E5-4608-B8DE-7AEAAA463030}"/>
              </a:ext>
            </a:extLst>
          </p:cNvPr>
          <p:cNvSpPr txBox="1"/>
          <p:nvPr/>
        </p:nvSpPr>
        <p:spPr>
          <a:xfrm>
            <a:off x="791394" y="5392613"/>
            <a:ext cx="10609210" cy="461665"/>
          </a:xfrm>
          <a:prstGeom prst="rect">
            <a:avLst/>
          </a:prstGeom>
          <a:noFill/>
        </p:spPr>
        <p:txBody>
          <a:bodyPr wrap="square">
            <a:spAutoFit/>
          </a:bodyPr>
          <a:lstStyle/>
          <a:p>
            <a:pPr marL="457200" indent="-457200" algn="just">
              <a:buFont typeface="Wingdings" panose="05000000000000000000" pitchFamily="2" charset="2"/>
              <a:buChar char="q"/>
            </a:pPr>
            <a:r>
              <a:rPr lang="en-US" sz="2400" b="0" i="0" u="none" strike="noStrike">
                <a:solidFill>
                  <a:srgbClr val="1B1B1B"/>
                </a:solidFill>
                <a:effectLst/>
                <a:latin typeface="Times New Roman" panose="02020603050405020304" pitchFamily="18" charset="0"/>
              </a:rPr>
              <a:t>Là </a:t>
            </a:r>
            <a:r>
              <a:rPr lang="en-US" sz="2400" b="0" i="0" u="none" strike="noStrike" err="1">
                <a:solidFill>
                  <a:srgbClr val="1B1B1B"/>
                </a:solidFill>
                <a:effectLst/>
                <a:latin typeface="Times New Roman" panose="02020603050405020304" pitchFamily="18" charset="0"/>
              </a:rPr>
              <a:t>một</a:t>
            </a:r>
            <a:r>
              <a:rPr lang="en-US" sz="2400" b="0" i="0" u="none" strike="noStrike">
                <a:solidFill>
                  <a:srgbClr val="1B1B1B"/>
                </a:solidFill>
                <a:effectLst/>
                <a:latin typeface="Times New Roman" panose="02020603050405020304" pitchFamily="18" charset="0"/>
              </a:rPr>
              <a:t> </a:t>
            </a:r>
            <a:r>
              <a:rPr lang="en-US" sz="2400" b="0" i="0" u="none" strike="noStrike" err="1">
                <a:solidFill>
                  <a:srgbClr val="1B1B1B"/>
                </a:solidFill>
                <a:effectLst/>
                <a:latin typeface="Times New Roman" panose="02020603050405020304" pitchFamily="18" charset="0"/>
              </a:rPr>
              <a:t>hệ</a:t>
            </a:r>
            <a:r>
              <a:rPr lang="en-US" sz="2400" b="0" i="0" u="none" strike="noStrike">
                <a:solidFill>
                  <a:srgbClr val="1B1B1B"/>
                </a:solidFill>
                <a:effectLst/>
                <a:latin typeface="Times New Roman" panose="02020603050405020304" pitchFamily="18" charset="0"/>
              </a:rPr>
              <a:t> </a:t>
            </a:r>
            <a:r>
              <a:rPr lang="en-US" sz="2400" b="0" i="0" u="none" strike="noStrike" err="1">
                <a:solidFill>
                  <a:srgbClr val="1B1B1B"/>
                </a:solidFill>
                <a:effectLst/>
                <a:latin typeface="Times New Roman" panose="02020603050405020304" pitchFamily="18" charset="0"/>
              </a:rPr>
              <a:t>phương</a:t>
            </a:r>
            <a:r>
              <a:rPr lang="en-US" sz="2400" b="0" i="0" u="none" strike="noStrike">
                <a:solidFill>
                  <a:srgbClr val="1B1B1B"/>
                </a:solidFill>
                <a:effectLst/>
                <a:latin typeface="Times New Roman" panose="02020603050405020304" pitchFamily="18" charset="0"/>
              </a:rPr>
              <a:t> </a:t>
            </a:r>
            <a:r>
              <a:rPr lang="en-US" sz="2400" b="0" i="0" u="none" strike="noStrike" err="1">
                <a:solidFill>
                  <a:srgbClr val="1B1B1B"/>
                </a:solidFill>
                <a:effectLst/>
                <a:latin typeface="Times New Roman" panose="02020603050405020304" pitchFamily="18" charset="0"/>
              </a:rPr>
              <a:t>trình</a:t>
            </a:r>
            <a:r>
              <a:rPr lang="en-US" sz="2400" b="0" i="0" u="none" strike="noStrike">
                <a:solidFill>
                  <a:srgbClr val="1B1B1B"/>
                </a:solidFill>
                <a:effectLst/>
                <a:latin typeface="Times New Roman" panose="02020603050405020304" pitchFamily="18" charset="0"/>
              </a:rPr>
              <a:t> vi </a:t>
            </a:r>
            <a:r>
              <a:rPr lang="en-US" sz="2400" b="0" i="0" u="none" strike="noStrike" err="1">
                <a:solidFill>
                  <a:srgbClr val="1B1B1B"/>
                </a:solidFill>
                <a:effectLst/>
                <a:latin typeface="Times New Roman" panose="02020603050405020304" pitchFamily="18" charset="0"/>
              </a:rPr>
              <a:t>phân</a:t>
            </a:r>
            <a:endParaRPr lang="en-US" sz="2400" b="0" i="0" u="none" strike="noStrike">
              <a:solidFill>
                <a:srgbClr val="1B1B1B"/>
              </a:solidFill>
              <a:effectLst/>
              <a:latin typeface="Times New Roman" panose="02020603050405020304" pitchFamily="18" charset="0"/>
            </a:endParaRPr>
          </a:p>
        </p:txBody>
      </p:sp>
    </p:spTree>
    <p:extLst>
      <p:ext uri="{BB962C8B-B14F-4D97-AF65-F5344CB8AC3E}">
        <p14:creationId xmlns:p14="http://schemas.microsoft.com/office/powerpoint/2010/main" val="4216349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1000"/>
                                        <p:tgtEl>
                                          <p:spTgt spid="15"/>
                                        </p:tgtEl>
                                      </p:cBhvr>
                                    </p:animEffect>
                                    <p:anim calcmode="lin" valueType="num">
                                      <p:cBhvr>
                                        <p:cTn id="22" dur="1000" fill="hold"/>
                                        <p:tgtEl>
                                          <p:spTgt spid="15"/>
                                        </p:tgtEl>
                                        <p:attrNameLst>
                                          <p:attrName>ppt_x</p:attrName>
                                        </p:attrNameLst>
                                      </p:cBhvr>
                                      <p:tavLst>
                                        <p:tav tm="0">
                                          <p:val>
                                            <p:strVal val="#ppt_x"/>
                                          </p:val>
                                        </p:tav>
                                        <p:tav tm="100000">
                                          <p:val>
                                            <p:strVal val="#ppt_x"/>
                                          </p:val>
                                        </p:tav>
                                      </p:tavLst>
                                    </p:anim>
                                    <p:anim calcmode="lin" valueType="num">
                                      <p:cBhvr>
                                        <p:cTn id="2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P spid="15"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3681AEC-AC1A-4475-8310-BC57C6CB36B6}"/>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FA14409-3D3F-4F6C-8596-A569EF38008C}"/>
              </a:ext>
            </a:extLst>
          </p:cNvPr>
          <p:cNvSpPr txBox="1"/>
          <p:nvPr/>
        </p:nvSpPr>
        <p:spPr>
          <a:xfrm>
            <a:off x="-1" y="66000"/>
            <a:ext cx="12192000" cy="1015663"/>
          </a:xfrm>
          <a:prstGeom prst="rect">
            <a:avLst/>
          </a:prstGeom>
          <a:noFill/>
        </p:spPr>
        <p:txBody>
          <a:bodyPr wrap="square">
            <a:spAutoFit/>
          </a:bodyPr>
          <a:lstStyle/>
          <a:p>
            <a:pPr algn="ctr"/>
            <a:r>
              <a:rPr lang="en-US" sz="6000" b="1">
                <a:solidFill>
                  <a:schemeClr val="bg1"/>
                </a:solidFill>
                <a:latin typeface="Constantia" charset="0"/>
                <a:ea typeface="Constantia" charset="0"/>
                <a:cs typeface="Constantia" charset="0"/>
              </a:rPr>
              <a:t>SIRD Model</a:t>
            </a:r>
          </a:p>
        </p:txBody>
      </p:sp>
      <p:pic>
        <p:nvPicPr>
          <p:cNvPr id="2050" name="Picture 2">
            <a:extLst>
              <a:ext uri="{FF2B5EF4-FFF2-40B4-BE49-F238E27FC236}">
                <a16:creationId xmlns:a16="http://schemas.microsoft.com/office/drawing/2014/main" id="{7C5FAD25-9ADD-4E27-9F2E-D5D27A3871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75" y="1398607"/>
            <a:ext cx="7235824" cy="3281362"/>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Rounded Corners 8">
            <a:extLst>
              <a:ext uri="{FF2B5EF4-FFF2-40B4-BE49-F238E27FC236}">
                <a16:creationId xmlns:a16="http://schemas.microsoft.com/office/drawing/2014/main" id="{90303C6A-58CF-43C7-8BCA-83534D39F989}"/>
              </a:ext>
            </a:extLst>
          </p:cNvPr>
          <p:cNvSpPr/>
          <p:nvPr/>
        </p:nvSpPr>
        <p:spPr>
          <a:xfrm>
            <a:off x="9345407" y="2274178"/>
            <a:ext cx="2579893" cy="1530220"/>
          </a:xfrm>
          <a:prstGeom prst="roundRect">
            <a:avLst/>
          </a:prstGeom>
          <a:ln w="28575">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endParaRPr lang="en-US"/>
          </a:p>
          <a:p>
            <a:r>
              <a:rPr lang="en-US" err="1">
                <a:latin typeface="Times" panose="02020603050405020304" pitchFamily="18" charset="0"/>
                <a:cs typeface="Times" panose="02020603050405020304" pitchFamily="18" charset="0"/>
              </a:rPr>
              <a:t>Ký</a:t>
            </a:r>
            <a:r>
              <a:rPr lang="en-US">
                <a:latin typeface="Times" panose="02020603050405020304" pitchFamily="18" charset="0"/>
                <a:cs typeface="Times" panose="02020603050405020304" pitchFamily="18" charset="0"/>
              </a:rPr>
              <a:t> </a:t>
            </a:r>
            <a:r>
              <a:rPr lang="en-US" err="1">
                <a:latin typeface="Times" panose="02020603050405020304" pitchFamily="18" charset="0"/>
                <a:cs typeface="Times" panose="02020603050405020304" pitchFamily="18" charset="0"/>
              </a:rPr>
              <a:t>hiệu</a:t>
            </a:r>
            <a:r>
              <a:rPr lang="en-US">
                <a:latin typeface="Times" panose="02020603050405020304" pitchFamily="18" charset="0"/>
                <a:cs typeface="Times" panose="02020603050405020304" pitchFamily="18" charset="0"/>
              </a:rPr>
              <a:t>:</a:t>
            </a:r>
          </a:p>
          <a:p>
            <a:pPr marL="285750" indent="-285750">
              <a:buFont typeface="Wingdings" panose="05000000000000000000" pitchFamily="2" charset="2"/>
              <a:buChar char="Ø"/>
            </a:pPr>
            <a:r>
              <a:rPr lang="en-US">
                <a:latin typeface="Times" panose="02020603050405020304" pitchFamily="18" charset="0"/>
                <a:cs typeface="Times" panose="02020603050405020304" pitchFamily="18" charset="0"/>
              </a:rPr>
              <a:t>Force of Infection: </a:t>
            </a:r>
            <a:r>
              <a:rPr lang="el-GR">
                <a:latin typeface="Times" panose="02020603050405020304" pitchFamily="18" charset="0"/>
                <a:cs typeface="Times" panose="02020603050405020304" pitchFamily="18" charset="0"/>
              </a:rPr>
              <a:t>λ</a:t>
            </a:r>
            <a:endParaRPr lang="en-US">
              <a:latin typeface="Times" panose="02020603050405020304" pitchFamily="18" charset="0"/>
              <a:cs typeface="Times" panose="02020603050405020304" pitchFamily="18" charset="0"/>
            </a:endParaRPr>
          </a:p>
          <a:p>
            <a:pPr marL="285750" indent="-285750">
              <a:buFont typeface="Wingdings" panose="05000000000000000000" pitchFamily="2" charset="2"/>
              <a:buChar char="Ø"/>
            </a:pPr>
            <a:r>
              <a:rPr lang="en-US">
                <a:latin typeface="Times" panose="02020603050405020304" pitchFamily="18" charset="0"/>
                <a:cs typeface="Times" panose="02020603050405020304" pitchFamily="18" charset="0"/>
              </a:rPr>
              <a:t>Recovery rate: </a:t>
            </a:r>
            <a:r>
              <a:rPr lang="el-GR">
                <a:latin typeface="Times" panose="02020603050405020304" pitchFamily="18" charset="0"/>
                <a:cs typeface="Times" panose="02020603050405020304" pitchFamily="18" charset="0"/>
              </a:rPr>
              <a:t>γ</a:t>
            </a:r>
            <a:endParaRPr lang="en-US">
              <a:latin typeface="Times" panose="02020603050405020304" pitchFamily="18" charset="0"/>
              <a:cs typeface="Times" panose="02020603050405020304" pitchFamily="18" charset="0"/>
            </a:endParaRPr>
          </a:p>
          <a:p>
            <a:pPr marL="285750" indent="-285750">
              <a:buFont typeface="Wingdings" panose="05000000000000000000" pitchFamily="2" charset="2"/>
              <a:buChar char="Ø"/>
            </a:pPr>
            <a:r>
              <a:rPr lang="en-US">
                <a:latin typeface="Times" panose="02020603050405020304" pitchFamily="18" charset="0"/>
                <a:cs typeface="Times" panose="02020603050405020304" pitchFamily="18" charset="0"/>
              </a:rPr>
              <a:t>Death rate: </a:t>
            </a:r>
            <a:r>
              <a:rPr lang="el-GR">
                <a:latin typeface="Times" panose="02020603050405020304" pitchFamily="18" charset="0"/>
                <a:cs typeface="Times" panose="02020603050405020304" pitchFamily="18" charset="0"/>
              </a:rPr>
              <a:t>μ</a:t>
            </a:r>
            <a:endParaRPr lang="en-US">
              <a:latin typeface="Times" panose="02020603050405020304" pitchFamily="18" charset="0"/>
              <a:cs typeface="Times" panose="02020603050405020304" pitchFamily="18" charset="0"/>
            </a:endParaRPr>
          </a:p>
          <a:p>
            <a:pPr algn="ctr"/>
            <a:endParaRPr lang="en-US"/>
          </a:p>
        </p:txBody>
      </p:sp>
      <p:cxnSp>
        <p:nvCxnSpPr>
          <p:cNvPr id="10" name="Straight Arrow Connector 9">
            <a:extLst>
              <a:ext uri="{FF2B5EF4-FFF2-40B4-BE49-F238E27FC236}">
                <a16:creationId xmlns:a16="http://schemas.microsoft.com/office/drawing/2014/main" id="{4ACAA1AE-ED4A-4E6C-8D10-1AE11F1322DF}"/>
              </a:ext>
            </a:extLst>
          </p:cNvPr>
          <p:cNvCxnSpPr>
            <a:cxnSpLocks/>
          </p:cNvCxnSpPr>
          <p:nvPr/>
        </p:nvCxnSpPr>
        <p:spPr>
          <a:xfrm>
            <a:off x="8038975" y="3039288"/>
            <a:ext cx="1208777"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28CA654D-654F-4CF8-B8DC-DCD733ED77D6}"/>
              </a:ext>
            </a:extLst>
          </p:cNvPr>
          <p:cNvSpPr txBox="1"/>
          <p:nvPr/>
        </p:nvSpPr>
        <p:spPr>
          <a:xfrm>
            <a:off x="791395" y="4823125"/>
            <a:ext cx="10609210" cy="830997"/>
          </a:xfrm>
          <a:prstGeom prst="rect">
            <a:avLst/>
          </a:prstGeom>
          <a:noFill/>
        </p:spPr>
        <p:txBody>
          <a:bodyPr wrap="square">
            <a:spAutoFit/>
          </a:bodyPr>
          <a:lstStyle/>
          <a:p>
            <a:pPr marL="457200" indent="-457200" algn="just">
              <a:buFont typeface="Wingdings" panose="05000000000000000000" pitchFamily="2" charset="2"/>
              <a:buChar char="q"/>
            </a:pPr>
            <a:r>
              <a:rPr lang="en-US" sz="2400" b="0" i="0" u="none" strike="noStrike">
                <a:solidFill>
                  <a:srgbClr val="1B1B1B"/>
                </a:solidFill>
                <a:effectLst/>
                <a:latin typeface="Times New Roman" panose="02020603050405020304" pitchFamily="18" charset="0"/>
              </a:rPr>
              <a:t>Khả năng lây nhiễm được </a:t>
            </a:r>
            <a:r>
              <a:rPr lang="en-US" sz="2400" b="0" i="0" u="none" strike="noStrike">
                <a:solidFill>
                  <a:srgbClr val="1B1B1B"/>
                </a:solidFill>
                <a:effectLst/>
                <a:latin typeface="Times New Roman" panose="02020603050405020304" pitchFamily="18" charset="0"/>
                <a:cs typeface="Times New Roman" panose="02020603050405020304" pitchFamily="18" charset="0"/>
              </a:rPr>
              <a:t>định nghĩa </a:t>
            </a:r>
            <a:r>
              <a:rPr lang="el-GR" sz="2400">
                <a:latin typeface="Times New Roman" panose="02020603050405020304" pitchFamily="18" charset="0"/>
                <a:cs typeface="Times New Roman" panose="02020603050405020304" pitchFamily="18" charset="0"/>
              </a:rPr>
              <a:t>λ (</a:t>
            </a:r>
            <a:r>
              <a:rPr lang="en-US" sz="2400">
                <a:latin typeface="Times New Roman" panose="02020603050405020304" pitchFamily="18" charset="0"/>
                <a:cs typeface="Times New Roman" panose="02020603050405020304" pitchFamily="18" charset="0"/>
              </a:rPr>
              <a:t>I) = </a:t>
            </a:r>
            <a:r>
              <a:rPr lang="el-GR" sz="2400">
                <a:latin typeface="Times New Roman" panose="02020603050405020304" pitchFamily="18" charset="0"/>
                <a:cs typeface="Times New Roman" panose="02020603050405020304" pitchFamily="18" charset="0"/>
              </a:rPr>
              <a:t>β</a:t>
            </a:r>
            <a:r>
              <a:rPr lang="en-US" sz="2400">
                <a:latin typeface="Times New Roman" panose="02020603050405020304" pitchFamily="18" charset="0"/>
                <a:cs typeface="Times New Roman" panose="02020603050405020304" pitchFamily="18" charset="0"/>
              </a:rPr>
              <a:t>I / N, trong đó </a:t>
            </a:r>
            <a:r>
              <a:rPr lang="el-GR" sz="2400">
                <a:latin typeface="Times New Roman" panose="02020603050405020304" pitchFamily="18" charset="0"/>
                <a:cs typeface="Times New Roman" panose="02020603050405020304" pitchFamily="18" charset="0"/>
              </a:rPr>
              <a:t>β </a:t>
            </a:r>
            <a:r>
              <a:rPr lang="vi-VN" sz="2400">
                <a:latin typeface="Times New Roman" panose="02020603050405020304" pitchFamily="18" charset="0"/>
                <a:cs typeface="Times New Roman" panose="02020603050405020304" pitchFamily="18" charset="0"/>
              </a:rPr>
              <a:t>là tốc độ truyền</a:t>
            </a:r>
            <a:r>
              <a:rPr lang="en-US" sz="2400">
                <a:latin typeface="Times New Roman" panose="02020603050405020304" pitchFamily="18" charset="0"/>
                <a:cs typeface="Times New Roman" panose="02020603050405020304" pitchFamily="18" charset="0"/>
              </a:rPr>
              <a:t> nhiễm</a:t>
            </a:r>
            <a:r>
              <a:rPr lang="vi-VN" sz="2400">
                <a:latin typeface="Times New Roman" panose="02020603050405020304" pitchFamily="18" charset="0"/>
                <a:cs typeface="Times New Roman" panose="02020603050405020304" pitchFamily="18" charset="0"/>
              </a:rPr>
              <a:t>, I là số người bị nhiễm và N là tổng số quần thể</a:t>
            </a:r>
            <a:endParaRPr lang="en-US" sz="2400" b="0" i="0" u="none" strike="noStrike">
              <a:solidFill>
                <a:srgbClr val="1B1B1B"/>
              </a:solidFill>
              <a:effectLst/>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ACBAD6C9-3582-4823-87B5-03EAFE6C8AD9}"/>
              </a:ext>
            </a:extLst>
          </p:cNvPr>
          <p:cNvSpPr txBox="1"/>
          <p:nvPr/>
        </p:nvSpPr>
        <p:spPr>
          <a:xfrm>
            <a:off x="791395" y="6015335"/>
            <a:ext cx="10609210" cy="461665"/>
          </a:xfrm>
          <a:prstGeom prst="rect">
            <a:avLst/>
          </a:prstGeom>
          <a:noFill/>
        </p:spPr>
        <p:txBody>
          <a:bodyPr wrap="square">
            <a:spAutoFit/>
          </a:bodyPr>
          <a:lstStyle/>
          <a:p>
            <a:pPr marL="457200" indent="-457200" algn="just">
              <a:buFont typeface="Wingdings" panose="05000000000000000000" pitchFamily="2" charset="2"/>
              <a:buChar char="q"/>
            </a:pPr>
            <a:r>
              <a:rPr lang="el-GR" sz="2400">
                <a:solidFill>
                  <a:srgbClr val="1B1B1B"/>
                </a:solidFill>
                <a:latin typeface="Times New Roman" panose="02020603050405020304" pitchFamily="18" charset="0"/>
              </a:rPr>
              <a:t>β</a:t>
            </a:r>
            <a:r>
              <a:rPr lang="en-US" sz="2400">
                <a:solidFill>
                  <a:srgbClr val="1B1B1B"/>
                </a:solidFill>
                <a:latin typeface="Times New Roman" panose="02020603050405020304" pitchFamily="18" charset="0"/>
              </a:rPr>
              <a:t> là một hàm của tốc độ tiếp xúc và xác suất truyền nhiễm khi tiếp xúc</a:t>
            </a:r>
            <a:endParaRPr lang="en-US" sz="2400" b="0" i="0" u="none" strike="noStrike">
              <a:solidFill>
                <a:srgbClr val="1B1B1B"/>
              </a:solidFill>
              <a:effectLst/>
              <a:latin typeface="Times New Roman" panose="02020603050405020304" pitchFamily="18" charset="0"/>
            </a:endParaRPr>
          </a:p>
        </p:txBody>
      </p:sp>
    </p:spTree>
    <p:extLst>
      <p:ext uri="{BB962C8B-B14F-4D97-AF65-F5344CB8AC3E}">
        <p14:creationId xmlns:p14="http://schemas.microsoft.com/office/powerpoint/2010/main" val="4186505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animEffect transition="in" filter="fad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1000"/>
                                        <p:tgtEl>
                                          <p:spTgt spid="16"/>
                                        </p:tgtEl>
                                      </p:cBhvr>
                                    </p:animEffect>
                                    <p:anim calcmode="lin" valueType="num">
                                      <p:cBhvr>
                                        <p:cTn id="25" dur="1000" fill="hold"/>
                                        <p:tgtEl>
                                          <p:spTgt spid="16"/>
                                        </p:tgtEl>
                                        <p:attrNameLst>
                                          <p:attrName>ppt_x</p:attrName>
                                        </p:attrNameLst>
                                      </p:cBhvr>
                                      <p:tavLst>
                                        <p:tav tm="0">
                                          <p:val>
                                            <p:strVal val="#ppt_x"/>
                                          </p:val>
                                        </p:tav>
                                        <p:tav tm="100000">
                                          <p:val>
                                            <p:strVal val="#ppt_x"/>
                                          </p:val>
                                        </p:tav>
                                      </p:tavLst>
                                    </p:anim>
                                    <p:anim calcmode="lin" valueType="num">
                                      <p:cBhvr>
                                        <p:cTn id="2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1000"/>
                                        <p:tgtEl>
                                          <p:spTgt spid="17"/>
                                        </p:tgtEl>
                                      </p:cBhvr>
                                    </p:animEffect>
                                    <p:anim calcmode="lin" valueType="num">
                                      <p:cBhvr>
                                        <p:cTn id="32" dur="1000" fill="hold"/>
                                        <p:tgtEl>
                                          <p:spTgt spid="17"/>
                                        </p:tgtEl>
                                        <p:attrNameLst>
                                          <p:attrName>ppt_x</p:attrName>
                                        </p:attrNameLst>
                                      </p:cBhvr>
                                      <p:tavLst>
                                        <p:tav tm="0">
                                          <p:val>
                                            <p:strVal val="#ppt_x"/>
                                          </p:val>
                                        </p:tav>
                                        <p:tav tm="100000">
                                          <p:val>
                                            <p:strVal val="#ppt_x"/>
                                          </p:val>
                                        </p:tav>
                                      </p:tavLst>
                                    </p:anim>
                                    <p:anim calcmode="lin" valueType="num">
                                      <p:cBhvr>
                                        <p:cTn id="33"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6" grpId="0"/>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3681AEC-AC1A-4475-8310-BC57C6CB36B6}"/>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FA14409-3D3F-4F6C-8596-A569EF38008C}"/>
              </a:ext>
            </a:extLst>
          </p:cNvPr>
          <p:cNvSpPr txBox="1"/>
          <p:nvPr/>
        </p:nvSpPr>
        <p:spPr>
          <a:xfrm>
            <a:off x="-1" y="66000"/>
            <a:ext cx="12192000" cy="1015663"/>
          </a:xfrm>
          <a:prstGeom prst="rect">
            <a:avLst/>
          </a:prstGeom>
          <a:noFill/>
        </p:spPr>
        <p:txBody>
          <a:bodyPr wrap="square" lIns="91440" tIns="45720" rIns="91440" bIns="45720" anchor="t">
            <a:spAutoFit/>
          </a:bodyPr>
          <a:lstStyle/>
          <a:p>
            <a:pPr algn="ctr"/>
            <a:r>
              <a:rPr lang="en-US" sz="6000" b="1">
                <a:solidFill>
                  <a:schemeClr val="bg1"/>
                </a:solidFill>
                <a:latin typeface="Constantia"/>
                <a:ea typeface="Constantia" charset="0"/>
                <a:cs typeface="Constantia" charset="0"/>
              </a:rPr>
              <a:t>SIRD Equation</a:t>
            </a:r>
          </a:p>
        </p:txBody>
      </p:sp>
      <p:sp>
        <p:nvSpPr>
          <p:cNvPr id="5" name="TextBox 4">
            <a:extLst>
              <a:ext uri="{FF2B5EF4-FFF2-40B4-BE49-F238E27FC236}">
                <a16:creationId xmlns:a16="http://schemas.microsoft.com/office/drawing/2014/main" id="{2685A708-B93F-4163-BE60-10B70E050CEE}"/>
              </a:ext>
            </a:extLst>
          </p:cNvPr>
          <p:cNvSpPr txBox="1"/>
          <p:nvPr/>
        </p:nvSpPr>
        <p:spPr>
          <a:xfrm>
            <a:off x="791394" y="1410221"/>
            <a:ext cx="10609210" cy="830997"/>
          </a:xfrm>
          <a:prstGeom prst="rect">
            <a:avLst/>
          </a:prstGeom>
          <a:noFill/>
        </p:spPr>
        <p:txBody>
          <a:bodyPr wrap="square" rtlCol="0">
            <a:spAutoFit/>
          </a:bodyPr>
          <a:lstStyle/>
          <a:p>
            <a:pPr algn="just"/>
            <a:r>
              <a:rPr lang="en-US" sz="2400" err="1">
                <a:solidFill>
                  <a:srgbClr val="292B2C"/>
                </a:solidFill>
                <a:latin typeface="Times New Roman" panose="02020603050405020304" pitchFamily="18" charset="0"/>
                <a:cs typeface="Times New Roman" panose="02020603050405020304" pitchFamily="18" charset="0"/>
              </a:rPr>
              <a:t>Phương</a:t>
            </a:r>
            <a:r>
              <a:rPr lang="en-US" sz="2400">
                <a:solidFill>
                  <a:srgbClr val="292B2C"/>
                </a:solidFill>
                <a:latin typeface="Times New Roman" panose="02020603050405020304" pitchFamily="18" charset="0"/>
                <a:cs typeface="Times New Roman" panose="02020603050405020304" pitchFamily="18" charset="0"/>
              </a:rPr>
              <a:t> </a:t>
            </a:r>
            <a:r>
              <a:rPr lang="en-US" sz="2400" err="1">
                <a:solidFill>
                  <a:srgbClr val="292B2C"/>
                </a:solidFill>
                <a:latin typeface="Times New Roman" panose="02020603050405020304" pitchFamily="18" charset="0"/>
                <a:cs typeface="Times New Roman" panose="02020603050405020304" pitchFamily="18" charset="0"/>
              </a:rPr>
              <a:t>trình</a:t>
            </a:r>
            <a:r>
              <a:rPr lang="en-US" sz="2400">
                <a:solidFill>
                  <a:srgbClr val="292B2C"/>
                </a:solidFill>
                <a:latin typeface="Times New Roman" panose="02020603050405020304" pitchFamily="18" charset="0"/>
                <a:cs typeface="Times New Roman" panose="02020603050405020304" pitchFamily="18" charset="0"/>
              </a:rPr>
              <a:t> </a:t>
            </a:r>
            <a:r>
              <a:rPr lang="en-US" sz="2400" err="1">
                <a:solidFill>
                  <a:srgbClr val="292B2C"/>
                </a:solidFill>
                <a:latin typeface="Times New Roman" panose="02020603050405020304" pitchFamily="18" charset="0"/>
                <a:cs typeface="Times New Roman" panose="02020603050405020304" pitchFamily="18" charset="0"/>
              </a:rPr>
              <a:t>của</a:t>
            </a:r>
            <a:r>
              <a:rPr lang="en-US" sz="2400">
                <a:solidFill>
                  <a:srgbClr val="292B2C"/>
                </a:solidFill>
                <a:latin typeface="Times New Roman" panose="02020603050405020304" pitchFamily="18" charset="0"/>
                <a:cs typeface="Times New Roman" panose="02020603050405020304" pitchFamily="18" charset="0"/>
              </a:rPr>
              <a:t> </a:t>
            </a:r>
            <a:r>
              <a:rPr lang="en-US" sz="2400" err="1">
                <a:solidFill>
                  <a:srgbClr val="292B2C"/>
                </a:solidFill>
                <a:latin typeface="Times New Roman" panose="02020603050405020304" pitchFamily="18" charset="0"/>
                <a:cs typeface="Times New Roman" panose="02020603050405020304" pitchFamily="18" charset="0"/>
              </a:rPr>
              <a:t>mô</a:t>
            </a:r>
            <a:r>
              <a:rPr lang="en-US" sz="2400">
                <a:solidFill>
                  <a:srgbClr val="292B2C"/>
                </a:solidFill>
                <a:latin typeface="Times New Roman" panose="02020603050405020304" pitchFamily="18" charset="0"/>
                <a:cs typeface="Times New Roman" panose="02020603050405020304" pitchFamily="18" charset="0"/>
              </a:rPr>
              <a:t> hình SIRD bao </a:t>
            </a:r>
            <a:r>
              <a:rPr lang="en-US" sz="2400" err="1">
                <a:solidFill>
                  <a:srgbClr val="292B2C"/>
                </a:solidFill>
                <a:latin typeface="Times New Roman" panose="02020603050405020304" pitchFamily="18" charset="0"/>
                <a:cs typeface="Times New Roman" panose="02020603050405020304" pitchFamily="18" charset="0"/>
              </a:rPr>
              <a:t>gồm</a:t>
            </a:r>
            <a:r>
              <a:rPr lang="en-US" sz="2400">
                <a:solidFill>
                  <a:srgbClr val="292B2C"/>
                </a:solidFill>
                <a:latin typeface="Times New Roman" panose="02020603050405020304" pitchFamily="18" charset="0"/>
                <a:cs typeface="Times New Roman" panose="02020603050405020304" pitchFamily="18" charset="0"/>
              </a:rPr>
              <a:t> các </a:t>
            </a:r>
            <a:r>
              <a:rPr lang="en-US" sz="2400" err="1">
                <a:solidFill>
                  <a:srgbClr val="292B2C"/>
                </a:solidFill>
                <a:latin typeface="Times New Roman" panose="02020603050405020304" pitchFamily="18" charset="0"/>
                <a:cs typeface="Times New Roman" panose="02020603050405020304" pitchFamily="18" charset="0"/>
              </a:rPr>
              <a:t>phương</a:t>
            </a:r>
            <a:r>
              <a:rPr lang="en-US" sz="2400">
                <a:solidFill>
                  <a:srgbClr val="292B2C"/>
                </a:solidFill>
                <a:latin typeface="Times New Roman" panose="02020603050405020304" pitchFamily="18" charset="0"/>
                <a:cs typeface="Times New Roman" panose="02020603050405020304" pitchFamily="18" charset="0"/>
              </a:rPr>
              <a:t> </a:t>
            </a:r>
            <a:r>
              <a:rPr lang="en-US" sz="2400" err="1">
                <a:solidFill>
                  <a:srgbClr val="292B2C"/>
                </a:solidFill>
                <a:latin typeface="Times New Roman" panose="02020603050405020304" pitchFamily="18" charset="0"/>
                <a:cs typeface="Times New Roman" panose="02020603050405020304" pitchFamily="18" charset="0"/>
              </a:rPr>
              <a:t>trình</a:t>
            </a:r>
            <a:r>
              <a:rPr lang="en-US" sz="2400">
                <a:solidFill>
                  <a:srgbClr val="292B2C"/>
                </a:solidFill>
                <a:latin typeface="Times New Roman" panose="02020603050405020304" pitchFamily="18" charset="0"/>
                <a:cs typeface="Times New Roman" panose="02020603050405020304" pitchFamily="18" charset="0"/>
              </a:rPr>
              <a:t> vi </a:t>
            </a:r>
            <a:r>
              <a:rPr lang="en-US" sz="2400" err="1">
                <a:solidFill>
                  <a:srgbClr val="292B2C"/>
                </a:solidFill>
                <a:latin typeface="Times New Roman" panose="02020603050405020304" pitchFamily="18" charset="0"/>
                <a:cs typeface="Times New Roman" panose="02020603050405020304" pitchFamily="18" charset="0"/>
              </a:rPr>
              <a:t>phân</a:t>
            </a:r>
            <a:r>
              <a:rPr lang="en-US" sz="2400">
                <a:solidFill>
                  <a:srgbClr val="292B2C"/>
                </a:solidFill>
                <a:latin typeface="Times New Roman" panose="02020603050405020304" pitchFamily="18" charset="0"/>
                <a:cs typeface="Times New Roman" panose="02020603050405020304" pitchFamily="18" charset="0"/>
              </a:rPr>
              <a:t>, </a:t>
            </a:r>
            <a:r>
              <a:rPr lang="en-US" sz="2400" err="1">
                <a:solidFill>
                  <a:srgbClr val="292B2C"/>
                </a:solidFill>
                <a:latin typeface="Times New Roman" panose="02020603050405020304" pitchFamily="18" charset="0"/>
                <a:cs typeface="Times New Roman" panose="02020603050405020304" pitchFamily="18" charset="0"/>
              </a:rPr>
              <a:t>sử</a:t>
            </a:r>
            <a:r>
              <a:rPr lang="en-US" sz="2400">
                <a:solidFill>
                  <a:srgbClr val="292B2C"/>
                </a:solidFill>
                <a:latin typeface="Times New Roman" panose="02020603050405020304" pitchFamily="18" charset="0"/>
                <a:cs typeface="Times New Roman" panose="02020603050405020304" pitchFamily="18" charset="0"/>
              </a:rPr>
              <a:t> </a:t>
            </a:r>
            <a:r>
              <a:rPr lang="en-US" sz="2400" err="1">
                <a:solidFill>
                  <a:srgbClr val="292B2C"/>
                </a:solidFill>
                <a:latin typeface="Times New Roman" panose="02020603050405020304" pitchFamily="18" charset="0"/>
                <a:cs typeface="Times New Roman" panose="02020603050405020304" pitchFamily="18" charset="0"/>
              </a:rPr>
              <a:t>dụng</a:t>
            </a:r>
            <a:r>
              <a:rPr lang="en-US" sz="2400">
                <a:solidFill>
                  <a:srgbClr val="292B2C"/>
                </a:solidFill>
                <a:latin typeface="Times New Roman" panose="02020603050405020304" pitchFamily="18" charset="0"/>
                <a:cs typeface="Times New Roman" panose="02020603050405020304" pitchFamily="18" charset="0"/>
              </a:rPr>
              <a:t> </a:t>
            </a:r>
            <a:r>
              <a:rPr lang="en-US" sz="2400" err="1">
                <a:solidFill>
                  <a:srgbClr val="292B2C"/>
                </a:solidFill>
                <a:latin typeface="Times New Roman" panose="02020603050405020304" pitchFamily="18" charset="0"/>
                <a:cs typeface="Times New Roman" panose="02020603050405020304" pitchFamily="18" charset="0"/>
              </a:rPr>
              <a:t>đạo</a:t>
            </a:r>
            <a:r>
              <a:rPr lang="en-US" sz="2400">
                <a:solidFill>
                  <a:srgbClr val="292B2C"/>
                </a:solidFill>
                <a:latin typeface="Times New Roman" panose="02020603050405020304" pitchFamily="18" charset="0"/>
                <a:cs typeface="Times New Roman" panose="02020603050405020304" pitchFamily="18" charset="0"/>
              </a:rPr>
              <a:t> </a:t>
            </a:r>
            <a:r>
              <a:rPr lang="en-US" sz="2400" err="1">
                <a:solidFill>
                  <a:srgbClr val="292B2C"/>
                </a:solidFill>
                <a:latin typeface="Times New Roman" panose="02020603050405020304" pitchFamily="18" charset="0"/>
                <a:cs typeface="Times New Roman" panose="02020603050405020304" pitchFamily="18" charset="0"/>
              </a:rPr>
              <a:t>hàm</a:t>
            </a:r>
            <a:r>
              <a:rPr lang="en-US" sz="2400">
                <a:solidFill>
                  <a:srgbClr val="292B2C"/>
                </a:solidFill>
                <a:latin typeface="Times New Roman" panose="02020603050405020304" pitchFamily="18" charset="0"/>
                <a:cs typeface="Times New Roman" panose="02020603050405020304" pitchFamily="18" charset="0"/>
              </a:rPr>
              <a:t>. </a:t>
            </a:r>
            <a:r>
              <a:rPr lang="en-US" sz="2400" err="1">
                <a:solidFill>
                  <a:srgbClr val="292B2C"/>
                </a:solidFill>
                <a:latin typeface="Times New Roman" panose="02020603050405020304" pitchFamily="18" charset="0"/>
                <a:cs typeface="Times New Roman" panose="02020603050405020304" pitchFamily="18" charset="0"/>
              </a:rPr>
              <a:t>Vì</a:t>
            </a:r>
            <a:r>
              <a:rPr lang="en-US" sz="2400">
                <a:solidFill>
                  <a:srgbClr val="292B2C"/>
                </a:solidFill>
                <a:latin typeface="Times New Roman" panose="02020603050405020304" pitchFamily="18" charset="0"/>
                <a:cs typeface="Times New Roman" panose="02020603050405020304" pitchFamily="18" charset="0"/>
              </a:rPr>
              <a:t> </a:t>
            </a:r>
            <a:r>
              <a:rPr lang="en-US" sz="2400" err="1">
                <a:solidFill>
                  <a:srgbClr val="292B2C"/>
                </a:solidFill>
                <a:latin typeface="Times New Roman" panose="02020603050405020304" pitchFamily="18" charset="0"/>
                <a:cs typeface="Times New Roman" panose="02020603050405020304" pitchFamily="18" charset="0"/>
              </a:rPr>
              <a:t>đơn</a:t>
            </a:r>
            <a:r>
              <a:rPr lang="en-US" sz="2400">
                <a:solidFill>
                  <a:srgbClr val="292B2C"/>
                </a:solidFill>
                <a:latin typeface="Times New Roman" panose="02020603050405020304" pitchFamily="18" charset="0"/>
                <a:cs typeface="Times New Roman" panose="02020603050405020304" pitchFamily="18" charset="0"/>
              </a:rPr>
              <a:t> </a:t>
            </a:r>
            <a:r>
              <a:rPr lang="en-US" sz="2400" err="1">
                <a:solidFill>
                  <a:srgbClr val="292B2C"/>
                </a:solidFill>
                <a:latin typeface="Times New Roman" panose="02020603050405020304" pitchFamily="18" charset="0"/>
                <a:cs typeface="Times New Roman" panose="02020603050405020304" pitchFamily="18" charset="0"/>
              </a:rPr>
              <a:t>giản</a:t>
            </a:r>
            <a:r>
              <a:rPr lang="en-US" sz="2400">
                <a:solidFill>
                  <a:srgbClr val="292B2C"/>
                </a:solidFill>
                <a:latin typeface="Times New Roman" panose="02020603050405020304" pitchFamily="18" charset="0"/>
                <a:cs typeface="Times New Roman" panose="02020603050405020304" pitchFamily="18" charset="0"/>
              </a:rPr>
              <a:t> </a:t>
            </a:r>
            <a:r>
              <a:rPr lang="en-US" sz="2400" err="1">
                <a:solidFill>
                  <a:srgbClr val="292B2C"/>
                </a:solidFill>
                <a:latin typeface="Times New Roman" panose="02020603050405020304" pitchFamily="18" charset="0"/>
                <a:cs typeface="Times New Roman" panose="02020603050405020304" pitchFamily="18" charset="0"/>
              </a:rPr>
              <a:t>mô</a:t>
            </a:r>
            <a:r>
              <a:rPr lang="en-US" sz="2400">
                <a:solidFill>
                  <a:srgbClr val="292B2C"/>
                </a:solidFill>
                <a:latin typeface="Times New Roman" panose="02020603050405020304" pitchFamily="18" charset="0"/>
                <a:cs typeface="Times New Roman" panose="02020603050405020304" pitchFamily="18" charset="0"/>
              </a:rPr>
              <a:t> hình này </a:t>
            </a:r>
            <a:r>
              <a:rPr lang="en-US" sz="2400" err="1">
                <a:solidFill>
                  <a:srgbClr val="292B2C"/>
                </a:solidFill>
                <a:latin typeface="Times New Roman" panose="02020603050405020304" pitchFamily="18" charset="0"/>
                <a:cs typeface="Times New Roman" panose="02020603050405020304" pitchFamily="18" charset="0"/>
              </a:rPr>
              <a:t>đang</a:t>
            </a:r>
            <a:r>
              <a:rPr lang="en-US" sz="2400">
                <a:solidFill>
                  <a:srgbClr val="292B2C"/>
                </a:solidFill>
                <a:latin typeface="Times New Roman" panose="02020603050405020304" pitchFamily="18" charset="0"/>
                <a:cs typeface="Times New Roman" panose="02020603050405020304" pitchFamily="18" charset="0"/>
              </a:rPr>
              <a:t> </a:t>
            </a:r>
            <a:r>
              <a:rPr lang="en-US" sz="2400" err="1">
                <a:solidFill>
                  <a:srgbClr val="292B2C"/>
                </a:solidFill>
                <a:latin typeface="Times New Roman" panose="02020603050405020304" pitchFamily="18" charset="0"/>
                <a:cs typeface="Times New Roman" panose="02020603050405020304" pitchFamily="18" charset="0"/>
              </a:rPr>
              <a:t>mô</a:t>
            </a:r>
            <a:r>
              <a:rPr lang="en-US" sz="2400">
                <a:solidFill>
                  <a:srgbClr val="292B2C"/>
                </a:solidFill>
                <a:latin typeface="Times New Roman" panose="02020603050405020304" pitchFamily="18" charset="0"/>
                <a:cs typeface="Times New Roman" panose="02020603050405020304" pitchFamily="18" charset="0"/>
              </a:rPr>
              <a:t> </a:t>
            </a:r>
            <a:r>
              <a:rPr lang="en-US" sz="2400" err="1">
                <a:solidFill>
                  <a:srgbClr val="292B2C"/>
                </a:solidFill>
                <a:latin typeface="Times New Roman" panose="02020603050405020304" pitchFamily="18" charset="0"/>
                <a:cs typeface="Times New Roman" panose="02020603050405020304" pitchFamily="18" charset="0"/>
              </a:rPr>
              <a:t>tả</a:t>
            </a:r>
            <a:r>
              <a:rPr lang="en-US" sz="2400">
                <a:solidFill>
                  <a:srgbClr val="292B2C"/>
                </a:solidFill>
                <a:latin typeface="Times New Roman" panose="02020603050405020304" pitchFamily="18" charset="0"/>
                <a:cs typeface="Times New Roman" panose="02020603050405020304" pitchFamily="18" charset="0"/>
              </a:rPr>
              <a:t> </a:t>
            </a:r>
            <a:r>
              <a:rPr lang="en-US" sz="2400" err="1">
                <a:solidFill>
                  <a:srgbClr val="292B2C"/>
                </a:solidFill>
                <a:latin typeface="Times New Roman" panose="02020603050405020304" pitchFamily="18" charset="0"/>
                <a:cs typeface="Times New Roman" panose="02020603050405020304" pitchFamily="18" charset="0"/>
              </a:rPr>
              <a:t>sự</a:t>
            </a:r>
            <a:r>
              <a:rPr lang="en-US" sz="2400">
                <a:solidFill>
                  <a:srgbClr val="292B2C"/>
                </a:solidFill>
                <a:latin typeface="Times New Roman" panose="02020603050405020304" pitchFamily="18" charset="0"/>
                <a:cs typeface="Times New Roman" panose="02020603050405020304" pitchFamily="18" charset="0"/>
              </a:rPr>
              <a:t> </a:t>
            </a:r>
            <a:r>
              <a:rPr lang="en-US" sz="2400" err="1">
                <a:solidFill>
                  <a:srgbClr val="292B2C"/>
                </a:solidFill>
                <a:latin typeface="Times New Roman" panose="02020603050405020304" pitchFamily="18" charset="0"/>
                <a:cs typeface="Times New Roman" panose="02020603050405020304" pitchFamily="18" charset="0"/>
              </a:rPr>
              <a:t>thay</a:t>
            </a:r>
            <a:r>
              <a:rPr lang="en-US" sz="2400">
                <a:solidFill>
                  <a:srgbClr val="292B2C"/>
                </a:solidFill>
                <a:latin typeface="Times New Roman" panose="02020603050405020304" pitchFamily="18" charset="0"/>
                <a:cs typeface="Times New Roman" panose="02020603050405020304" pitchFamily="18" charset="0"/>
              </a:rPr>
              <a:t> </a:t>
            </a:r>
            <a:r>
              <a:rPr lang="en-US" sz="2400" err="1">
                <a:solidFill>
                  <a:srgbClr val="292B2C"/>
                </a:solidFill>
                <a:latin typeface="Times New Roman" panose="02020603050405020304" pitchFamily="18" charset="0"/>
                <a:cs typeface="Times New Roman" panose="02020603050405020304" pitchFamily="18" charset="0"/>
              </a:rPr>
              <a:t>đổi</a:t>
            </a:r>
            <a:r>
              <a:rPr lang="en-US" sz="2400">
                <a:solidFill>
                  <a:srgbClr val="292B2C"/>
                </a:solidFill>
                <a:latin typeface="Times New Roman" panose="02020603050405020304" pitchFamily="18" charset="0"/>
                <a:cs typeface="Times New Roman" panose="02020603050405020304" pitchFamily="18" charset="0"/>
              </a:rPr>
              <a:t> </a:t>
            </a:r>
            <a:r>
              <a:rPr lang="en-US" sz="2400" err="1">
                <a:solidFill>
                  <a:srgbClr val="292B2C"/>
                </a:solidFill>
                <a:latin typeface="Times New Roman" panose="02020603050405020304" pitchFamily="18" charset="0"/>
                <a:cs typeface="Times New Roman" panose="02020603050405020304" pitchFamily="18" charset="0"/>
              </a:rPr>
              <a:t>của</a:t>
            </a:r>
            <a:r>
              <a:rPr lang="en-US" sz="2400">
                <a:solidFill>
                  <a:srgbClr val="292B2C"/>
                </a:solidFill>
                <a:latin typeface="Times New Roman" panose="02020603050405020304" pitchFamily="18" charset="0"/>
                <a:cs typeface="Times New Roman" panose="02020603050405020304" pitchFamily="18" charset="0"/>
              </a:rPr>
              <a:t> các </a:t>
            </a:r>
            <a:r>
              <a:rPr lang="en-US" sz="2400" err="1">
                <a:solidFill>
                  <a:srgbClr val="292B2C"/>
                </a:solidFill>
                <a:latin typeface="Times New Roman" panose="02020603050405020304" pitchFamily="18" charset="0"/>
                <a:cs typeface="Times New Roman" panose="02020603050405020304" pitchFamily="18" charset="0"/>
              </a:rPr>
              <a:t>biến</a:t>
            </a:r>
            <a:r>
              <a:rPr lang="en-US" sz="2400">
                <a:solidFill>
                  <a:srgbClr val="292B2C"/>
                </a:solidFill>
                <a:latin typeface="Times New Roman" panose="02020603050405020304" pitchFamily="18" charset="0"/>
                <a:cs typeface="Times New Roman" panose="02020603050405020304" pitchFamily="18" charset="0"/>
              </a:rPr>
              <a:t> </a:t>
            </a:r>
            <a:r>
              <a:rPr lang="en-US" sz="2400" err="1">
                <a:solidFill>
                  <a:srgbClr val="292B2C"/>
                </a:solidFill>
                <a:latin typeface="Times New Roman" panose="02020603050405020304" pitchFamily="18" charset="0"/>
                <a:cs typeface="Times New Roman" panose="02020603050405020304" pitchFamily="18" charset="0"/>
              </a:rPr>
              <a:t>số</a:t>
            </a:r>
            <a:r>
              <a:rPr lang="en-US" sz="2400">
                <a:solidFill>
                  <a:srgbClr val="292B2C"/>
                </a:solidFill>
                <a:latin typeface="Times New Roman" panose="02020603050405020304" pitchFamily="18" charset="0"/>
                <a:cs typeface="Times New Roman" panose="02020603050405020304" pitchFamily="18" charset="0"/>
              </a:rPr>
              <a:t> </a:t>
            </a:r>
            <a:r>
              <a:rPr lang="en-US" sz="2400" err="1">
                <a:solidFill>
                  <a:srgbClr val="292B2C"/>
                </a:solidFill>
                <a:latin typeface="Times New Roman" panose="02020603050405020304" pitchFamily="18" charset="0"/>
                <a:cs typeface="Times New Roman" panose="02020603050405020304" pitchFamily="18" charset="0"/>
              </a:rPr>
              <a:t>theo</a:t>
            </a:r>
            <a:r>
              <a:rPr lang="en-US" sz="2400">
                <a:solidFill>
                  <a:srgbClr val="292B2C"/>
                </a:solidFill>
                <a:latin typeface="Times New Roman" panose="02020603050405020304" pitchFamily="18" charset="0"/>
                <a:cs typeface="Times New Roman" panose="02020603050405020304" pitchFamily="18" charset="0"/>
              </a:rPr>
              <a:t> </a:t>
            </a:r>
            <a:r>
              <a:rPr lang="en-US" sz="2400" err="1">
                <a:solidFill>
                  <a:srgbClr val="292B2C"/>
                </a:solidFill>
                <a:latin typeface="Times New Roman" panose="02020603050405020304" pitchFamily="18" charset="0"/>
                <a:cs typeface="Times New Roman" panose="02020603050405020304" pitchFamily="18" charset="0"/>
              </a:rPr>
              <a:t>thời</a:t>
            </a:r>
            <a:r>
              <a:rPr lang="en-US" sz="2400">
                <a:solidFill>
                  <a:srgbClr val="292B2C"/>
                </a:solidFill>
                <a:latin typeface="Times New Roman" panose="02020603050405020304" pitchFamily="18" charset="0"/>
                <a:cs typeface="Times New Roman" panose="02020603050405020304" pitchFamily="18" charset="0"/>
              </a:rPr>
              <a:t> </a:t>
            </a:r>
            <a:r>
              <a:rPr lang="en-US" sz="2400" err="1">
                <a:solidFill>
                  <a:srgbClr val="292B2C"/>
                </a:solidFill>
                <a:latin typeface="Times New Roman" panose="02020603050405020304" pitchFamily="18" charset="0"/>
                <a:cs typeface="Times New Roman" panose="02020603050405020304" pitchFamily="18" charset="0"/>
              </a:rPr>
              <a:t>gian</a:t>
            </a:r>
            <a:r>
              <a:rPr lang="en-US" sz="2400">
                <a:solidFill>
                  <a:srgbClr val="292B2C"/>
                </a:solidFill>
                <a:latin typeface="Times New Roman" panose="02020603050405020304" pitchFamily="18" charset="0"/>
                <a:cs typeface="Times New Roman" panose="02020603050405020304" pitchFamily="18" charset="0"/>
              </a:rPr>
              <a:t>.</a:t>
            </a:r>
            <a:endParaRPr lang="vi-VN" sz="2400" b="0" i="0" u="none" strike="noStrike">
              <a:solidFill>
                <a:srgbClr val="292B2C"/>
              </a:solidFill>
              <a:effectLst/>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D325E29F-1CC4-4FAC-A2D2-2AA2CC662BD4}"/>
              </a:ext>
            </a:extLst>
          </p:cNvPr>
          <p:cNvPicPr>
            <a:picLocks noChangeAspect="1"/>
          </p:cNvPicPr>
          <p:nvPr/>
        </p:nvPicPr>
        <p:blipFill>
          <a:blip r:embed="rId2"/>
          <a:stretch>
            <a:fillRect/>
          </a:stretch>
        </p:blipFill>
        <p:spPr>
          <a:xfrm>
            <a:off x="3875743" y="2920408"/>
            <a:ext cx="4440511" cy="3392750"/>
          </a:xfrm>
          <a:prstGeom prst="rect">
            <a:avLst/>
          </a:prstGeom>
        </p:spPr>
      </p:pic>
    </p:spTree>
    <p:extLst>
      <p:ext uri="{BB962C8B-B14F-4D97-AF65-F5344CB8AC3E}">
        <p14:creationId xmlns:p14="http://schemas.microsoft.com/office/powerpoint/2010/main" val="1672461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ound Single Corner Rectangle 10">
            <a:extLst>
              <a:ext uri="{FF2B5EF4-FFF2-40B4-BE49-F238E27FC236}">
                <a16:creationId xmlns:a16="http://schemas.microsoft.com/office/drawing/2014/main" id="{C1AFD4B7-6869-4A36-B228-7D7168763192}"/>
              </a:ext>
            </a:extLst>
          </p:cNvPr>
          <p:cNvSpPr/>
          <p:nvPr/>
        </p:nvSpPr>
        <p:spPr>
          <a:xfrm flipH="1">
            <a:off x="919231" y="5903636"/>
            <a:ext cx="10353534" cy="776564"/>
          </a:xfrm>
          <a:prstGeom prst="round1Rect">
            <a:avLst>
              <a:gd name="adj" fmla="val 0"/>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2700"/>
          </a:p>
        </p:txBody>
      </p:sp>
      <p:grpSp>
        <p:nvGrpSpPr>
          <p:cNvPr id="21" name="그룹 3">
            <a:extLst>
              <a:ext uri="{FF2B5EF4-FFF2-40B4-BE49-F238E27FC236}">
                <a16:creationId xmlns:a16="http://schemas.microsoft.com/office/drawing/2014/main" id="{C74D2FC2-99B5-4AEA-B4ED-F7B039E5CCED}"/>
              </a:ext>
            </a:extLst>
          </p:cNvPr>
          <p:cNvGrpSpPr/>
          <p:nvPr/>
        </p:nvGrpSpPr>
        <p:grpSpPr>
          <a:xfrm>
            <a:off x="919231" y="1524160"/>
            <a:ext cx="10353535" cy="4241738"/>
            <a:chOff x="2589913" y="1492745"/>
            <a:chExt cx="6748694" cy="4724756"/>
          </a:xfrm>
        </p:grpSpPr>
        <p:sp>
          <p:nvSpPr>
            <p:cNvPr id="22" name="Round Single Corner Rectangle 4">
              <a:extLst>
                <a:ext uri="{FF2B5EF4-FFF2-40B4-BE49-F238E27FC236}">
                  <a16:creationId xmlns:a16="http://schemas.microsoft.com/office/drawing/2014/main" id="{D61CA212-96C6-4293-A02D-0DCBF1A97C98}"/>
                </a:ext>
              </a:extLst>
            </p:cNvPr>
            <p:cNvSpPr/>
            <p:nvPr/>
          </p:nvSpPr>
          <p:spPr>
            <a:xfrm>
              <a:off x="6006478" y="1492745"/>
              <a:ext cx="3332129" cy="2285667"/>
            </a:xfrm>
            <a:prstGeom prst="round1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3" name="Round Single Corner Rectangle 9">
              <a:extLst>
                <a:ext uri="{FF2B5EF4-FFF2-40B4-BE49-F238E27FC236}">
                  <a16:creationId xmlns:a16="http://schemas.microsoft.com/office/drawing/2014/main" id="{93A10619-808C-44EC-B12F-1587AA6AD5C5}"/>
                </a:ext>
              </a:extLst>
            </p:cNvPr>
            <p:cNvSpPr/>
            <p:nvPr/>
          </p:nvSpPr>
          <p:spPr>
            <a:xfrm rot="10800000">
              <a:off x="2589914" y="3931834"/>
              <a:ext cx="3332129" cy="2285667"/>
            </a:xfrm>
            <a:prstGeom prst="round1Rect">
              <a:avLst/>
            </a:prstGeom>
            <a:solidFill>
              <a:srgbClr val="42BA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4" name="Round Single Corner Rectangle 10">
              <a:extLst>
                <a:ext uri="{FF2B5EF4-FFF2-40B4-BE49-F238E27FC236}">
                  <a16:creationId xmlns:a16="http://schemas.microsoft.com/office/drawing/2014/main" id="{9AA3D06F-6E04-4660-B4AB-2B9923F11540}"/>
                </a:ext>
              </a:extLst>
            </p:cNvPr>
            <p:cNvSpPr/>
            <p:nvPr/>
          </p:nvSpPr>
          <p:spPr>
            <a:xfrm flipH="1">
              <a:off x="2589913" y="1492745"/>
              <a:ext cx="3332129" cy="2285667"/>
            </a:xfrm>
            <a:prstGeom prst="round1Rect">
              <a:avLst/>
            </a:prstGeom>
            <a:solidFill>
              <a:srgbClr val="1CAD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5" name="Round Single Corner Rectangle 11">
              <a:extLst>
                <a:ext uri="{FF2B5EF4-FFF2-40B4-BE49-F238E27FC236}">
                  <a16:creationId xmlns:a16="http://schemas.microsoft.com/office/drawing/2014/main" id="{80C3FD87-AAC0-4536-AE04-549A904107E3}"/>
                </a:ext>
              </a:extLst>
            </p:cNvPr>
            <p:cNvSpPr/>
            <p:nvPr/>
          </p:nvSpPr>
          <p:spPr>
            <a:xfrm rot="10800000" flipH="1">
              <a:off x="6006478" y="3931834"/>
              <a:ext cx="3332129" cy="2285667"/>
            </a:xfrm>
            <a:prstGeom prst="round1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grpSp>
      <p:sp>
        <p:nvSpPr>
          <p:cNvPr id="3" name="Rectangle 2">
            <a:extLst>
              <a:ext uri="{FF2B5EF4-FFF2-40B4-BE49-F238E27FC236}">
                <a16:creationId xmlns:a16="http://schemas.microsoft.com/office/drawing/2014/main" id="{63681AEC-AC1A-4475-8310-BC57C6CB36B6}"/>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FA14409-3D3F-4F6C-8596-A569EF38008C}"/>
              </a:ext>
            </a:extLst>
          </p:cNvPr>
          <p:cNvSpPr txBox="1"/>
          <p:nvPr/>
        </p:nvSpPr>
        <p:spPr>
          <a:xfrm>
            <a:off x="-1" y="66000"/>
            <a:ext cx="12192000" cy="1015663"/>
          </a:xfrm>
          <a:prstGeom prst="rect">
            <a:avLst/>
          </a:prstGeom>
          <a:noFill/>
        </p:spPr>
        <p:txBody>
          <a:bodyPr wrap="square" lIns="91440" tIns="45720" rIns="91440" bIns="45720" anchor="t">
            <a:spAutoFit/>
          </a:bodyPr>
          <a:lstStyle/>
          <a:p>
            <a:pPr algn="ctr"/>
            <a:r>
              <a:rPr lang="en-US" sz="6000" b="1">
                <a:solidFill>
                  <a:schemeClr val="bg1"/>
                </a:solidFill>
                <a:latin typeface="Constantia"/>
                <a:ea typeface="Constantia" charset="0"/>
                <a:cs typeface="Constantia" charset="0"/>
              </a:rPr>
              <a:t>SIRD Equation</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A5D5704A-93A0-4437-9234-8594C16AB97D}"/>
                  </a:ext>
                </a:extLst>
              </p:cNvPr>
              <p:cNvSpPr txBox="1"/>
              <p:nvPr/>
            </p:nvSpPr>
            <p:spPr>
              <a:xfrm>
                <a:off x="1035092" y="1947204"/>
                <a:ext cx="4996138" cy="114460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3600" b="1" i="1" smtClean="0">
                              <a:solidFill>
                                <a:schemeClr val="bg1"/>
                              </a:solidFill>
                              <a:latin typeface="Cambria Math" panose="02040503050406030204" pitchFamily="18" charset="0"/>
                            </a:rPr>
                          </m:ctrlPr>
                        </m:fPr>
                        <m:num>
                          <m:r>
                            <a:rPr lang="en-US" sz="3600" b="1" i="1" smtClean="0">
                              <a:solidFill>
                                <a:schemeClr val="bg1"/>
                              </a:solidFill>
                              <a:latin typeface="Cambria Math" panose="02040503050406030204" pitchFamily="18" charset="0"/>
                            </a:rPr>
                            <m:t>𝒅</m:t>
                          </m:r>
                          <m:r>
                            <a:rPr lang="en-US" sz="3600" b="1" i="1">
                              <a:solidFill>
                                <a:schemeClr val="bg1"/>
                              </a:solidFill>
                              <a:latin typeface="Cambria Math" panose="02040503050406030204" pitchFamily="18" charset="0"/>
                            </a:rPr>
                            <m:t>𝑺</m:t>
                          </m:r>
                        </m:num>
                        <m:den>
                          <m:r>
                            <a:rPr lang="en-US" sz="3600" b="1" i="1">
                              <a:solidFill>
                                <a:schemeClr val="bg1"/>
                              </a:solidFill>
                              <a:latin typeface="Cambria Math" panose="02040503050406030204" pitchFamily="18" charset="0"/>
                            </a:rPr>
                            <m:t>𝒅𝒕</m:t>
                          </m:r>
                        </m:den>
                      </m:f>
                      <m:r>
                        <a:rPr lang="en-US" sz="3600" b="1" i="0">
                          <a:solidFill>
                            <a:schemeClr val="bg1"/>
                          </a:solidFill>
                          <a:latin typeface="Cambria Math" panose="02040503050406030204" pitchFamily="18" charset="0"/>
                        </a:rPr>
                        <m:t>=−</m:t>
                      </m:r>
                      <m:r>
                        <a:rPr lang="en-US" sz="3600" b="1" i="0">
                          <a:solidFill>
                            <a:schemeClr val="bg1"/>
                          </a:solidFill>
                          <a:latin typeface="Cambria Math" panose="02040503050406030204" pitchFamily="18" charset="0"/>
                        </a:rPr>
                        <m:t>𝛌</m:t>
                      </m:r>
                      <m:d>
                        <m:dPr>
                          <m:ctrlPr>
                            <a:rPr lang="en-US" sz="3600" b="1" i="1">
                              <a:solidFill>
                                <a:schemeClr val="bg1"/>
                              </a:solidFill>
                              <a:latin typeface="Cambria Math" panose="02040503050406030204" pitchFamily="18" charset="0"/>
                            </a:rPr>
                          </m:ctrlPr>
                        </m:dPr>
                        <m:e>
                          <m:r>
                            <a:rPr lang="en-US" sz="3600" b="1" i="1">
                              <a:solidFill>
                                <a:schemeClr val="bg1"/>
                              </a:solidFill>
                              <a:latin typeface="Cambria Math" panose="02040503050406030204" pitchFamily="18" charset="0"/>
                            </a:rPr>
                            <m:t>𝑰</m:t>
                          </m:r>
                        </m:e>
                      </m:d>
                      <m:r>
                        <a:rPr lang="en-US" sz="3600" b="1" i="1">
                          <a:solidFill>
                            <a:schemeClr val="bg1"/>
                          </a:solidFill>
                          <a:latin typeface="Cambria Math" panose="02040503050406030204" pitchFamily="18" charset="0"/>
                        </a:rPr>
                        <m:t>𝑺</m:t>
                      </m:r>
                      <m:r>
                        <a:rPr lang="en-US" sz="3600" b="1" i="0">
                          <a:solidFill>
                            <a:schemeClr val="bg1"/>
                          </a:solidFill>
                          <a:latin typeface="Cambria Math" panose="02040503050406030204" pitchFamily="18" charset="0"/>
                        </a:rPr>
                        <m:t>=−</m:t>
                      </m:r>
                      <m:r>
                        <a:rPr lang="en-US" sz="3600" b="1" i="0">
                          <a:solidFill>
                            <a:schemeClr val="bg1"/>
                          </a:solidFill>
                          <a:latin typeface="Cambria Math" panose="02040503050406030204" pitchFamily="18" charset="0"/>
                        </a:rPr>
                        <m:t>𝛃</m:t>
                      </m:r>
                      <m:f>
                        <m:fPr>
                          <m:ctrlPr>
                            <a:rPr lang="en-US" sz="3600" b="1" i="1">
                              <a:solidFill>
                                <a:schemeClr val="bg1"/>
                              </a:solidFill>
                              <a:latin typeface="Cambria Math" panose="02040503050406030204" pitchFamily="18" charset="0"/>
                            </a:rPr>
                          </m:ctrlPr>
                        </m:fPr>
                        <m:num>
                          <m:r>
                            <a:rPr lang="en-US" sz="3600" b="1" i="1">
                              <a:solidFill>
                                <a:schemeClr val="bg1"/>
                              </a:solidFill>
                              <a:latin typeface="Cambria Math" panose="02040503050406030204" pitchFamily="18" charset="0"/>
                            </a:rPr>
                            <m:t>𝑰</m:t>
                          </m:r>
                        </m:num>
                        <m:den>
                          <m:r>
                            <a:rPr lang="en-US" sz="3600" b="1" i="1">
                              <a:solidFill>
                                <a:schemeClr val="bg1"/>
                              </a:solidFill>
                              <a:latin typeface="Cambria Math" panose="02040503050406030204" pitchFamily="18" charset="0"/>
                            </a:rPr>
                            <m:t>𝑵</m:t>
                          </m:r>
                        </m:den>
                      </m:f>
                      <m:r>
                        <a:rPr lang="en-US" sz="3600" b="1" i="1">
                          <a:solidFill>
                            <a:schemeClr val="bg1"/>
                          </a:solidFill>
                          <a:latin typeface="Cambria Math" panose="02040503050406030204" pitchFamily="18" charset="0"/>
                        </a:rPr>
                        <m:t>𝑺</m:t>
                      </m:r>
                    </m:oMath>
                  </m:oMathPara>
                </a14:m>
                <a:endParaRPr lang="en-US" sz="3600" b="1">
                  <a:solidFill>
                    <a:schemeClr val="bg1"/>
                  </a:solidFill>
                </a:endParaRPr>
              </a:p>
            </p:txBody>
          </p:sp>
        </mc:Choice>
        <mc:Fallback xmlns="">
          <p:sp>
            <p:nvSpPr>
              <p:cNvPr id="31" name="TextBox 30">
                <a:extLst>
                  <a:ext uri="{FF2B5EF4-FFF2-40B4-BE49-F238E27FC236}">
                    <a16:creationId xmlns:a16="http://schemas.microsoft.com/office/drawing/2014/main" id="{A5D5704A-93A0-4437-9234-8594C16AB97D}"/>
                  </a:ext>
                </a:extLst>
              </p:cNvPr>
              <p:cNvSpPr txBox="1">
                <a:spLocks noRot="1" noChangeAspect="1" noMove="1" noResize="1" noEditPoints="1" noAdjustHandles="1" noChangeArrowheads="1" noChangeShapeType="1" noTextEdit="1"/>
              </p:cNvSpPr>
              <p:nvPr/>
            </p:nvSpPr>
            <p:spPr>
              <a:xfrm>
                <a:off x="1035092" y="1947204"/>
                <a:ext cx="4996138" cy="1144609"/>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B855D10A-CC2E-4E50-9900-6AC96AF16ACB}"/>
                  </a:ext>
                </a:extLst>
              </p:cNvPr>
              <p:cNvSpPr txBox="1"/>
              <p:nvPr/>
            </p:nvSpPr>
            <p:spPr>
              <a:xfrm>
                <a:off x="6501605" y="1951708"/>
                <a:ext cx="4430317" cy="114460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3600" b="1" i="1" smtClean="0">
                              <a:solidFill>
                                <a:schemeClr val="bg1"/>
                              </a:solidFill>
                              <a:latin typeface="Cambria Math" panose="02040503050406030204" pitchFamily="18" charset="0"/>
                            </a:rPr>
                          </m:ctrlPr>
                        </m:fPr>
                        <m:num>
                          <m:r>
                            <a:rPr lang="en-US" sz="3600" b="1" i="1">
                              <a:solidFill>
                                <a:schemeClr val="bg1"/>
                              </a:solidFill>
                              <a:latin typeface="Cambria Math" panose="02040503050406030204" pitchFamily="18" charset="0"/>
                            </a:rPr>
                            <m:t>𝒅𝑰</m:t>
                          </m:r>
                        </m:num>
                        <m:den>
                          <m:r>
                            <a:rPr lang="en-US" sz="3600" b="1" i="1">
                              <a:solidFill>
                                <a:schemeClr val="bg1"/>
                              </a:solidFill>
                              <a:latin typeface="Cambria Math" panose="02040503050406030204" pitchFamily="18" charset="0"/>
                            </a:rPr>
                            <m:t>𝒅𝒕</m:t>
                          </m:r>
                        </m:den>
                      </m:f>
                      <m:r>
                        <a:rPr lang="en-US" sz="3600" b="1" i="0">
                          <a:solidFill>
                            <a:schemeClr val="bg1"/>
                          </a:solidFill>
                          <a:latin typeface="Cambria Math" panose="02040503050406030204" pitchFamily="18" charset="0"/>
                        </a:rPr>
                        <m:t>=</m:t>
                      </m:r>
                      <m:r>
                        <a:rPr lang="en-US" sz="3600" b="1" i="0">
                          <a:solidFill>
                            <a:schemeClr val="bg1"/>
                          </a:solidFill>
                          <a:latin typeface="Cambria Math" panose="02040503050406030204" pitchFamily="18" charset="0"/>
                        </a:rPr>
                        <m:t>𝛃</m:t>
                      </m:r>
                      <m:f>
                        <m:fPr>
                          <m:ctrlPr>
                            <a:rPr lang="en-US" sz="3600" b="1" i="1">
                              <a:solidFill>
                                <a:schemeClr val="bg1"/>
                              </a:solidFill>
                              <a:latin typeface="Cambria Math" panose="02040503050406030204" pitchFamily="18" charset="0"/>
                            </a:rPr>
                          </m:ctrlPr>
                        </m:fPr>
                        <m:num>
                          <m:r>
                            <a:rPr lang="en-US" sz="3600" b="1" i="1">
                              <a:solidFill>
                                <a:schemeClr val="bg1"/>
                              </a:solidFill>
                              <a:latin typeface="Cambria Math" panose="02040503050406030204" pitchFamily="18" charset="0"/>
                            </a:rPr>
                            <m:t>𝑰</m:t>
                          </m:r>
                        </m:num>
                        <m:den>
                          <m:r>
                            <a:rPr lang="en-US" sz="3600" b="1" i="1">
                              <a:solidFill>
                                <a:schemeClr val="bg1"/>
                              </a:solidFill>
                              <a:latin typeface="Cambria Math" panose="02040503050406030204" pitchFamily="18" charset="0"/>
                            </a:rPr>
                            <m:t>𝑵</m:t>
                          </m:r>
                        </m:den>
                      </m:f>
                      <m:r>
                        <a:rPr lang="en-US" sz="3600" b="1" i="1">
                          <a:solidFill>
                            <a:schemeClr val="bg1"/>
                          </a:solidFill>
                          <a:latin typeface="Cambria Math" panose="02040503050406030204" pitchFamily="18" charset="0"/>
                        </a:rPr>
                        <m:t>𝑺</m:t>
                      </m:r>
                      <m:r>
                        <a:rPr lang="en-US" sz="3600" b="1" i="0">
                          <a:solidFill>
                            <a:schemeClr val="bg1"/>
                          </a:solidFill>
                          <a:latin typeface="Cambria Math" panose="02040503050406030204" pitchFamily="18" charset="0"/>
                        </a:rPr>
                        <m:t>−</m:t>
                      </m:r>
                      <m:r>
                        <a:rPr lang="en-US" sz="3600" b="1" i="0">
                          <a:solidFill>
                            <a:schemeClr val="bg1"/>
                          </a:solidFill>
                          <a:latin typeface="Cambria Math" panose="02040503050406030204" pitchFamily="18" charset="0"/>
                        </a:rPr>
                        <m:t>𝛄</m:t>
                      </m:r>
                      <m:r>
                        <a:rPr lang="en-US" sz="3600" b="1" i="1">
                          <a:solidFill>
                            <a:schemeClr val="bg1"/>
                          </a:solidFill>
                          <a:latin typeface="Cambria Math" panose="02040503050406030204" pitchFamily="18" charset="0"/>
                        </a:rPr>
                        <m:t>𝑰</m:t>
                      </m:r>
                      <m:r>
                        <a:rPr lang="en-US" sz="3600" b="1" i="0">
                          <a:solidFill>
                            <a:schemeClr val="bg1"/>
                          </a:solidFill>
                          <a:latin typeface="Cambria Math" panose="02040503050406030204" pitchFamily="18" charset="0"/>
                        </a:rPr>
                        <m:t>−</m:t>
                      </m:r>
                      <m:r>
                        <a:rPr lang="en-US" sz="3600" b="1" i="0">
                          <a:solidFill>
                            <a:schemeClr val="bg1"/>
                          </a:solidFill>
                          <a:latin typeface="Cambria Math" panose="02040503050406030204" pitchFamily="18" charset="0"/>
                        </a:rPr>
                        <m:t>𝛍</m:t>
                      </m:r>
                      <m:r>
                        <a:rPr lang="en-US" sz="3600" b="1" i="1">
                          <a:solidFill>
                            <a:schemeClr val="bg1"/>
                          </a:solidFill>
                          <a:latin typeface="Cambria Math" panose="02040503050406030204" pitchFamily="18" charset="0"/>
                        </a:rPr>
                        <m:t>𝑰</m:t>
                      </m:r>
                    </m:oMath>
                  </m:oMathPara>
                </a14:m>
                <a:endParaRPr lang="en-US" sz="3600" b="1">
                  <a:solidFill>
                    <a:schemeClr val="bg1"/>
                  </a:solidFill>
                </a:endParaRPr>
              </a:p>
            </p:txBody>
          </p:sp>
        </mc:Choice>
        <mc:Fallback xmlns="">
          <p:sp>
            <p:nvSpPr>
              <p:cNvPr id="33" name="TextBox 32">
                <a:extLst>
                  <a:ext uri="{FF2B5EF4-FFF2-40B4-BE49-F238E27FC236}">
                    <a16:creationId xmlns:a16="http://schemas.microsoft.com/office/drawing/2014/main" id="{B855D10A-CC2E-4E50-9900-6AC96AF16ACB}"/>
                  </a:ext>
                </a:extLst>
              </p:cNvPr>
              <p:cNvSpPr txBox="1">
                <a:spLocks noRot="1" noChangeAspect="1" noMove="1" noResize="1" noEditPoints="1" noAdjustHandles="1" noChangeArrowheads="1" noChangeShapeType="1" noTextEdit="1"/>
              </p:cNvSpPr>
              <p:nvPr/>
            </p:nvSpPr>
            <p:spPr>
              <a:xfrm>
                <a:off x="6501605" y="1951708"/>
                <a:ext cx="4430317" cy="114460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A0E4CED8-479A-45FF-917D-8339BDB33C08}"/>
                  </a:ext>
                </a:extLst>
              </p:cNvPr>
              <p:cNvSpPr txBox="1"/>
              <p:nvPr/>
            </p:nvSpPr>
            <p:spPr>
              <a:xfrm>
                <a:off x="2351106" y="4146295"/>
                <a:ext cx="2248247" cy="114460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3600" b="1" i="1" smtClean="0">
                              <a:solidFill>
                                <a:schemeClr val="bg1"/>
                              </a:solidFill>
                              <a:latin typeface="Cambria Math" panose="02040503050406030204" pitchFamily="18" charset="0"/>
                            </a:rPr>
                          </m:ctrlPr>
                        </m:fPr>
                        <m:num>
                          <m:r>
                            <a:rPr lang="en-US" sz="3600" b="1" i="1">
                              <a:solidFill>
                                <a:schemeClr val="bg1"/>
                              </a:solidFill>
                              <a:latin typeface="Cambria Math" panose="02040503050406030204" pitchFamily="18" charset="0"/>
                            </a:rPr>
                            <m:t>𝒅𝑹</m:t>
                          </m:r>
                        </m:num>
                        <m:den>
                          <m:r>
                            <a:rPr lang="en-US" sz="3600" b="1" i="1">
                              <a:solidFill>
                                <a:schemeClr val="bg1"/>
                              </a:solidFill>
                              <a:latin typeface="Cambria Math" panose="02040503050406030204" pitchFamily="18" charset="0"/>
                            </a:rPr>
                            <m:t>𝒅𝒕</m:t>
                          </m:r>
                        </m:den>
                      </m:f>
                      <m:r>
                        <a:rPr lang="en-US" sz="3600" b="1" i="0">
                          <a:solidFill>
                            <a:schemeClr val="bg1"/>
                          </a:solidFill>
                          <a:latin typeface="Cambria Math" panose="02040503050406030204" pitchFamily="18" charset="0"/>
                        </a:rPr>
                        <m:t>=</m:t>
                      </m:r>
                      <m:r>
                        <a:rPr lang="en-US" sz="3600" b="1" i="0">
                          <a:solidFill>
                            <a:schemeClr val="bg1"/>
                          </a:solidFill>
                          <a:latin typeface="Cambria Math" panose="02040503050406030204" pitchFamily="18" charset="0"/>
                        </a:rPr>
                        <m:t>𝛄</m:t>
                      </m:r>
                      <m:r>
                        <a:rPr lang="en-US" sz="3600" b="1" i="1">
                          <a:solidFill>
                            <a:schemeClr val="bg1"/>
                          </a:solidFill>
                          <a:latin typeface="Cambria Math" panose="02040503050406030204" pitchFamily="18" charset="0"/>
                        </a:rPr>
                        <m:t>𝑰</m:t>
                      </m:r>
                    </m:oMath>
                  </m:oMathPara>
                </a14:m>
                <a:endParaRPr lang="en-US" sz="3600" b="1">
                  <a:solidFill>
                    <a:schemeClr val="bg1"/>
                  </a:solidFill>
                </a:endParaRPr>
              </a:p>
            </p:txBody>
          </p:sp>
        </mc:Choice>
        <mc:Fallback xmlns="">
          <p:sp>
            <p:nvSpPr>
              <p:cNvPr id="35" name="TextBox 34">
                <a:extLst>
                  <a:ext uri="{FF2B5EF4-FFF2-40B4-BE49-F238E27FC236}">
                    <a16:creationId xmlns:a16="http://schemas.microsoft.com/office/drawing/2014/main" id="{A0E4CED8-479A-45FF-917D-8339BDB33C08}"/>
                  </a:ext>
                </a:extLst>
              </p:cNvPr>
              <p:cNvSpPr txBox="1">
                <a:spLocks noRot="1" noChangeAspect="1" noMove="1" noResize="1" noEditPoints="1" noAdjustHandles="1" noChangeArrowheads="1" noChangeShapeType="1" noTextEdit="1"/>
              </p:cNvSpPr>
              <p:nvPr/>
            </p:nvSpPr>
            <p:spPr>
              <a:xfrm>
                <a:off x="2351106" y="4146295"/>
                <a:ext cx="2248247" cy="114460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F4DDB7A2-CFF1-4329-A464-ABE020E2232F}"/>
                  </a:ext>
                </a:extLst>
              </p:cNvPr>
              <p:cNvSpPr txBox="1"/>
              <p:nvPr/>
            </p:nvSpPr>
            <p:spPr>
              <a:xfrm>
                <a:off x="7587828" y="4167593"/>
                <a:ext cx="2257873" cy="114460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3600" b="1" i="1" smtClean="0">
                              <a:solidFill>
                                <a:schemeClr val="bg1"/>
                              </a:solidFill>
                              <a:latin typeface="Cambria Math" panose="02040503050406030204" pitchFamily="18" charset="0"/>
                            </a:rPr>
                          </m:ctrlPr>
                        </m:fPr>
                        <m:num>
                          <m:r>
                            <a:rPr lang="en-US" sz="3600" b="1" i="1">
                              <a:solidFill>
                                <a:schemeClr val="bg1"/>
                              </a:solidFill>
                              <a:latin typeface="Cambria Math" panose="02040503050406030204" pitchFamily="18" charset="0"/>
                            </a:rPr>
                            <m:t>𝒅𝑫</m:t>
                          </m:r>
                        </m:num>
                        <m:den>
                          <m:r>
                            <a:rPr lang="en-US" sz="3600" b="1" i="1">
                              <a:solidFill>
                                <a:schemeClr val="bg1"/>
                              </a:solidFill>
                              <a:latin typeface="Cambria Math" panose="02040503050406030204" pitchFamily="18" charset="0"/>
                            </a:rPr>
                            <m:t>𝒅𝒕</m:t>
                          </m:r>
                        </m:den>
                      </m:f>
                      <m:r>
                        <a:rPr lang="en-US" sz="3600" b="1" i="0">
                          <a:solidFill>
                            <a:schemeClr val="bg1"/>
                          </a:solidFill>
                          <a:latin typeface="Cambria Math" panose="02040503050406030204" pitchFamily="18" charset="0"/>
                        </a:rPr>
                        <m:t>=</m:t>
                      </m:r>
                      <m:r>
                        <a:rPr lang="en-US" sz="3600" b="1" i="0">
                          <a:solidFill>
                            <a:schemeClr val="bg1"/>
                          </a:solidFill>
                          <a:latin typeface="Cambria Math" panose="02040503050406030204" pitchFamily="18" charset="0"/>
                        </a:rPr>
                        <m:t>𝛍</m:t>
                      </m:r>
                      <m:r>
                        <a:rPr lang="en-US" sz="3600" b="1" i="1">
                          <a:solidFill>
                            <a:schemeClr val="bg1"/>
                          </a:solidFill>
                          <a:latin typeface="Cambria Math" panose="02040503050406030204" pitchFamily="18" charset="0"/>
                        </a:rPr>
                        <m:t>𝑰</m:t>
                      </m:r>
                    </m:oMath>
                  </m:oMathPara>
                </a14:m>
                <a:endParaRPr lang="en-US" sz="3600" b="1">
                  <a:solidFill>
                    <a:schemeClr val="bg1"/>
                  </a:solidFill>
                </a:endParaRPr>
              </a:p>
            </p:txBody>
          </p:sp>
        </mc:Choice>
        <mc:Fallback xmlns="">
          <p:sp>
            <p:nvSpPr>
              <p:cNvPr id="37" name="TextBox 36">
                <a:extLst>
                  <a:ext uri="{FF2B5EF4-FFF2-40B4-BE49-F238E27FC236}">
                    <a16:creationId xmlns:a16="http://schemas.microsoft.com/office/drawing/2014/main" id="{F4DDB7A2-CFF1-4329-A464-ABE020E2232F}"/>
                  </a:ext>
                </a:extLst>
              </p:cNvPr>
              <p:cNvSpPr txBox="1">
                <a:spLocks noRot="1" noChangeAspect="1" noMove="1" noResize="1" noEditPoints="1" noAdjustHandles="1" noChangeArrowheads="1" noChangeShapeType="1" noTextEdit="1"/>
              </p:cNvSpPr>
              <p:nvPr/>
            </p:nvSpPr>
            <p:spPr>
              <a:xfrm>
                <a:off x="7587828" y="4167593"/>
                <a:ext cx="2257873" cy="114460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6AD06BA2-F14C-487B-B81A-EABA3366B197}"/>
                  </a:ext>
                </a:extLst>
              </p:cNvPr>
              <p:cNvSpPr txBox="1"/>
              <p:nvPr/>
            </p:nvSpPr>
            <p:spPr>
              <a:xfrm>
                <a:off x="2952504" y="5999530"/>
                <a:ext cx="6157452"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3200" b="1" i="1" smtClean="0">
                          <a:solidFill>
                            <a:schemeClr val="bg1"/>
                          </a:solidFill>
                          <a:latin typeface="Cambria Math" panose="02040503050406030204" pitchFamily="18" charset="0"/>
                        </a:rPr>
                        <m:t>𝑵</m:t>
                      </m:r>
                      <m:r>
                        <a:rPr lang="en-US" sz="3200" b="1" i="0">
                          <a:solidFill>
                            <a:schemeClr val="bg1"/>
                          </a:solidFill>
                          <a:latin typeface="Cambria Math" panose="02040503050406030204" pitchFamily="18" charset="0"/>
                        </a:rPr>
                        <m:t> = </m:t>
                      </m:r>
                      <m:r>
                        <a:rPr lang="en-US" sz="3200" b="1" i="1">
                          <a:solidFill>
                            <a:schemeClr val="bg1"/>
                          </a:solidFill>
                          <a:latin typeface="Cambria Math" panose="02040503050406030204" pitchFamily="18" charset="0"/>
                        </a:rPr>
                        <m:t>𝑺</m:t>
                      </m:r>
                      <m:r>
                        <a:rPr lang="en-US" sz="3200" b="1" i="0">
                          <a:solidFill>
                            <a:schemeClr val="bg1"/>
                          </a:solidFill>
                          <a:latin typeface="Cambria Math" panose="02040503050406030204" pitchFamily="18" charset="0"/>
                        </a:rPr>
                        <m:t> + </m:t>
                      </m:r>
                      <m:r>
                        <a:rPr lang="en-US" sz="3200" b="1" i="1">
                          <a:solidFill>
                            <a:schemeClr val="bg1"/>
                          </a:solidFill>
                          <a:latin typeface="Cambria Math" panose="02040503050406030204" pitchFamily="18" charset="0"/>
                        </a:rPr>
                        <m:t>𝑰</m:t>
                      </m:r>
                      <m:r>
                        <a:rPr lang="en-US" sz="3200" b="1" i="0">
                          <a:solidFill>
                            <a:schemeClr val="bg1"/>
                          </a:solidFill>
                          <a:latin typeface="Cambria Math" panose="02040503050406030204" pitchFamily="18" charset="0"/>
                        </a:rPr>
                        <m:t> + </m:t>
                      </m:r>
                      <m:r>
                        <a:rPr lang="en-US" sz="3200" b="1" i="1">
                          <a:solidFill>
                            <a:schemeClr val="bg1"/>
                          </a:solidFill>
                          <a:latin typeface="Cambria Math" panose="02040503050406030204" pitchFamily="18" charset="0"/>
                        </a:rPr>
                        <m:t>𝑫</m:t>
                      </m:r>
                      <m:r>
                        <a:rPr lang="en-US" sz="3200" b="1" i="0">
                          <a:solidFill>
                            <a:schemeClr val="bg1"/>
                          </a:solidFill>
                          <a:latin typeface="Cambria Math" panose="02040503050406030204" pitchFamily="18" charset="0"/>
                        </a:rPr>
                        <m:t> + </m:t>
                      </m:r>
                      <m:r>
                        <a:rPr lang="en-US" sz="3200" b="1" i="1">
                          <a:solidFill>
                            <a:schemeClr val="bg1"/>
                          </a:solidFill>
                          <a:latin typeface="Cambria Math" panose="02040503050406030204" pitchFamily="18" charset="0"/>
                        </a:rPr>
                        <m:t>𝑹</m:t>
                      </m:r>
                    </m:oMath>
                  </m:oMathPara>
                </a14:m>
                <a:endParaRPr lang="en-US" sz="3200" b="1">
                  <a:solidFill>
                    <a:schemeClr val="bg1"/>
                  </a:solidFill>
                </a:endParaRPr>
              </a:p>
            </p:txBody>
          </p:sp>
        </mc:Choice>
        <mc:Fallback xmlns="">
          <p:sp>
            <p:nvSpPr>
              <p:cNvPr id="39" name="TextBox 38">
                <a:extLst>
                  <a:ext uri="{FF2B5EF4-FFF2-40B4-BE49-F238E27FC236}">
                    <a16:creationId xmlns:a16="http://schemas.microsoft.com/office/drawing/2014/main" id="{6AD06BA2-F14C-487B-B81A-EABA3366B197}"/>
                  </a:ext>
                </a:extLst>
              </p:cNvPr>
              <p:cNvSpPr txBox="1">
                <a:spLocks noRot="1" noChangeAspect="1" noMove="1" noResize="1" noEditPoints="1" noAdjustHandles="1" noChangeArrowheads="1" noChangeShapeType="1" noTextEdit="1"/>
              </p:cNvSpPr>
              <p:nvPr/>
            </p:nvSpPr>
            <p:spPr>
              <a:xfrm>
                <a:off x="2952504" y="5999530"/>
                <a:ext cx="6157452" cy="584775"/>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33316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plus(in)">
                                      <p:cBhvr>
                                        <p:cTn id="7" dur="20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1000"/>
                                        <p:tgtEl>
                                          <p:spTgt spid="40"/>
                                        </p:tgtEl>
                                      </p:cBhvr>
                                    </p:animEffect>
                                    <p:anim calcmode="lin" valueType="num">
                                      <p:cBhvr>
                                        <p:cTn id="13" dur="1000" fill="hold"/>
                                        <p:tgtEl>
                                          <p:spTgt spid="40"/>
                                        </p:tgtEl>
                                        <p:attrNameLst>
                                          <p:attrName>ppt_x</p:attrName>
                                        </p:attrNameLst>
                                      </p:cBhvr>
                                      <p:tavLst>
                                        <p:tav tm="0">
                                          <p:val>
                                            <p:strVal val="#ppt_x"/>
                                          </p:val>
                                        </p:tav>
                                        <p:tav tm="100000">
                                          <p:val>
                                            <p:strVal val="#ppt_x"/>
                                          </p:val>
                                        </p:tav>
                                      </p:tavLst>
                                    </p:anim>
                                    <p:anim calcmode="lin" valueType="num">
                                      <p:cBhvr>
                                        <p:cTn id="14" dur="1000" fill="hold"/>
                                        <p:tgtEl>
                                          <p:spTgt spid="4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fade">
                                      <p:cBhvr>
                                        <p:cTn id="17" dur="1000"/>
                                        <p:tgtEl>
                                          <p:spTgt spid="39"/>
                                        </p:tgtEl>
                                      </p:cBhvr>
                                    </p:animEffect>
                                    <p:anim calcmode="lin" valueType="num">
                                      <p:cBhvr>
                                        <p:cTn id="18" dur="1000" fill="hold"/>
                                        <p:tgtEl>
                                          <p:spTgt spid="39"/>
                                        </p:tgtEl>
                                        <p:attrNameLst>
                                          <p:attrName>ppt_x</p:attrName>
                                        </p:attrNameLst>
                                      </p:cBhvr>
                                      <p:tavLst>
                                        <p:tav tm="0">
                                          <p:val>
                                            <p:strVal val="#ppt_x"/>
                                          </p:val>
                                        </p:tav>
                                        <p:tav tm="100000">
                                          <p:val>
                                            <p:strVal val="#ppt_x"/>
                                          </p:val>
                                        </p:tav>
                                      </p:tavLst>
                                    </p:anim>
                                    <p:anim calcmode="lin" valueType="num">
                                      <p:cBhvr>
                                        <p:cTn id="19"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3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3681AEC-AC1A-4475-8310-BC57C6CB36B6}"/>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FA14409-3D3F-4F6C-8596-A569EF38008C}"/>
              </a:ext>
            </a:extLst>
          </p:cNvPr>
          <p:cNvSpPr txBox="1"/>
          <p:nvPr/>
        </p:nvSpPr>
        <p:spPr>
          <a:xfrm>
            <a:off x="-1" y="66000"/>
            <a:ext cx="12192000" cy="923330"/>
          </a:xfrm>
          <a:prstGeom prst="rect">
            <a:avLst/>
          </a:prstGeom>
          <a:noFill/>
        </p:spPr>
        <p:txBody>
          <a:bodyPr wrap="square" lIns="91440" tIns="45720" rIns="91440" bIns="45720" anchor="t">
            <a:spAutoFit/>
          </a:bodyPr>
          <a:lstStyle/>
          <a:p>
            <a:pPr algn="ctr"/>
            <a:r>
              <a:rPr lang="en-US" sz="5400" b="1">
                <a:solidFill>
                  <a:schemeClr val="bg1"/>
                </a:solidFill>
                <a:latin typeface="Constantia"/>
                <a:ea typeface="Constantia" charset="0"/>
                <a:cs typeface="Constantia" charset="0"/>
              </a:rPr>
              <a:t>Solving the SIRD model</a:t>
            </a:r>
          </a:p>
        </p:txBody>
      </p:sp>
      <p:sp>
        <p:nvSpPr>
          <p:cNvPr id="5" name="TextBox 4">
            <a:extLst>
              <a:ext uri="{FF2B5EF4-FFF2-40B4-BE49-F238E27FC236}">
                <a16:creationId xmlns:a16="http://schemas.microsoft.com/office/drawing/2014/main" id="{2685A708-B93F-4163-BE60-10B70E050CEE}"/>
              </a:ext>
            </a:extLst>
          </p:cNvPr>
          <p:cNvSpPr txBox="1"/>
          <p:nvPr/>
        </p:nvSpPr>
        <p:spPr>
          <a:xfrm>
            <a:off x="2034714" y="1398572"/>
            <a:ext cx="9433516" cy="830997"/>
          </a:xfrm>
          <a:prstGeom prst="rect">
            <a:avLst/>
          </a:prstGeom>
          <a:noFill/>
        </p:spPr>
        <p:txBody>
          <a:bodyPr wrap="square" rtlCol="0">
            <a:spAutoFit/>
          </a:bodyPr>
          <a:lstStyle/>
          <a:p>
            <a:pPr algn="just"/>
            <a:r>
              <a:rPr lang="en-US" sz="2400" err="1">
                <a:solidFill>
                  <a:srgbClr val="292B2C"/>
                </a:solidFill>
                <a:latin typeface="Times New Roman" panose="02020603050405020304" pitchFamily="18" charset="0"/>
                <a:cs typeface="Times New Roman" panose="02020603050405020304" pitchFamily="18" charset="0"/>
              </a:rPr>
              <a:t>Vì</a:t>
            </a:r>
            <a:r>
              <a:rPr lang="en-US" sz="2400">
                <a:solidFill>
                  <a:srgbClr val="292B2C"/>
                </a:solidFill>
                <a:latin typeface="Times New Roman" panose="02020603050405020304" pitchFamily="18" charset="0"/>
                <a:cs typeface="Times New Roman" panose="02020603050405020304" pitchFamily="18" charset="0"/>
              </a:rPr>
              <a:t> dataset có </a:t>
            </a:r>
            <a:r>
              <a:rPr lang="en-US" sz="2400" err="1">
                <a:solidFill>
                  <a:srgbClr val="292B2C"/>
                </a:solidFill>
                <a:latin typeface="Times New Roman" panose="02020603050405020304" pitchFamily="18" charset="0"/>
                <a:cs typeface="Times New Roman" panose="02020603050405020304" pitchFamily="18" charset="0"/>
              </a:rPr>
              <a:t>thời</a:t>
            </a:r>
            <a:r>
              <a:rPr lang="en-US" sz="2400">
                <a:solidFill>
                  <a:srgbClr val="292B2C"/>
                </a:solidFill>
                <a:latin typeface="Times New Roman" panose="02020603050405020304" pitchFamily="18" charset="0"/>
                <a:cs typeface="Times New Roman" panose="02020603050405020304" pitchFamily="18" charset="0"/>
              </a:rPr>
              <a:t> </a:t>
            </a:r>
            <a:r>
              <a:rPr lang="en-US" sz="2400" err="1">
                <a:solidFill>
                  <a:srgbClr val="292B2C"/>
                </a:solidFill>
                <a:latin typeface="Times New Roman" panose="02020603050405020304" pitchFamily="18" charset="0"/>
                <a:cs typeface="Times New Roman" panose="02020603050405020304" pitchFamily="18" charset="0"/>
              </a:rPr>
              <a:t>gian</a:t>
            </a:r>
            <a:r>
              <a:rPr lang="en-US" sz="2400">
                <a:solidFill>
                  <a:srgbClr val="292B2C"/>
                </a:solidFill>
                <a:latin typeface="Times New Roman" panose="02020603050405020304" pitchFamily="18" charset="0"/>
                <a:cs typeface="Times New Roman" panose="02020603050405020304" pitchFamily="18" charset="0"/>
              </a:rPr>
              <a:t> </a:t>
            </a:r>
            <a:r>
              <a:rPr lang="en-US" sz="2400" err="1">
                <a:solidFill>
                  <a:srgbClr val="292B2C"/>
                </a:solidFill>
                <a:latin typeface="Times New Roman" panose="02020603050405020304" pitchFamily="18" charset="0"/>
                <a:cs typeface="Times New Roman" panose="02020603050405020304" pitchFamily="18" charset="0"/>
              </a:rPr>
              <a:t>rời</a:t>
            </a:r>
            <a:r>
              <a:rPr lang="en-US" sz="2400">
                <a:solidFill>
                  <a:srgbClr val="292B2C"/>
                </a:solidFill>
                <a:latin typeface="Times New Roman" panose="02020603050405020304" pitchFamily="18" charset="0"/>
                <a:cs typeface="Times New Roman" panose="02020603050405020304" pitchFamily="18" charset="0"/>
              </a:rPr>
              <a:t> </a:t>
            </a:r>
            <a:r>
              <a:rPr lang="en-US" sz="2400" err="1">
                <a:solidFill>
                  <a:srgbClr val="292B2C"/>
                </a:solidFill>
                <a:latin typeface="Times New Roman" panose="02020603050405020304" pitchFamily="18" charset="0"/>
                <a:cs typeface="Times New Roman" panose="02020603050405020304" pitchFamily="18" charset="0"/>
              </a:rPr>
              <a:t>rạc</a:t>
            </a:r>
            <a:r>
              <a:rPr lang="en-US" sz="2400">
                <a:solidFill>
                  <a:srgbClr val="292B2C"/>
                </a:solidFill>
                <a:latin typeface="Times New Roman" panose="02020603050405020304" pitchFamily="18" charset="0"/>
                <a:cs typeface="Times New Roman" panose="02020603050405020304" pitchFamily="18" charset="0"/>
              </a:rPr>
              <a:t>, nên ta có </a:t>
            </a:r>
            <a:r>
              <a:rPr lang="en-US" sz="2400" err="1">
                <a:solidFill>
                  <a:srgbClr val="292B2C"/>
                </a:solidFill>
                <a:latin typeface="Times New Roman" panose="02020603050405020304" pitchFamily="18" charset="0"/>
                <a:cs typeface="Times New Roman" panose="02020603050405020304" pitchFamily="18" charset="0"/>
              </a:rPr>
              <a:t>thể</a:t>
            </a:r>
            <a:r>
              <a:rPr lang="en-US" sz="2400">
                <a:solidFill>
                  <a:srgbClr val="292B2C"/>
                </a:solidFill>
                <a:latin typeface="Times New Roman" panose="02020603050405020304" pitchFamily="18" charset="0"/>
                <a:cs typeface="Times New Roman" panose="02020603050405020304" pitchFamily="18" charset="0"/>
              </a:rPr>
              <a:t> </a:t>
            </a:r>
            <a:r>
              <a:rPr lang="en-US" sz="2400" err="1">
                <a:solidFill>
                  <a:srgbClr val="292B2C"/>
                </a:solidFill>
                <a:latin typeface="Times New Roman" panose="02020603050405020304" pitchFamily="18" charset="0"/>
                <a:cs typeface="Times New Roman" panose="02020603050405020304" pitchFamily="18" charset="0"/>
              </a:rPr>
              <a:t>chuyển</a:t>
            </a:r>
            <a:r>
              <a:rPr lang="en-US" sz="2400">
                <a:solidFill>
                  <a:srgbClr val="292B2C"/>
                </a:solidFill>
                <a:latin typeface="Times New Roman" panose="02020603050405020304" pitchFamily="18" charset="0"/>
                <a:cs typeface="Times New Roman" panose="02020603050405020304" pitchFamily="18" charset="0"/>
              </a:rPr>
              <a:t> </a:t>
            </a:r>
            <a:r>
              <a:rPr lang="en-US" sz="2400" err="1">
                <a:solidFill>
                  <a:srgbClr val="292B2C"/>
                </a:solidFill>
                <a:latin typeface="Times New Roman" panose="02020603050405020304" pitchFamily="18" charset="0"/>
                <a:cs typeface="Times New Roman" panose="02020603050405020304" pitchFamily="18" charset="0"/>
              </a:rPr>
              <a:t>đạo</a:t>
            </a:r>
            <a:r>
              <a:rPr lang="en-US" sz="2400">
                <a:solidFill>
                  <a:srgbClr val="292B2C"/>
                </a:solidFill>
                <a:latin typeface="Times New Roman" panose="02020603050405020304" pitchFamily="18" charset="0"/>
                <a:cs typeface="Times New Roman" panose="02020603050405020304" pitchFamily="18" charset="0"/>
              </a:rPr>
              <a:t> </a:t>
            </a:r>
            <a:r>
              <a:rPr lang="en-US" sz="2400" err="1">
                <a:solidFill>
                  <a:srgbClr val="292B2C"/>
                </a:solidFill>
                <a:latin typeface="Times New Roman" panose="02020603050405020304" pitchFamily="18" charset="0"/>
                <a:cs typeface="Times New Roman" panose="02020603050405020304" pitchFamily="18" charset="0"/>
              </a:rPr>
              <a:t>hàm</a:t>
            </a:r>
            <a:r>
              <a:rPr lang="en-US" sz="2400">
                <a:solidFill>
                  <a:srgbClr val="292B2C"/>
                </a:solidFill>
                <a:latin typeface="Times New Roman" panose="02020603050405020304" pitchFamily="18" charset="0"/>
                <a:cs typeface="Times New Roman" panose="02020603050405020304" pitchFamily="18" charset="0"/>
              </a:rPr>
              <a:t> </a:t>
            </a:r>
            <a:r>
              <a:rPr lang="en-US" sz="2400" err="1">
                <a:solidFill>
                  <a:srgbClr val="292B2C"/>
                </a:solidFill>
                <a:latin typeface="Times New Roman" panose="02020603050405020304" pitchFamily="18" charset="0"/>
                <a:cs typeface="Times New Roman" panose="02020603050405020304" pitchFamily="18" charset="0"/>
              </a:rPr>
              <a:t>thành</a:t>
            </a:r>
            <a:r>
              <a:rPr lang="en-US" sz="2400">
                <a:solidFill>
                  <a:srgbClr val="292B2C"/>
                </a:solidFill>
                <a:latin typeface="Times New Roman" panose="02020603050405020304" pitchFamily="18" charset="0"/>
                <a:cs typeface="Times New Roman" panose="02020603050405020304" pitchFamily="18" charset="0"/>
              </a:rPr>
              <a:t> </a:t>
            </a:r>
            <a:r>
              <a:rPr lang="en-US" sz="2400" err="1">
                <a:solidFill>
                  <a:srgbClr val="292B2C"/>
                </a:solidFill>
                <a:latin typeface="Times New Roman" panose="02020603050405020304" pitchFamily="18" charset="0"/>
                <a:cs typeface="Times New Roman" panose="02020603050405020304" pitchFamily="18" charset="0"/>
              </a:rPr>
              <a:t>công</a:t>
            </a:r>
            <a:r>
              <a:rPr lang="en-US" sz="2400">
                <a:solidFill>
                  <a:srgbClr val="292B2C"/>
                </a:solidFill>
                <a:latin typeface="Times New Roman" panose="02020603050405020304" pitchFamily="18" charset="0"/>
                <a:cs typeface="Times New Roman" panose="02020603050405020304" pitchFamily="18" charset="0"/>
              </a:rPr>
              <a:t> </a:t>
            </a:r>
            <a:r>
              <a:rPr lang="en-US" sz="2400" err="1">
                <a:solidFill>
                  <a:srgbClr val="292B2C"/>
                </a:solidFill>
                <a:latin typeface="Times New Roman" panose="02020603050405020304" pitchFamily="18" charset="0"/>
                <a:cs typeface="Times New Roman" panose="02020603050405020304" pitchFamily="18" charset="0"/>
              </a:rPr>
              <a:t>thức</a:t>
            </a:r>
            <a:r>
              <a:rPr lang="en-US" sz="2400">
                <a:solidFill>
                  <a:srgbClr val="292B2C"/>
                </a:solidFill>
                <a:latin typeface="Times New Roman" panose="02020603050405020304" pitchFamily="18" charset="0"/>
                <a:cs typeface="Times New Roman" panose="02020603050405020304" pitchFamily="18" charset="0"/>
              </a:rPr>
              <a:t> </a:t>
            </a:r>
            <a:r>
              <a:rPr lang="en-US" sz="2400" err="1">
                <a:solidFill>
                  <a:srgbClr val="292B2C"/>
                </a:solidFill>
                <a:latin typeface="Times New Roman" panose="02020603050405020304" pitchFamily="18" charset="0"/>
                <a:cs typeface="Times New Roman" panose="02020603050405020304" pitchFamily="18" charset="0"/>
              </a:rPr>
              <a:t>biến</a:t>
            </a:r>
            <a:r>
              <a:rPr lang="en-US" sz="2400">
                <a:solidFill>
                  <a:srgbClr val="292B2C"/>
                </a:solidFill>
                <a:latin typeface="Times New Roman" panose="02020603050405020304" pitchFamily="18" charset="0"/>
                <a:cs typeface="Times New Roman" panose="02020603050405020304" pitchFamily="18" charset="0"/>
              </a:rPr>
              <a:t> </a:t>
            </a:r>
            <a:r>
              <a:rPr lang="en-US" sz="2400" err="1">
                <a:solidFill>
                  <a:srgbClr val="292B2C"/>
                </a:solidFill>
                <a:latin typeface="Times New Roman" panose="02020603050405020304" pitchFamily="18" charset="0"/>
                <a:cs typeface="Times New Roman" panose="02020603050405020304" pitchFamily="18" charset="0"/>
              </a:rPr>
              <a:t>thiên</a:t>
            </a:r>
            <a:endParaRPr lang="vi-VN" sz="2400" b="0" i="0" u="none" strike="noStrike">
              <a:solidFill>
                <a:srgbClr val="292B2C"/>
              </a:solidFill>
              <a:effectLst/>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3BAB1F6-F38D-4091-808A-36D468562DAC}"/>
                  </a:ext>
                </a:extLst>
              </p:cNvPr>
              <p:cNvSpPr txBox="1"/>
              <p:nvPr/>
            </p:nvSpPr>
            <p:spPr>
              <a:xfrm>
                <a:off x="791394" y="2491179"/>
                <a:ext cx="10609210" cy="523220"/>
              </a:xfrm>
              <a:prstGeom prst="rect">
                <a:avLst/>
              </a:prstGeom>
              <a:noFill/>
            </p:spPr>
            <p:txBody>
              <a:bodyPr wrap="square">
                <a:spAutoFit/>
              </a:bodyPr>
              <a:lstStyle/>
              <a:p>
                <a:pPr marL="457200" indent="-457200" algn="just">
                  <a:buFont typeface="Wingdings" panose="05000000000000000000" pitchFamily="2" charset="2"/>
                  <a:buChar char="q"/>
                </a:pP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𝑆</m:t>
                        </m:r>
                      </m:e>
                      <m:sub>
                        <m:r>
                          <a:rPr lang="en-US" sz="2800" i="1">
                            <a:latin typeface="Cambria Math" panose="02040503050406030204" pitchFamily="18" charset="0"/>
                          </a:rPr>
                          <m:t>𝑡</m:t>
                        </m:r>
                        <m:r>
                          <a:rPr lang="en-US" sz="2800" i="1">
                            <a:latin typeface="Cambria Math" panose="02040503050406030204" pitchFamily="18" charset="0"/>
                          </a:rPr>
                          <m:t>+1</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𝑆</m:t>
                        </m:r>
                      </m:e>
                      <m:sub>
                        <m:r>
                          <a:rPr lang="en-US" sz="2800" i="1">
                            <a:latin typeface="Cambria Math" panose="02040503050406030204" pitchFamily="18" charset="0"/>
                          </a:rPr>
                          <m:t>𝑡</m:t>
                        </m:r>
                      </m:sub>
                    </m:sSub>
                    <m:r>
                      <a:rPr lang="en-US" sz="2800" i="1">
                        <a:latin typeface="Cambria Math" panose="02040503050406030204" pitchFamily="18" charset="0"/>
                      </a:rPr>
                      <m:t>=−</m:t>
                    </m:r>
                    <m:r>
                      <m:rPr>
                        <m:sty m:val="p"/>
                      </m:rPr>
                      <a:rPr lang="en-US" sz="2800">
                        <a:latin typeface="Cambria Math" panose="02040503050406030204" pitchFamily="18" charset="0"/>
                      </a:rPr>
                      <m:t>β</m:t>
                    </m:r>
                    <m:sSub>
                      <m:sSubPr>
                        <m:ctrlPr>
                          <a:rPr lang="en-US" sz="2800" i="1">
                            <a:latin typeface="Cambria Math" panose="02040503050406030204" pitchFamily="18" charset="0"/>
                          </a:rPr>
                        </m:ctrlPr>
                      </m:sSubPr>
                      <m:e>
                        <m:r>
                          <a:rPr lang="en-US" sz="2800" i="1">
                            <a:latin typeface="Cambria Math" panose="02040503050406030204" pitchFamily="18" charset="0"/>
                          </a:rPr>
                          <m:t>𝑆</m:t>
                        </m:r>
                      </m:e>
                      <m:sub>
                        <m:r>
                          <a:rPr lang="en-US" sz="2800" i="1">
                            <a:latin typeface="Cambria Math" panose="02040503050406030204" pitchFamily="18" charset="0"/>
                          </a:rPr>
                          <m:t>𝑡</m:t>
                        </m:r>
                      </m:sub>
                    </m:sSub>
                  </m:oMath>
                </a14:m>
                <a:endParaRPr lang="en-US" sz="2800"/>
              </a:p>
            </p:txBody>
          </p:sp>
        </mc:Choice>
        <mc:Fallback xmlns="">
          <p:sp>
            <p:nvSpPr>
              <p:cNvPr id="6" name="TextBox 5">
                <a:extLst>
                  <a:ext uri="{FF2B5EF4-FFF2-40B4-BE49-F238E27FC236}">
                    <a16:creationId xmlns:a16="http://schemas.microsoft.com/office/drawing/2014/main" id="{63BAB1F6-F38D-4091-808A-36D468562DAC}"/>
                  </a:ext>
                </a:extLst>
              </p:cNvPr>
              <p:cNvSpPr txBox="1">
                <a:spLocks noRot="1" noChangeAspect="1" noMove="1" noResize="1" noEditPoints="1" noAdjustHandles="1" noChangeArrowheads="1" noChangeShapeType="1" noTextEdit="1"/>
              </p:cNvSpPr>
              <p:nvPr/>
            </p:nvSpPr>
            <p:spPr>
              <a:xfrm>
                <a:off x="791394" y="2491179"/>
                <a:ext cx="10609210" cy="52322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B03E0AC-2702-4130-97A9-A91F067F0002}"/>
                  </a:ext>
                </a:extLst>
              </p:cNvPr>
              <p:cNvSpPr txBox="1"/>
              <p:nvPr/>
            </p:nvSpPr>
            <p:spPr>
              <a:xfrm>
                <a:off x="791394" y="3429000"/>
                <a:ext cx="10609210" cy="523220"/>
              </a:xfrm>
              <a:prstGeom prst="rect">
                <a:avLst/>
              </a:prstGeom>
              <a:noFill/>
            </p:spPr>
            <p:txBody>
              <a:bodyPr wrap="square">
                <a:spAutoFit/>
              </a:bodyPr>
              <a:lstStyle/>
              <a:p>
                <a:pPr marL="457200" indent="-457200" algn="just">
                  <a:buFont typeface="Wingdings" panose="05000000000000000000" pitchFamily="2" charset="2"/>
                  <a:buChar char="q"/>
                </a:pP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𝐼</m:t>
                        </m:r>
                      </m:e>
                      <m:sub>
                        <m:r>
                          <a:rPr lang="en-US" sz="2800" i="1">
                            <a:latin typeface="Cambria Math" panose="02040503050406030204" pitchFamily="18" charset="0"/>
                          </a:rPr>
                          <m:t>𝑡</m:t>
                        </m:r>
                        <m:r>
                          <a:rPr lang="en-US" sz="2800" i="1">
                            <a:latin typeface="Cambria Math" panose="02040503050406030204" pitchFamily="18" charset="0"/>
                          </a:rPr>
                          <m:t>+1</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𝐼</m:t>
                        </m:r>
                      </m:e>
                      <m:sub>
                        <m:r>
                          <a:rPr lang="en-US" sz="2800" i="1">
                            <a:latin typeface="Cambria Math" panose="02040503050406030204" pitchFamily="18" charset="0"/>
                          </a:rPr>
                          <m:t>𝑡</m:t>
                        </m:r>
                      </m:sub>
                    </m:sSub>
                    <m:r>
                      <a:rPr lang="en-US" sz="2800" i="1">
                        <a:latin typeface="Cambria Math" panose="02040503050406030204" pitchFamily="18" charset="0"/>
                      </a:rPr>
                      <m:t>=</m:t>
                    </m:r>
                    <m:r>
                      <m:rPr>
                        <m:sty m:val="p"/>
                      </m:rPr>
                      <a:rPr lang="en-US" sz="2800">
                        <a:latin typeface="Cambria Math" panose="02040503050406030204" pitchFamily="18" charset="0"/>
                      </a:rPr>
                      <m:t>β</m:t>
                    </m:r>
                    <m:sSub>
                      <m:sSubPr>
                        <m:ctrlPr>
                          <a:rPr lang="en-US" sz="2800" i="1">
                            <a:latin typeface="Cambria Math" panose="02040503050406030204" pitchFamily="18" charset="0"/>
                          </a:rPr>
                        </m:ctrlPr>
                      </m:sSubPr>
                      <m:e>
                        <m:r>
                          <a:rPr lang="en-US" sz="2800" i="1">
                            <a:latin typeface="Cambria Math" panose="02040503050406030204" pitchFamily="18" charset="0"/>
                          </a:rPr>
                          <m:t>𝑆</m:t>
                        </m:r>
                      </m:e>
                      <m:sub>
                        <m:r>
                          <a:rPr lang="en-US" sz="2800" i="1">
                            <a:latin typeface="Cambria Math" panose="02040503050406030204" pitchFamily="18" charset="0"/>
                          </a:rPr>
                          <m:t>𝑡</m:t>
                        </m:r>
                      </m:sub>
                    </m:sSub>
                    <m:r>
                      <a:rPr lang="en-US" sz="2800" i="1">
                        <a:latin typeface="Cambria Math" panose="02040503050406030204" pitchFamily="18" charset="0"/>
                      </a:rPr>
                      <m:t>−</m:t>
                    </m:r>
                    <m:r>
                      <m:rPr>
                        <m:sty m:val="p"/>
                      </m:rPr>
                      <a:rPr lang="en-US" sz="2800">
                        <a:latin typeface="Cambria Math" panose="02040503050406030204" pitchFamily="18" charset="0"/>
                      </a:rPr>
                      <m:t>γ</m:t>
                    </m:r>
                    <m:sSub>
                      <m:sSubPr>
                        <m:ctrlPr>
                          <a:rPr lang="en-US" sz="2800" i="1">
                            <a:latin typeface="Cambria Math" panose="02040503050406030204" pitchFamily="18" charset="0"/>
                          </a:rPr>
                        </m:ctrlPr>
                      </m:sSubPr>
                      <m:e>
                        <m:r>
                          <a:rPr lang="en-US" sz="2800" i="1">
                            <a:latin typeface="Cambria Math" panose="02040503050406030204" pitchFamily="18" charset="0"/>
                          </a:rPr>
                          <m:t>𝐼</m:t>
                        </m:r>
                      </m:e>
                      <m:sub>
                        <m:r>
                          <a:rPr lang="en-US" sz="2800" i="1">
                            <a:latin typeface="Cambria Math" panose="02040503050406030204" pitchFamily="18" charset="0"/>
                          </a:rPr>
                          <m:t>𝑡</m:t>
                        </m:r>
                      </m:sub>
                    </m:sSub>
                    <m:r>
                      <a:rPr lang="en-US" sz="2800" i="1">
                        <a:latin typeface="Cambria Math" panose="02040503050406030204" pitchFamily="18" charset="0"/>
                      </a:rPr>
                      <m:t>−</m:t>
                    </m:r>
                    <m:r>
                      <m:rPr>
                        <m:sty m:val="p"/>
                      </m:rPr>
                      <a:rPr lang="en-US" sz="2800">
                        <a:latin typeface="Cambria Math" panose="02040503050406030204" pitchFamily="18" charset="0"/>
                      </a:rPr>
                      <m:t>μ</m:t>
                    </m:r>
                    <m:r>
                      <a:rPr lang="en-US" sz="2800" i="1">
                        <a:latin typeface="Cambria Math" panose="02040503050406030204" pitchFamily="18" charset="0"/>
                      </a:rPr>
                      <m:t>𝐼</m:t>
                    </m:r>
                  </m:oMath>
                </a14:m>
                <a:endParaRPr lang="en-US" sz="2800"/>
              </a:p>
            </p:txBody>
          </p:sp>
        </mc:Choice>
        <mc:Fallback xmlns="">
          <p:sp>
            <p:nvSpPr>
              <p:cNvPr id="11" name="TextBox 10">
                <a:extLst>
                  <a:ext uri="{FF2B5EF4-FFF2-40B4-BE49-F238E27FC236}">
                    <a16:creationId xmlns:a16="http://schemas.microsoft.com/office/drawing/2014/main" id="{1B03E0AC-2702-4130-97A9-A91F067F0002}"/>
                  </a:ext>
                </a:extLst>
              </p:cNvPr>
              <p:cNvSpPr txBox="1">
                <a:spLocks noRot="1" noChangeAspect="1" noMove="1" noResize="1" noEditPoints="1" noAdjustHandles="1" noChangeArrowheads="1" noChangeShapeType="1" noTextEdit="1"/>
              </p:cNvSpPr>
              <p:nvPr/>
            </p:nvSpPr>
            <p:spPr>
              <a:xfrm>
                <a:off x="791394" y="3429000"/>
                <a:ext cx="10609210"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2A4EAE4-488D-41E2-A588-C72591739F4F}"/>
                  </a:ext>
                </a:extLst>
              </p:cNvPr>
              <p:cNvSpPr txBox="1"/>
              <p:nvPr/>
            </p:nvSpPr>
            <p:spPr>
              <a:xfrm>
                <a:off x="791394" y="4366821"/>
                <a:ext cx="10609210" cy="523220"/>
              </a:xfrm>
              <a:prstGeom prst="rect">
                <a:avLst/>
              </a:prstGeom>
              <a:noFill/>
            </p:spPr>
            <p:txBody>
              <a:bodyPr wrap="square">
                <a:spAutoFit/>
              </a:bodyPr>
              <a:lstStyle/>
              <a:p>
                <a:pPr marL="457200" indent="-457200" algn="just">
                  <a:buFont typeface="Wingdings" panose="05000000000000000000" pitchFamily="2" charset="2"/>
                  <a:buChar char="q"/>
                </a:pP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𝑅</m:t>
                        </m:r>
                      </m:e>
                      <m:sub>
                        <m:r>
                          <a:rPr lang="en-US" sz="2800" i="1">
                            <a:latin typeface="Cambria Math" panose="02040503050406030204" pitchFamily="18" charset="0"/>
                          </a:rPr>
                          <m:t>𝑡</m:t>
                        </m:r>
                        <m:r>
                          <a:rPr lang="en-US" sz="2800" i="1">
                            <a:latin typeface="Cambria Math" panose="02040503050406030204" pitchFamily="18" charset="0"/>
                          </a:rPr>
                          <m:t>+1</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𝑅</m:t>
                        </m:r>
                      </m:e>
                      <m:sub>
                        <m:r>
                          <a:rPr lang="en-US" sz="2800" i="1">
                            <a:latin typeface="Cambria Math" panose="02040503050406030204" pitchFamily="18" charset="0"/>
                          </a:rPr>
                          <m:t>𝑡</m:t>
                        </m:r>
                      </m:sub>
                    </m:sSub>
                    <m:r>
                      <a:rPr lang="en-US" sz="2800" i="1">
                        <a:latin typeface="Cambria Math" panose="02040503050406030204" pitchFamily="18" charset="0"/>
                      </a:rPr>
                      <m:t>=</m:t>
                    </m:r>
                    <m:r>
                      <m:rPr>
                        <m:sty m:val="p"/>
                      </m:rPr>
                      <a:rPr lang="en-US" sz="2800">
                        <a:latin typeface="Cambria Math" panose="02040503050406030204" pitchFamily="18" charset="0"/>
                      </a:rPr>
                      <m:t>γ</m:t>
                    </m:r>
                    <m:sSub>
                      <m:sSubPr>
                        <m:ctrlPr>
                          <a:rPr lang="en-US" sz="2800" i="1">
                            <a:latin typeface="Cambria Math" panose="02040503050406030204" pitchFamily="18" charset="0"/>
                          </a:rPr>
                        </m:ctrlPr>
                      </m:sSubPr>
                      <m:e>
                        <m:r>
                          <a:rPr lang="en-US" sz="2800" i="1">
                            <a:latin typeface="Cambria Math" panose="02040503050406030204" pitchFamily="18" charset="0"/>
                          </a:rPr>
                          <m:t>𝐼</m:t>
                        </m:r>
                      </m:e>
                      <m:sub>
                        <m:r>
                          <a:rPr lang="en-US" sz="2800" i="1">
                            <a:latin typeface="Cambria Math" panose="02040503050406030204" pitchFamily="18" charset="0"/>
                          </a:rPr>
                          <m:t>𝑡</m:t>
                        </m:r>
                      </m:sub>
                    </m:sSub>
                  </m:oMath>
                </a14:m>
                <a:endParaRPr lang="en-US" sz="2800"/>
              </a:p>
            </p:txBody>
          </p:sp>
        </mc:Choice>
        <mc:Fallback xmlns="">
          <p:sp>
            <p:nvSpPr>
              <p:cNvPr id="15" name="TextBox 14">
                <a:extLst>
                  <a:ext uri="{FF2B5EF4-FFF2-40B4-BE49-F238E27FC236}">
                    <a16:creationId xmlns:a16="http://schemas.microsoft.com/office/drawing/2014/main" id="{F2A4EAE4-488D-41E2-A588-C72591739F4F}"/>
                  </a:ext>
                </a:extLst>
              </p:cNvPr>
              <p:cNvSpPr txBox="1">
                <a:spLocks noRot="1" noChangeAspect="1" noMove="1" noResize="1" noEditPoints="1" noAdjustHandles="1" noChangeArrowheads="1" noChangeShapeType="1" noTextEdit="1"/>
              </p:cNvSpPr>
              <p:nvPr/>
            </p:nvSpPr>
            <p:spPr>
              <a:xfrm>
                <a:off x="791394" y="4366821"/>
                <a:ext cx="10609210" cy="52322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8ADD048-85A7-4146-9565-5F0A50FB9FF8}"/>
                  </a:ext>
                </a:extLst>
              </p:cNvPr>
              <p:cNvSpPr txBox="1"/>
              <p:nvPr/>
            </p:nvSpPr>
            <p:spPr>
              <a:xfrm>
                <a:off x="791394" y="5304642"/>
                <a:ext cx="10609210" cy="523220"/>
              </a:xfrm>
              <a:prstGeom prst="rect">
                <a:avLst/>
              </a:prstGeom>
              <a:noFill/>
            </p:spPr>
            <p:txBody>
              <a:bodyPr wrap="square">
                <a:spAutoFit/>
              </a:bodyPr>
              <a:lstStyle/>
              <a:p>
                <a:pPr marL="457200" indent="-457200" algn="just">
                  <a:buFont typeface="Wingdings" panose="05000000000000000000" pitchFamily="2" charset="2"/>
                  <a:buChar char="q"/>
                </a:pP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𝐷</m:t>
                        </m:r>
                      </m:e>
                      <m:sub>
                        <m:r>
                          <a:rPr lang="en-US" sz="2800" i="1">
                            <a:latin typeface="Cambria Math" panose="02040503050406030204" pitchFamily="18" charset="0"/>
                          </a:rPr>
                          <m:t>𝑡</m:t>
                        </m:r>
                        <m:r>
                          <a:rPr lang="en-US" sz="2800" i="1">
                            <a:latin typeface="Cambria Math" panose="02040503050406030204" pitchFamily="18" charset="0"/>
                          </a:rPr>
                          <m:t>+1</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𝐷</m:t>
                        </m:r>
                      </m:e>
                      <m:sub>
                        <m:r>
                          <a:rPr lang="en-US" sz="2800" i="1">
                            <a:latin typeface="Cambria Math" panose="02040503050406030204" pitchFamily="18" charset="0"/>
                          </a:rPr>
                          <m:t>𝑡</m:t>
                        </m:r>
                      </m:sub>
                    </m:sSub>
                    <m:r>
                      <a:rPr lang="en-US" sz="2800" i="1">
                        <a:latin typeface="Cambria Math" panose="02040503050406030204" pitchFamily="18" charset="0"/>
                      </a:rPr>
                      <m:t>=</m:t>
                    </m:r>
                    <m:r>
                      <m:rPr>
                        <m:sty m:val="p"/>
                      </m:rPr>
                      <a:rPr lang="en-US" sz="2800">
                        <a:latin typeface="Cambria Math" panose="02040503050406030204" pitchFamily="18" charset="0"/>
                      </a:rPr>
                      <m:t>μ</m:t>
                    </m:r>
                    <m:sSub>
                      <m:sSubPr>
                        <m:ctrlPr>
                          <a:rPr lang="en-US" sz="2800" i="1">
                            <a:latin typeface="Cambria Math" panose="02040503050406030204" pitchFamily="18" charset="0"/>
                          </a:rPr>
                        </m:ctrlPr>
                      </m:sSubPr>
                      <m:e>
                        <m:r>
                          <a:rPr lang="en-US" sz="2800" i="1">
                            <a:latin typeface="Cambria Math" panose="02040503050406030204" pitchFamily="18" charset="0"/>
                          </a:rPr>
                          <m:t>𝐼</m:t>
                        </m:r>
                      </m:e>
                      <m:sub>
                        <m:r>
                          <a:rPr lang="en-US" sz="2800" i="1">
                            <a:latin typeface="Cambria Math" panose="02040503050406030204" pitchFamily="18" charset="0"/>
                          </a:rPr>
                          <m:t>𝑡</m:t>
                        </m:r>
                      </m:sub>
                    </m:sSub>
                  </m:oMath>
                </a14:m>
                <a:endParaRPr lang="en-US" sz="2800"/>
              </a:p>
            </p:txBody>
          </p:sp>
        </mc:Choice>
        <mc:Fallback xmlns="">
          <p:sp>
            <p:nvSpPr>
              <p:cNvPr id="8" name="TextBox 7">
                <a:extLst>
                  <a:ext uri="{FF2B5EF4-FFF2-40B4-BE49-F238E27FC236}">
                    <a16:creationId xmlns:a16="http://schemas.microsoft.com/office/drawing/2014/main" id="{E8ADD048-85A7-4146-9565-5F0A50FB9FF8}"/>
                  </a:ext>
                </a:extLst>
              </p:cNvPr>
              <p:cNvSpPr txBox="1">
                <a:spLocks noRot="1" noChangeAspect="1" noMove="1" noResize="1" noEditPoints="1" noAdjustHandles="1" noChangeArrowheads="1" noChangeShapeType="1" noTextEdit="1"/>
              </p:cNvSpPr>
              <p:nvPr/>
            </p:nvSpPr>
            <p:spPr>
              <a:xfrm>
                <a:off x="791394" y="5304642"/>
                <a:ext cx="10609210" cy="523220"/>
              </a:xfrm>
              <a:prstGeom prst="rect">
                <a:avLst/>
              </a:prstGeom>
              <a:blipFill>
                <a:blip r:embed="rId5"/>
                <a:stretch>
                  <a:fillRect/>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BC674615-9D18-4844-A521-9CC73C599E98}"/>
              </a:ext>
            </a:extLst>
          </p:cNvPr>
          <p:cNvPicPr>
            <a:picLocks noChangeAspect="1"/>
          </p:cNvPicPr>
          <p:nvPr/>
        </p:nvPicPr>
        <p:blipFill>
          <a:blip r:embed="rId6"/>
          <a:stretch>
            <a:fillRect/>
          </a:stretch>
        </p:blipFill>
        <p:spPr>
          <a:xfrm>
            <a:off x="5434187" y="2689459"/>
            <a:ext cx="6158330" cy="2876793"/>
          </a:xfrm>
          <a:prstGeom prst="rect">
            <a:avLst/>
          </a:prstGeom>
        </p:spPr>
      </p:pic>
      <p:sp>
        <p:nvSpPr>
          <p:cNvPr id="12" name="Striped Right Arrow 23">
            <a:extLst>
              <a:ext uri="{FF2B5EF4-FFF2-40B4-BE49-F238E27FC236}">
                <a16:creationId xmlns:a16="http://schemas.microsoft.com/office/drawing/2014/main" id="{7B66BFD0-2C47-486E-8C6E-FF0E3EDBF0B8}"/>
              </a:ext>
            </a:extLst>
          </p:cNvPr>
          <p:cNvSpPr/>
          <p:nvPr/>
        </p:nvSpPr>
        <p:spPr>
          <a:xfrm>
            <a:off x="723770" y="1504889"/>
            <a:ext cx="1145714" cy="629065"/>
          </a:xfrm>
          <a:prstGeom prst="strip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5377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1000" fill="hold"/>
                                        <p:tgtEl>
                                          <p:spTgt spid="12"/>
                                        </p:tgtEl>
                                        <p:attrNameLst>
                                          <p:attrName>ppt_w</p:attrName>
                                        </p:attrNameLst>
                                      </p:cBhvr>
                                      <p:tavLst>
                                        <p:tav tm="0">
                                          <p:val>
                                            <p:fltVal val="0"/>
                                          </p:val>
                                        </p:tav>
                                        <p:tav tm="100000">
                                          <p:val>
                                            <p:strVal val="#ppt_w"/>
                                          </p:val>
                                        </p:tav>
                                      </p:tavLst>
                                    </p:anim>
                                    <p:anim calcmode="lin" valueType="num">
                                      <p:cBhvr>
                                        <p:cTn id="18" dur="1000" fill="hold"/>
                                        <p:tgtEl>
                                          <p:spTgt spid="12"/>
                                        </p:tgtEl>
                                        <p:attrNameLst>
                                          <p:attrName>ppt_h</p:attrName>
                                        </p:attrNameLst>
                                      </p:cBhvr>
                                      <p:tavLst>
                                        <p:tav tm="0">
                                          <p:val>
                                            <p:fltVal val="0"/>
                                          </p:val>
                                        </p:tav>
                                        <p:tav tm="100000">
                                          <p:val>
                                            <p:strVal val="#ppt_h"/>
                                          </p:val>
                                        </p:tav>
                                      </p:tavLst>
                                    </p:anim>
                                    <p:animEffect transition="in" filter="fade">
                                      <p:cBhvr>
                                        <p:cTn id="19" dur="10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1000"/>
                                        <p:tgtEl>
                                          <p:spTgt spid="11"/>
                                        </p:tgtEl>
                                      </p:cBhvr>
                                    </p:animEffect>
                                    <p:anim calcmode="lin" valueType="num">
                                      <p:cBhvr>
                                        <p:cTn id="32" dur="1000" fill="hold"/>
                                        <p:tgtEl>
                                          <p:spTgt spid="11"/>
                                        </p:tgtEl>
                                        <p:attrNameLst>
                                          <p:attrName>ppt_x</p:attrName>
                                        </p:attrNameLst>
                                      </p:cBhvr>
                                      <p:tavLst>
                                        <p:tav tm="0">
                                          <p:val>
                                            <p:strVal val="#ppt_x"/>
                                          </p:val>
                                        </p:tav>
                                        <p:tav tm="100000">
                                          <p:val>
                                            <p:strVal val="#ppt_x"/>
                                          </p:val>
                                        </p:tav>
                                      </p:tavLst>
                                    </p:anim>
                                    <p:anim calcmode="lin" valueType="num">
                                      <p:cBhvr>
                                        <p:cTn id="3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1000"/>
                                        <p:tgtEl>
                                          <p:spTgt spid="15"/>
                                        </p:tgtEl>
                                      </p:cBhvr>
                                    </p:animEffect>
                                    <p:anim calcmode="lin" valueType="num">
                                      <p:cBhvr>
                                        <p:cTn id="39" dur="1000" fill="hold"/>
                                        <p:tgtEl>
                                          <p:spTgt spid="15"/>
                                        </p:tgtEl>
                                        <p:attrNameLst>
                                          <p:attrName>ppt_x</p:attrName>
                                        </p:attrNameLst>
                                      </p:cBhvr>
                                      <p:tavLst>
                                        <p:tav tm="0">
                                          <p:val>
                                            <p:strVal val="#ppt_x"/>
                                          </p:val>
                                        </p:tav>
                                        <p:tav tm="100000">
                                          <p:val>
                                            <p:strVal val="#ppt_x"/>
                                          </p:val>
                                        </p:tav>
                                      </p:tavLst>
                                    </p:anim>
                                    <p:anim calcmode="lin" valueType="num">
                                      <p:cBhvr>
                                        <p:cTn id="4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fade">
                                      <p:cBhvr>
                                        <p:cTn id="45" dur="1000"/>
                                        <p:tgtEl>
                                          <p:spTgt spid="8"/>
                                        </p:tgtEl>
                                      </p:cBhvr>
                                    </p:animEffect>
                                    <p:anim calcmode="lin" valueType="num">
                                      <p:cBhvr>
                                        <p:cTn id="46" dur="1000" fill="hold"/>
                                        <p:tgtEl>
                                          <p:spTgt spid="8"/>
                                        </p:tgtEl>
                                        <p:attrNameLst>
                                          <p:attrName>ppt_x</p:attrName>
                                        </p:attrNameLst>
                                      </p:cBhvr>
                                      <p:tavLst>
                                        <p:tav tm="0">
                                          <p:val>
                                            <p:strVal val="#ppt_x"/>
                                          </p:val>
                                        </p:tav>
                                        <p:tav tm="100000">
                                          <p:val>
                                            <p:strVal val="#ppt_x"/>
                                          </p:val>
                                        </p:tav>
                                      </p:tavLst>
                                    </p:anim>
                                    <p:anim calcmode="lin" valueType="num">
                                      <p:cBhvr>
                                        <p:cTn id="4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1" grpId="0"/>
      <p:bldP spid="15" grpId="0"/>
      <p:bldP spid="8" grpId="0"/>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71EEDD8F-21EE-4529-B34B-786FC45A4E84}"/>
              </a:ext>
            </a:extLst>
          </p:cNvPr>
          <p:cNvGrpSpPr/>
          <p:nvPr/>
        </p:nvGrpSpPr>
        <p:grpSpPr>
          <a:xfrm>
            <a:off x="4819650" y="419100"/>
            <a:ext cx="6832419" cy="6210300"/>
            <a:chOff x="3952875" y="2284730"/>
            <a:chExt cx="4591050" cy="2816544"/>
          </a:xfrm>
        </p:grpSpPr>
        <p:sp>
          <p:nvSpPr>
            <p:cNvPr id="5" name="Rectangle 4">
              <a:extLst>
                <a:ext uri="{FF2B5EF4-FFF2-40B4-BE49-F238E27FC236}">
                  <a16:creationId xmlns:a16="http://schemas.microsoft.com/office/drawing/2014/main" id="{98147EE4-3F48-4BF3-B9D8-DC86F6C4FB41}"/>
                </a:ext>
              </a:extLst>
            </p:cNvPr>
            <p:cNvSpPr/>
            <p:nvPr userDrawn="1"/>
          </p:nvSpPr>
          <p:spPr>
            <a:xfrm>
              <a:off x="3952875" y="2284730"/>
              <a:ext cx="4591050" cy="2816544"/>
            </a:xfrm>
            <a:prstGeom prst="rect">
              <a:avLst/>
            </a:prstGeom>
            <a:solidFill>
              <a:schemeClr val="accent3"/>
            </a:solidFill>
            <a:ln>
              <a:noFill/>
            </a:ln>
            <a:effectLst>
              <a:outerShdw blurRad="1016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05DC372-B4FF-4D2B-A176-27A903C2DC1E}"/>
                </a:ext>
              </a:extLst>
            </p:cNvPr>
            <p:cNvSpPr/>
            <p:nvPr userDrawn="1"/>
          </p:nvSpPr>
          <p:spPr>
            <a:xfrm>
              <a:off x="4083157" y="2398836"/>
              <a:ext cx="4330485" cy="2588333"/>
            </a:xfrm>
            <a:prstGeom prst="rect">
              <a:avLst/>
            </a:prstGeom>
            <a:solidFill>
              <a:schemeClr val="accent3"/>
            </a:solidFill>
            <a:ln>
              <a:noFill/>
            </a:ln>
            <a:effectLst>
              <a:innerShdw blurRad="165100">
                <a:schemeClr val="accent5"/>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Oval 8">
            <a:extLst>
              <a:ext uri="{FF2B5EF4-FFF2-40B4-BE49-F238E27FC236}">
                <a16:creationId xmlns:a16="http://schemas.microsoft.com/office/drawing/2014/main" id="{82D24387-E5FF-480F-9206-3F39D9ACA0B6}"/>
              </a:ext>
            </a:extLst>
          </p:cNvPr>
          <p:cNvSpPr/>
          <p:nvPr/>
        </p:nvSpPr>
        <p:spPr>
          <a:xfrm>
            <a:off x="5561800" y="2022804"/>
            <a:ext cx="777210" cy="777208"/>
          </a:xfrm>
          <a:prstGeom prst="ellipse">
            <a:avLst/>
          </a:pr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Oval 9">
            <a:extLst>
              <a:ext uri="{FF2B5EF4-FFF2-40B4-BE49-F238E27FC236}">
                <a16:creationId xmlns:a16="http://schemas.microsoft.com/office/drawing/2014/main" id="{0121B5C0-EA29-4C42-8AD1-8236E7937277}"/>
              </a:ext>
            </a:extLst>
          </p:cNvPr>
          <p:cNvSpPr/>
          <p:nvPr/>
        </p:nvSpPr>
        <p:spPr>
          <a:xfrm>
            <a:off x="5561800" y="989056"/>
            <a:ext cx="777210" cy="777208"/>
          </a:xfrm>
          <a:prstGeom prst="ellipse">
            <a:avLst/>
          </a:pr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TextBox 26">
            <a:extLst>
              <a:ext uri="{FF2B5EF4-FFF2-40B4-BE49-F238E27FC236}">
                <a16:creationId xmlns:a16="http://schemas.microsoft.com/office/drawing/2014/main" id="{EF6704C7-95E8-4D4D-9A59-9FAC0B6A5DE9}"/>
              </a:ext>
            </a:extLst>
          </p:cNvPr>
          <p:cNvSpPr txBox="1"/>
          <p:nvPr/>
        </p:nvSpPr>
        <p:spPr>
          <a:xfrm>
            <a:off x="295936" y="2752574"/>
            <a:ext cx="3994421" cy="2123658"/>
          </a:xfrm>
          <a:prstGeom prst="rect">
            <a:avLst/>
          </a:prstGeom>
          <a:noFill/>
        </p:spPr>
        <p:txBody>
          <a:bodyPr wrap="square" rtlCol="0">
            <a:spAutoFit/>
          </a:bodyPr>
          <a:lstStyle/>
          <a:p>
            <a:r>
              <a:rPr lang="en-US" sz="6600" b="1">
                <a:solidFill>
                  <a:schemeClr val="bg1"/>
                </a:solidFill>
                <a:latin typeface="Constantia" charset="0"/>
                <a:ea typeface="Constantia" charset="0"/>
                <a:cs typeface="Constantia" charset="0"/>
              </a:rPr>
              <a:t>Nội dung báo cáo</a:t>
            </a:r>
          </a:p>
        </p:txBody>
      </p:sp>
      <p:sp>
        <p:nvSpPr>
          <p:cNvPr id="28" name="Freeform 10">
            <a:extLst>
              <a:ext uri="{FF2B5EF4-FFF2-40B4-BE49-F238E27FC236}">
                <a16:creationId xmlns:a16="http://schemas.microsoft.com/office/drawing/2014/main" id="{575B7363-1E2E-4D74-B98B-50C9963A35A2}"/>
              </a:ext>
            </a:extLst>
          </p:cNvPr>
          <p:cNvSpPr>
            <a:spLocks noEditPoints="1"/>
          </p:cNvSpPr>
          <p:nvPr/>
        </p:nvSpPr>
        <p:spPr bwMode="auto">
          <a:xfrm>
            <a:off x="381637" y="174584"/>
            <a:ext cx="1946077" cy="2385605"/>
          </a:xfrm>
          <a:custGeom>
            <a:avLst/>
            <a:gdLst>
              <a:gd name="T0" fmla="*/ 951 w 2085"/>
              <a:gd name="T1" fmla="*/ 129 h 2560"/>
              <a:gd name="T2" fmla="*/ 822 w 2085"/>
              <a:gd name="T3" fmla="*/ 0 h 2560"/>
              <a:gd name="T4" fmla="*/ 641 w 2085"/>
              <a:gd name="T5" fmla="*/ 183 h 2560"/>
              <a:gd name="T6" fmla="*/ 476 w 2085"/>
              <a:gd name="T7" fmla="*/ 294 h 2560"/>
              <a:gd name="T8" fmla="*/ 1171 w 2085"/>
              <a:gd name="T9" fmla="*/ 294 h 2560"/>
              <a:gd name="T10" fmla="*/ 823 w 2085"/>
              <a:gd name="T11" fmla="*/ 183 h 2560"/>
              <a:gd name="T12" fmla="*/ 878 w 2085"/>
              <a:gd name="T13" fmla="*/ 128 h 2560"/>
              <a:gd name="T14" fmla="*/ 147 w 2085"/>
              <a:gd name="T15" fmla="*/ 2304 h 2560"/>
              <a:gd name="T16" fmla="*/ 110 w 2085"/>
              <a:gd name="T17" fmla="*/ 256 h 2560"/>
              <a:gd name="T18" fmla="*/ 585 w 2085"/>
              <a:gd name="T19" fmla="*/ 476 h 2560"/>
              <a:gd name="T20" fmla="*/ 1240 w 2085"/>
              <a:gd name="T21" fmla="*/ 256 h 2560"/>
              <a:gd name="T22" fmla="*/ 1646 w 2085"/>
              <a:gd name="T23" fmla="*/ 1502 h 2560"/>
              <a:gd name="T24" fmla="*/ 1463 w 2085"/>
              <a:gd name="T25" fmla="*/ 659 h 2560"/>
              <a:gd name="T26" fmla="*/ 1026 w 2085"/>
              <a:gd name="T27" fmla="*/ 2122 h 2560"/>
              <a:gd name="T28" fmla="*/ 1134 w 2085"/>
              <a:gd name="T29" fmla="*/ 2085 h 2560"/>
              <a:gd name="T30" fmla="*/ 1610 w 2085"/>
              <a:gd name="T31" fmla="*/ 1610 h 2560"/>
              <a:gd name="T32" fmla="*/ 1573 w 2085"/>
              <a:gd name="T33" fmla="*/ 2341 h 2560"/>
              <a:gd name="T34" fmla="*/ 1333 w 2085"/>
              <a:gd name="T35" fmla="*/ 2076 h 2560"/>
              <a:gd name="T36" fmla="*/ 1811 w 2085"/>
              <a:gd name="T37" fmla="*/ 1890 h 2560"/>
              <a:gd name="T38" fmla="*/ 1280 w 2085"/>
              <a:gd name="T39" fmla="*/ 1280 h 2560"/>
              <a:gd name="T40" fmla="*/ 659 w 2085"/>
              <a:gd name="T41" fmla="*/ 1207 h 2560"/>
              <a:gd name="T42" fmla="*/ 1317 w 2085"/>
              <a:gd name="T43" fmla="*/ 1207 h 2560"/>
              <a:gd name="T44" fmla="*/ 1280 w 2085"/>
              <a:gd name="T45" fmla="*/ 951 h 2560"/>
              <a:gd name="T46" fmla="*/ 659 w 2085"/>
              <a:gd name="T47" fmla="*/ 878 h 2560"/>
              <a:gd name="T48" fmla="*/ 1317 w 2085"/>
              <a:gd name="T49" fmla="*/ 878 h 2560"/>
              <a:gd name="T50" fmla="*/ 1098 w 2085"/>
              <a:gd name="T51" fmla="*/ 1573 h 2560"/>
              <a:gd name="T52" fmla="*/ 659 w 2085"/>
              <a:gd name="T53" fmla="*/ 1500 h 2560"/>
              <a:gd name="T54" fmla="*/ 1134 w 2085"/>
              <a:gd name="T55" fmla="*/ 1500 h 2560"/>
              <a:gd name="T56" fmla="*/ 1024 w 2085"/>
              <a:gd name="T57" fmla="*/ 1902 h 2560"/>
              <a:gd name="T58" fmla="*/ 659 w 2085"/>
              <a:gd name="T59" fmla="*/ 1829 h 2560"/>
              <a:gd name="T60" fmla="*/ 1061 w 2085"/>
              <a:gd name="T61" fmla="*/ 1829 h 2560"/>
              <a:gd name="T62" fmla="*/ 589 w 2085"/>
              <a:gd name="T63" fmla="*/ 816 h 2560"/>
              <a:gd name="T64" fmla="*/ 408 w 2085"/>
              <a:gd name="T65" fmla="*/ 971 h 2560"/>
              <a:gd name="T66" fmla="*/ 366 w 2085"/>
              <a:gd name="T67" fmla="*/ 852 h 2560"/>
              <a:gd name="T68" fmla="*/ 586 w 2085"/>
              <a:gd name="T69" fmla="*/ 769 h 2560"/>
              <a:gd name="T70" fmla="*/ 454 w 2085"/>
              <a:gd name="T71" fmla="*/ 1293 h 2560"/>
              <a:gd name="T72" fmla="*/ 324 w 2085"/>
              <a:gd name="T73" fmla="*/ 1230 h 2560"/>
              <a:gd name="T74" fmla="*/ 425 w 2085"/>
              <a:gd name="T75" fmla="*/ 1224 h 2560"/>
              <a:gd name="T76" fmla="*/ 589 w 2085"/>
              <a:gd name="T77" fmla="*/ 1141 h 2560"/>
              <a:gd name="T78" fmla="*/ 429 w 2085"/>
              <a:gd name="T79" fmla="*/ 1615 h 2560"/>
              <a:gd name="T80" fmla="*/ 318 w 2085"/>
              <a:gd name="T81" fmla="*/ 1493 h 2560"/>
              <a:gd name="T82" fmla="*/ 538 w 2085"/>
              <a:gd name="T83" fmla="*/ 1408 h 2560"/>
              <a:gd name="T84" fmla="*/ 589 w 2085"/>
              <a:gd name="T85" fmla="*/ 1766 h 2560"/>
              <a:gd name="T86" fmla="*/ 408 w 2085"/>
              <a:gd name="T87" fmla="*/ 1921 h 2560"/>
              <a:gd name="T88" fmla="*/ 366 w 2085"/>
              <a:gd name="T89" fmla="*/ 1801 h 2560"/>
              <a:gd name="T90" fmla="*/ 586 w 2085"/>
              <a:gd name="T91" fmla="*/ 1718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085" h="2560">
                <a:moveTo>
                  <a:pt x="1062" y="183"/>
                </a:moveTo>
                <a:cubicBezTo>
                  <a:pt x="1006" y="183"/>
                  <a:pt x="1006" y="183"/>
                  <a:pt x="1006" y="183"/>
                </a:cubicBezTo>
                <a:cubicBezTo>
                  <a:pt x="976" y="183"/>
                  <a:pt x="951" y="159"/>
                  <a:pt x="951" y="129"/>
                </a:cubicBezTo>
                <a:cubicBezTo>
                  <a:pt x="951" y="127"/>
                  <a:pt x="951" y="127"/>
                  <a:pt x="951" y="127"/>
                </a:cubicBezTo>
                <a:cubicBezTo>
                  <a:pt x="951" y="57"/>
                  <a:pt x="895" y="0"/>
                  <a:pt x="825" y="0"/>
                </a:cubicBezTo>
                <a:cubicBezTo>
                  <a:pt x="822" y="0"/>
                  <a:pt x="822" y="0"/>
                  <a:pt x="822" y="0"/>
                </a:cubicBezTo>
                <a:cubicBezTo>
                  <a:pt x="752" y="0"/>
                  <a:pt x="695" y="57"/>
                  <a:pt x="695" y="127"/>
                </a:cubicBezTo>
                <a:cubicBezTo>
                  <a:pt x="695" y="129"/>
                  <a:pt x="695" y="129"/>
                  <a:pt x="695" y="129"/>
                </a:cubicBezTo>
                <a:cubicBezTo>
                  <a:pt x="695" y="159"/>
                  <a:pt x="671" y="183"/>
                  <a:pt x="641" y="183"/>
                </a:cubicBezTo>
                <a:cubicBezTo>
                  <a:pt x="585" y="183"/>
                  <a:pt x="585" y="183"/>
                  <a:pt x="585" y="183"/>
                </a:cubicBezTo>
                <a:cubicBezTo>
                  <a:pt x="525" y="183"/>
                  <a:pt x="476" y="232"/>
                  <a:pt x="476" y="292"/>
                </a:cubicBezTo>
                <a:cubicBezTo>
                  <a:pt x="476" y="294"/>
                  <a:pt x="476" y="294"/>
                  <a:pt x="476" y="294"/>
                </a:cubicBezTo>
                <a:cubicBezTo>
                  <a:pt x="476" y="354"/>
                  <a:pt x="525" y="403"/>
                  <a:pt x="585" y="403"/>
                </a:cubicBezTo>
                <a:cubicBezTo>
                  <a:pt x="1062" y="403"/>
                  <a:pt x="1062" y="403"/>
                  <a:pt x="1062" y="403"/>
                </a:cubicBezTo>
                <a:cubicBezTo>
                  <a:pt x="1122" y="403"/>
                  <a:pt x="1171" y="354"/>
                  <a:pt x="1171" y="294"/>
                </a:cubicBezTo>
                <a:cubicBezTo>
                  <a:pt x="1171" y="292"/>
                  <a:pt x="1171" y="292"/>
                  <a:pt x="1171" y="292"/>
                </a:cubicBezTo>
                <a:cubicBezTo>
                  <a:pt x="1171" y="232"/>
                  <a:pt x="1122" y="183"/>
                  <a:pt x="1062" y="183"/>
                </a:cubicBezTo>
                <a:close/>
                <a:moveTo>
                  <a:pt x="823" y="183"/>
                </a:moveTo>
                <a:cubicBezTo>
                  <a:pt x="793" y="183"/>
                  <a:pt x="768" y="159"/>
                  <a:pt x="768" y="128"/>
                </a:cubicBezTo>
                <a:cubicBezTo>
                  <a:pt x="768" y="98"/>
                  <a:pt x="793" y="74"/>
                  <a:pt x="823" y="74"/>
                </a:cubicBezTo>
                <a:cubicBezTo>
                  <a:pt x="854" y="74"/>
                  <a:pt x="878" y="98"/>
                  <a:pt x="878" y="128"/>
                </a:cubicBezTo>
                <a:cubicBezTo>
                  <a:pt x="878" y="159"/>
                  <a:pt x="854" y="183"/>
                  <a:pt x="823" y="183"/>
                </a:cubicBezTo>
                <a:close/>
                <a:moveTo>
                  <a:pt x="1068" y="2304"/>
                </a:moveTo>
                <a:cubicBezTo>
                  <a:pt x="147" y="2304"/>
                  <a:pt x="147" y="2304"/>
                  <a:pt x="147" y="2304"/>
                </a:cubicBezTo>
                <a:cubicBezTo>
                  <a:pt x="66" y="2304"/>
                  <a:pt x="0" y="2239"/>
                  <a:pt x="0" y="2158"/>
                </a:cubicBezTo>
                <a:cubicBezTo>
                  <a:pt x="0" y="403"/>
                  <a:pt x="0" y="403"/>
                  <a:pt x="0" y="403"/>
                </a:cubicBezTo>
                <a:cubicBezTo>
                  <a:pt x="0" y="322"/>
                  <a:pt x="66" y="256"/>
                  <a:pt x="110" y="256"/>
                </a:cubicBezTo>
                <a:cubicBezTo>
                  <a:pt x="407" y="256"/>
                  <a:pt x="407" y="256"/>
                  <a:pt x="407" y="256"/>
                </a:cubicBezTo>
                <a:cubicBezTo>
                  <a:pt x="404" y="269"/>
                  <a:pt x="403" y="281"/>
                  <a:pt x="403" y="294"/>
                </a:cubicBezTo>
                <a:cubicBezTo>
                  <a:pt x="403" y="394"/>
                  <a:pt x="484" y="476"/>
                  <a:pt x="585" y="476"/>
                </a:cubicBezTo>
                <a:cubicBezTo>
                  <a:pt x="1062" y="476"/>
                  <a:pt x="1062" y="476"/>
                  <a:pt x="1062" y="476"/>
                </a:cubicBezTo>
                <a:cubicBezTo>
                  <a:pt x="1162" y="476"/>
                  <a:pt x="1244" y="394"/>
                  <a:pt x="1244" y="292"/>
                </a:cubicBezTo>
                <a:cubicBezTo>
                  <a:pt x="1244" y="280"/>
                  <a:pt x="1243" y="268"/>
                  <a:pt x="1240" y="256"/>
                </a:cubicBezTo>
                <a:cubicBezTo>
                  <a:pt x="1463" y="256"/>
                  <a:pt x="1463" y="256"/>
                  <a:pt x="1463" y="256"/>
                </a:cubicBezTo>
                <a:cubicBezTo>
                  <a:pt x="1581" y="256"/>
                  <a:pt x="1646" y="322"/>
                  <a:pt x="1646" y="403"/>
                </a:cubicBezTo>
                <a:cubicBezTo>
                  <a:pt x="1646" y="1502"/>
                  <a:pt x="1646" y="1502"/>
                  <a:pt x="1646" y="1502"/>
                </a:cubicBezTo>
                <a:cubicBezTo>
                  <a:pt x="1634" y="1501"/>
                  <a:pt x="1622" y="1500"/>
                  <a:pt x="1610" y="1500"/>
                </a:cubicBezTo>
                <a:cubicBezTo>
                  <a:pt x="1559" y="1500"/>
                  <a:pt x="1510" y="1507"/>
                  <a:pt x="1463" y="1519"/>
                </a:cubicBezTo>
                <a:cubicBezTo>
                  <a:pt x="1463" y="659"/>
                  <a:pt x="1463" y="659"/>
                  <a:pt x="1463" y="659"/>
                </a:cubicBezTo>
                <a:cubicBezTo>
                  <a:pt x="183" y="659"/>
                  <a:pt x="183" y="659"/>
                  <a:pt x="183" y="659"/>
                </a:cubicBezTo>
                <a:cubicBezTo>
                  <a:pt x="183" y="2122"/>
                  <a:pt x="183" y="2122"/>
                  <a:pt x="183" y="2122"/>
                </a:cubicBezTo>
                <a:cubicBezTo>
                  <a:pt x="1026" y="2122"/>
                  <a:pt x="1026" y="2122"/>
                  <a:pt x="1026" y="2122"/>
                </a:cubicBezTo>
                <a:cubicBezTo>
                  <a:pt x="1030" y="2186"/>
                  <a:pt x="1044" y="2247"/>
                  <a:pt x="1068" y="2304"/>
                </a:cubicBezTo>
                <a:close/>
                <a:moveTo>
                  <a:pt x="1610" y="1610"/>
                </a:moveTo>
                <a:cubicBezTo>
                  <a:pt x="1347" y="1610"/>
                  <a:pt x="1134" y="1822"/>
                  <a:pt x="1134" y="2085"/>
                </a:cubicBezTo>
                <a:cubicBezTo>
                  <a:pt x="1134" y="2348"/>
                  <a:pt x="1347" y="2560"/>
                  <a:pt x="1610" y="2560"/>
                </a:cubicBezTo>
                <a:cubicBezTo>
                  <a:pt x="1872" y="2560"/>
                  <a:pt x="2085" y="2348"/>
                  <a:pt x="2085" y="2085"/>
                </a:cubicBezTo>
                <a:cubicBezTo>
                  <a:pt x="2085" y="1822"/>
                  <a:pt x="1872" y="1610"/>
                  <a:pt x="1610" y="1610"/>
                </a:cubicBezTo>
                <a:close/>
                <a:moveTo>
                  <a:pt x="1920" y="1987"/>
                </a:moveTo>
                <a:cubicBezTo>
                  <a:pt x="1628" y="2316"/>
                  <a:pt x="1628" y="2316"/>
                  <a:pt x="1628" y="2316"/>
                </a:cubicBezTo>
                <a:cubicBezTo>
                  <a:pt x="1613" y="2333"/>
                  <a:pt x="1593" y="2341"/>
                  <a:pt x="1573" y="2341"/>
                </a:cubicBezTo>
                <a:cubicBezTo>
                  <a:pt x="1557" y="2341"/>
                  <a:pt x="1541" y="2336"/>
                  <a:pt x="1527" y="2325"/>
                </a:cubicBezTo>
                <a:cubicBezTo>
                  <a:pt x="1344" y="2179"/>
                  <a:pt x="1344" y="2179"/>
                  <a:pt x="1344" y="2179"/>
                </a:cubicBezTo>
                <a:cubicBezTo>
                  <a:pt x="1313" y="2153"/>
                  <a:pt x="1308" y="2107"/>
                  <a:pt x="1333" y="2076"/>
                </a:cubicBezTo>
                <a:cubicBezTo>
                  <a:pt x="1358" y="2044"/>
                  <a:pt x="1404" y="2039"/>
                  <a:pt x="1436" y="2064"/>
                </a:cubicBezTo>
                <a:cubicBezTo>
                  <a:pt x="1565" y="2167"/>
                  <a:pt x="1565" y="2167"/>
                  <a:pt x="1565" y="2167"/>
                </a:cubicBezTo>
                <a:cubicBezTo>
                  <a:pt x="1811" y="1890"/>
                  <a:pt x="1811" y="1890"/>
                  <a:pt x="1811" y="1890"/>
                </a:cubicBezTo>
                <a:cubicBezTo>
                  <a:pt x="1838" y="1860"/>
                  <a:pt x="1884" y="1857"/>
                  <a:pt x="1914" y="1884"/>
                </a:cubicBezTo>
                <a:cubicBezTo>
                  <a:pt x="1944" y="1911"/>
                  <a:pt x="1947" y="1957"/>
                  <a:pt x="1920" y="1987"/>
                </a:cubicBezTo>
                <a:close/>
                <a:moveTo>
                  <a:pt x="1280" y="1280"/>
                </a:moveTo>
                <a:cubicBezTo>
                  <a:pt x="695" y="1280"/>
                  <a:pt x="695" y="1280"/>
                  <a:pt x="695" y="1280"/>
                </a:cubicBezTo>
                <a:cubicBezTo>
                  <a:pt x="675" y="1280"/>
                  <a:pt x="659" y="1264"/>
                  <a:pt x="659" y="1244"/>
                </a:cubicBezTo>
                <a:cubicBezTo>
                  <a:pt x="659" y="1207"/>
                  <a:pt x="659" y="1207"/>
                  <a:pt x="659" y="1207"/>
                </a:cubicBezTo>
                <a:cubicBezTo>
                  <a:pt x="659" y="1187"/>
                  <a:pt x="675" y="1171"/>
                  <a:pt x="695" y="1171"/>
                </a:cubicBezTo>
                <a:cubicBezTo>
                  <a:pt x="1280" y="1171"/>
                  <a:pt x="1280" y="1171"/>
                  <a:pt x="1280" y="1171"/>
                </a:cubicBezTo>
                <a:cubicBezTo>
                  <a:pt x="1301" y="1171"/>
                  <a:pt x="1317" y="1187"/>
                  <a:pt x="1317" y="1207"/>
                </a:cubicBezTo>
                <a:cubicBezTo>
                  <a:pt x="1317" y="1244"/>
                  <a:pt x="1317" y="1244"/>
                  <a:pt x="1317" y="1244"/>
                </a:cubicBezTo>
                <a:cubicBezTo>
                  <a:pt x="1317" y="1264"/>
                  <a:pt x="1301" y="1280"/>
                  <a:pt x="1280" y="1280"/>
                </a:cubicBezTo>
                <a:close/>
                <a:moveTo>
                  <a:pt x="1280" y="951"/>
                </a:moveTo>
                <a:cubicBezTo>
                  <a:pt x="695" y="951"/>
                  <a:pt x="695" y="951"/>
                  <a:pt x="695" y="951"/>
                </a:cubicBezTo>
                <a:cubicBezTo>
                  <a:pt x="675" y="951"/>
                  <a:pt x="659" y="935"/>
                  <a:pt x="659" y="915"/>
                </a:cubicBezTo>
                <a:cubicBezTo>
                  <a:pt x="659" y="878"/>
                  <a:pt x="659" y="878"/>
                  <a:pt x="659" y="878"/>
                </a:cubicBezTo>
                <a:cubicBezTo>
                  <a:pt x="659" y="858"/>
                  <a:pt x="675" y="842"/>
                  <a:pt x="695" y="842"/>
                </a:cubicBezTo>
                <a:cubicBezTo>
                  <a:pt x="1280" y="842"/>
                  <a:pt x="1280" y="842"/>
                  <a:pt x="1280" y="842"/>
                </a:cubicBezTo>
                <a:cubicBezTo>
                  <a:pt x="1301" y="842"/>
                  <a:pt x="1317" y="858"/>
                  <a:pt x="1317" y="878"/>
                </a:cubicBezTo>
                <a:cubicBezTo>
                  <a:pt x="1317" y="915"/>
                  <a:pt x="1317" y="915"/>
                  <a:pt x="1317" y="915"/>
                </a:cubicBezTo>
                <a:cubicBezTo>
                  <a:pt x="1317" y="935"/>
                  <a:pt x="1301" y="951"/>
                  <a:pt x="1280" y="951"/>
                </a:cubicBezTo>
                <a:close/>
                <a:moveTo>
                  <a:pt x="1098" y="1573"/>
                </a:moveTo>
                <a:cubicBezTo>
                  <a:pt x="695" y="1573"/>
                  <a:pt x="695" y="1573"/>
                  <a:pt x="695" y="1573"/>
                </a:cubicBezTo>
                <a:cubicBezTo>
                  <a:pt x="675" y="1573"/>
                  <a:pt x="659" y="1557"/>
                  <a:pt x="659" y="1536"/>
                </a:cubicBezTo>
                <a:cubicBezTo>
                  <a:pt x="659" y="1500"/>
                  <a:pt x="659" y="1500"/>
                  <a:pt x="659" y="1500"/>
                </a:cubicBezTo>
                <a:cubicBezTo>
                  <a:pt x="659" y="1480"/>
                  <a:pt x="675" y="1463"/>
                  <a:pt x="695" y="1463"/>
                </a:cubicBezTo>
                <a:cubicBezTo>
                  <a:pt x="1098" y="1463"/>
                  <a:pt x="1098" y="1463"/>
                  <a:pt x="1098" y="1463"/>
                </a:cubicBezTo>
                <a:cubicBezTo>
                  <a:pt x="1118" y="1463"/>
                  <a:pt x="1134" y="1480"/>
                  <a:pt x="1134" y="1500"/>
                </a:cubicBezTo>
                <a:cubicBezTo>
                  <a:pt x="1134" y="1536"/>
                  <a:pt x="1134" y="1536"/>
                  <a:pt x="1134" y="1536"/>
                </a:cubicBezTo>
                <a:cubicBezTo>
                  <a:pt x="1134" y="1557"/>
                  <a:pt x="1118" y="1573"/>
                  <a:pt x="1098" y="1573"/>
                </a:cubicBezTo>
                <a:close/>
                <a:moveTo>
                  <a:pt x="1024" y="1902"/>
                </a:moveTo>
                <a:cubicBezTo>
                  <a:pt x="695" y="1902"/>
                  <a:pt x="695" y="1902"/>
                  <a:pt x="695" y="1902"/>
                </a:cubicBezTo>
                <a:cubicBezTo>
                  <a:pt x="675" y="1902"/>
                  <a:pt x="659" y="1886"/>
                  <a:pt x="659" y="1866"/>
                </a:cubicBezTo>
                <a:cubicBezTo>
                  <a:pt x="659" y="1829"/>
                  <a:pt x="659" y="1829"/>
                  <a:pt x="659" y="1829"/>
                </a:cubicBezTo>
                <a:cubicBezTo>
                  <a:pt x="659" y="1809"/>
                  <a:pt x="675" y="1792"/>
                  <a:pt x="695" y="1792"/>
                </a:cubicBezTo>
                <a:cubicBezTo>
                  <a:pt x="1024" y="1792"/>
                  <a:pt x="1024" y="1792"/>
                  <a:pt x="1024" y="1792"/>
                </a:cubicBezTo>
                <a:cubicBezTo>
                  <a:pt x="1045" y="1792"/>
                  <a:pt x="1061" y="1809"/>
                  <a:pt x="1061" y="1829"/>
                </a:cubicBezTo>
                <a:cubicBezTo>
                  <a:pt x="1061" y="1866"/>
                  <a:pt x="1061" y="1866"/>
                  <a:pt x="1061" y="1866"/>
                </a:cubicBezTo>
                <a:cubicBezTo>
                  <a:pt x="1061" y="1886"/>
                  <a:pt x="1045" y="1902"/>
                  <a:pt x="1024" y="1902"/>
                </a:cubicBezTo>
                <a:close/>
                <a:moveTo>
                  <a:pt x="589" y="816"/>
                </a:moveTo>
                <a:cubicBezTo>
                  <a:pt x="454" y="968"/>
                  <a:pt x="454" y="968"/>
                  <a:pt x="454" y="968"/>
                </a:cubicBezTo>
                <a:cubicBezTo>
                  <a:pt x="447" y="975"/>
                  <a:pt x="438" y="979"/>
                  <a:pt x="429" y="979"/>
                </a:cubicBezTo>
                <a:cubicBezTo>
                  <a:pt x="421" y="979"/>
                  <a:pt x="414" y="976"/>
                  <a:pt x="408" y="971"/>
                </a:cubicBezTo>
                <a:cubicBezTo>
                  <a:pt x="324" y="904"/>
                  <a:pt x="324" y="904"/>
                  <a:pt x="324" y="904"/>
                </a:cubicBezTo>
                <a:cubicBezTo>
                  <a:pt x="309" y="893"/>
                  <a:pt x="307" y="871"/>
                  <a:pt x="318" y="857"/>
                </a:cubicBezTo>
                <a:cubicBezTo>
                  <a:pt x="330" y="842"/>
                  <a:pt x="351" y="840"/>
                  <a:pt x="366" y="852"/>
                </a:cubicBezTo>
                <a:cubicBezTo>
                  <a:pt x="425" y="899"/>
                  <a:pt x="425" y="899"/>
                  <a:pt x="425" y="899"/>
                </a:cubicBezTo>
                <a:cubicBezTo>
                  <a:pt x="538" y="771"/>
                  <a:pt x="538" y="771"/>
                  <a:pt x="538" y="771"/>
                </a:cubicBezTo>
                <a:cubicBezTo>
                  <a:pt x="551" y="757"/>
                  <a:pt x="572" y="756"/>
                  <a:pt x="586" y="769"/>
                </a:cubicBezTo>
                <a:cubicBezTo>
                  <a:pt x="600" y="781"/>
                  <a:pt x="601" y="802"/>
                  <a:pt x="589" y="816"/>
                </a:cubicBezTo>
                <a:close/>
                <a:moveTo>
                  <a:pt x="589" y="1141"/>
                </a:moveTo>
                <a:cubicBezTo>
                  <a:pt x="454" y="1293"/>
                  <a:pt x="454" y="1293"/>
                  <a:pt x="454" y="1293"/>
                </a:cubicBezTo>
                <a:cubicBezTo>
                  <a:pt x="447" y="1300"/>
                  <a:pt x="438" y="1304"/>
                  <a:pt x="429" y="1304"/>
                </a:cubicBezTo>
                <a:cubicBezTo>
                  <a:pt x="421" y="1304"/>
                  <a:pt x="414" y="1302"/>
                  <a:pt x="408" y="1297"/>
                </a:cubicBezTo>
                <a:cubicBezTo>
                  <a:pt x="324" y="1230"/>
                  <a:pt x="324" y="1230"/>
                  <a:pt x="324" y="1230"/>
                </a:cubicBezTo>
                <a:cubicBezTo>
                  <a:pt x="309" y="1218"/>
                  <a:pt x="307" y="1197"/>
                  <a:pt x="318" y="1182"/>
                </a:cubicBezTo>
                <a:cubicBezTo>
                  <a:pt x="330" y="1168"/>
                  <a:pt x="351" y="1165"/>
                  <a:pt x="366" y="1177"/>
                </a:cubicBezTo>
                <a:cubicBezTo>
                  <a:pt x="425" y="1224"/>
                  <a:pt x="425" y="1224"/>
                  <a:pt x="425" y="1224"/>
                </a:cubicBezTo>
                <a:cubicBezTo>
                  <a:pt x="538" y="1097"/>
                  <a:pt x="538" y="1097"/>
                  <a:pt x="538" y="1097"/>
                </a:cubicBezTo>
                <a:cubicBezTo>
                  <a:pt x="551" y="1083"/>
                  <a:pt x="572" y="1082"/>
                  <a:pt x="586" y="1094"/>
                </a:cubicBezTo>
                <a:cubicBezTo>
                  <a:pt x="600" y="1106"/>
                  <a:pt x="601" y="1128"/>
                  <a:pt x="589" y="1141"/>
                </a:cubicBezTo>
                <a:close/>
                <a:moveTo>
                  <a:pt x="589" y="1453"/>
                </a:moveTo>
                <a:cubicBezTo>
                  <a:pt x="454" y="1604"/>
                  <a:pt x="454" y="1604"/>
                  <a:pt x="454" y="1604"/>
                </a:cubicBezTo>
                <a:cubicBezTo>
                  <a:pt x="447" y="1612"/>
                  <a:pt x="438" y="1615"/>
                  <a:pt x="429" y="1615"/>
                </a:cubicBezTo>
                <a:cubicBezTo>
                  <a:pt x="421" y="1615"/>
                  <a:pt x="414" y="1613"/>
                  <a:pt x="408" y="1608"/>
                </a:cubicBezTo>
                <a:cubicBezTo>
                  <a:pt x="324" y="1541"/>
                  <a:pt x="324" y="1541"/>
                  <a:pt x="324" y="1541"/>
                </a:cubicBezTo>
                <a:cubicBezTo>
                  <a:pt x="309" y="1529"/>
                  <a:pt x="307" y="1508"/>
                  <a:pt x="318" y="1493"/>
                </a:cubicBezTo>
                <a:cubicBezTo>
                  <a:pt x="330" y="1479"/>
                  <a:pt x="351" y="1476"/>
                  <a:pt x="366" y="1488"/>
                </a:cubicBezTo>
                <a:cubicBezTo>
                  <a:pt x="425" y="1535"/>
                  <a:pt x="425" y="1535"/>
                  <a:pt x="425" y="1535"/>
                </a:cubicBezTo>
                <a:cubicBezTo>
                  <a:pt x="538" y="1408"/>
                  <a:pt x="538" y="1408"/>
                  <a:pt x="538" y="1408"/>
                </a:cubicBezTo>
                <a:cubicBezTo>
                  <a:pt x="551" y="1394"/>
                  <a:pt x="572" y="1393"/>
                  <a:pt x="586" y="1405"/>
                </a:cubicBezTo>
                <a:cubicBezTo>
                  <a:pt x="600" y="1417"/>
                  <a:pt x="601" y="1439"/>
                  <a:pt x="589" y="1453"/>
                </a:cubicBezTo>
                <a:close/>
                <a:moveTo>
                  <a:pt x="589" y="1766"/>
                </a:moveTo>
                <a:cubicBezTo>
                  <a:pt x="454" y="1917"/>
                  <a:pt x="454" y="1917"/>
                  <a:pt x="454" y="1917"/>
                </a:cubicBezTo>
                <a:cubicBezTo>
                  <a:pt x="447" y="1925"/>
                  <a:pt x="438" y="1929"/>
                  <a:pt x="429" y="1929"/>
                </a:cubicBezTo>
                <a:cubicBezTo>
                  <a:pt x="421" y="1929"/>
                  <a:pt x="414" y="1926"/>
                  <a:pt x="408" y="1921"/>
                </a:cubicBezTo>
                <a:cubicBezTo>
                  <a:pt x="324" y="1854"/>
                  <a:pt x="324" y="1854"/>
                  <a:pt x="324" y="1854"/>
                </a:cubicBezTo>
                <a:cubicBezTo>
                  <a:pt x="309" y="1842"/>
                  <a:pt x="307" y="1821"/>
                  <a:pt x="318" y="1807"/>
                </a:cubicBezTo>
                <a:cubicBezTo>
                  <a:pt x="330" y="1792"/>
                  <a:pt x="351" y="1790"/>
                  <a:pt x="366" y="1801"/>
                </a:cubicBezTo>
                <a:cubicBezTo>
                  <a:pt x="425" y="1849"/>
                  <a:pt x="425" y="1849"/>
                  <a:pt x="425" y="1849"/>
                </a:cubicBezTo>
                <a:cubicBezTo>
                  <a:pt x="538" y="1721"/>
                  <a:pt x="538" y="1721"/>
                  <a:pt x="538" y="1721"/>
                </a:cubicBezTo>
                <a:cubicBezTo>
                  <a:pt x="551" y="1707"/>
                  <a:pt x="572" y="1706"/>
                  <a:pt x="586" y="1718"/>
                </a:cubicBezTo>
                <a:cubicBezTo>
                  <a:pt x="600" y="1731"/>
                  <a:pt x="601" y="1752"/>
                  <a:pt x="589" y="1766"/>
                </a:cubicBez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id-ID" sz="2800" b="1"/>
          </a:p>
        </p:txBody>
      </p:sp>
      <p:sp>
        <p:nvSpPr>
          <p:cNvPr id="34" name="TextBox 33">
            <a:extLst>
              <a:ext uri="{FF2B5EF4-FFF2-40B4-BE49-F238E27FC236}">
                <a16:creationId xmlns:a16="http://schemas.microsoft.com/office/drawing/2014/main" id="{F48AAE72-B8E4-4F15-A61B-22708FFF0FEB}"/>
              </a:ext>
            </a:extLst>
          </p:cNvPr>
          <p:cNvSpPr txBox="1"/>
          <p:nvPr/>
        </p:nvSpPr>
        <p:spPr>
          <a:xfrm>
            <a:off x="6410913" y="1134119"/>
            <a:ext cx="5087578" cy="507831"/>
          </a:xfrm>
          <a:prstGeom prst="rect">
            <a:avLst/>
          </a:prstGeom>
          <a:noFill/>
        </p:spPr>
        <p:txBody>
          <a:bodyPr wrap="square" lIns="108000" rIns="108000" rtlCol="0">
            <a:spAutoFit/>
          </a:bodyPr>
          <a:lstStyle/>
          <a:p>
            <a:r>
              <a:rPr lang="en-US" altLang="ko-KR" sz="2700" b="1">
                <a:solidFill>
                  <a:schemeClr val="bg1"/>
                </a:solidFill>
                <a:latin typeface="Constantia" panose="02030602050306030303" pitchFamily="18" charset="0"/>
                <a:cs typeface="Arial" pitchFamily="34" charset="0"/>
              </a:rPr>
              <a:t>Introduction</a:t>
            </a:r>
            <a:endParaRPr lang="ko-KR" altLang="en-US" sz="2700" b="1">
              <a:solidFill>
                <a:schemeClr val="bg1"/>
              </a:solidFill>
              <a:latin typeface="Constantia" panose="02030602050306030303" pitchFamily="18" charset="0"/>
              <a:cs typeface="Arial" pitchFamily="34" charset="0"/>
            </a:endParaRPr>
          </a:p>
        </p:txBody>
      </p:sp>
      <p:sp>
        <p:nvSpPr>
          <p:cNvPr id="35" name="TextBox 34">
            <a:extLst>
              <a:ext uri="{FF2B5EF4-FFF2-40B4-BE49-F238E27FC236}">
                <a16:creationId xmlns:a16="http://schemas.microsoft.com/office/drawing/2014/main" id="{5CD92567-B6E0-4F7C-9409-890E17EBE648}"/>
              </a:ext>
            </a:extLst>
          </p:cNvPr>
          <p:cNvSpPr txBox="1"/>
          <p:nvPr/>
        </p:nvSpPr>
        <p:spPr>
          <a:xfrm>
            <a:off x="5606732" y="1108818"/>
            <a:ext cx="682192" cy="523220"/>
          </a:xfrm>
          <a:prstGeom prst="rect">
            <a:avLst/>
          </a:prstGeom>
          <a:noFill/>
        </p:spPr>
        <p:txBody>
          <a:bodyPr wrap="square" lIns="108000" rIns="108000" rtlCol="0">
            <a:spAutoFit/>
          </a:bodyPr>
          <a:lstStyle/>
          <a:p>
            <a:pPr algn="ctr"/>
            <a:r>
              <a:rPr lang="en-US" altLang="ko-KR" sz="2800" b="1">
                <a:solidFill>
                  <a:schemeClr val="bg1"/>
                </a:solidFill>
                <a:cs typeface="Arial" pitchFamily="34" charset="0"/>
              </a:rPr>
              <a:t>01</a:t>
            </a:r>
            <a:endParaRPr lang="ko-KR" altLang="en-US" sz="2800" b="1">
              <a:solidFill>
                <a:schemeClr val="bg1"/>
              </a:solidFill>
              <a:cs typeface="Arial" pitchFamily="34" charset="0"/>
            </a:endParaRPr>
          </a:p>
        </p:txBody>
      </p:sp>
      <p:sp>
        <p:nvSpPr>
          <p:cNvPr id="38" name="TextBox 37">
            <a:extLst>
              <a:ext uri="{FF2B5EF4-FFF2-40B4-BE49-F238E27FC236}">
                <a16:creationId xmlns:a16="http://schemas.microsoft.com/office/drawing/2014/main" id="{765DE1B3-960B-450D-9AAC-5E44AB065CFC}"/>
              </a:ext>
            </a:extLst>
          </p:cNvPr>
          <p:cNvSpPr txBox="1"/>
          <p:nvPr/>
        </p:nvSpPr>
        <p:spPr>
          <a:xfrm>
            <a:off x="6392131" y="2190564"/>
            <a:ext cx="5087578" cy="507831"/>
          </a:xfrm>
          <a:prstGeom prst="rect">
            <a:avLst/>
          </a:prstGeom>
          <a:noFill/>
        </p:spPr>
        <p:txBody>
          <a:bodyPr wrap="square" lIns="108000" rIns="108000" rtlCol="0">
            <a:spAutoFit/>
          </a:bodyPr>
          <a:lstStyle/>
          <a:p>
            <a:r>
              <a:rPr lang="en-US" altLang="ko-KR" sz="2700" b="1">
                <a:solidFill>
                  <a:schemeClr val="bg1"/>
                </a:solidFill>
                <a:latin typeface="Constantia" panose="02030602050306030303" pitchFamily="18" charset="0"/>
                <a:cs typeface="Arial" pitchFamily="34" charset="0"/>
              </a:rPr>
              <a:t>Data</a:t>
            </a:r>
            <a:endParaRPr lang="ko-KR" altLang="en-US" sz="2700" b="1">
              <a:solidFill>
                <a:schemeClr val="bg1"/>
              </a:solidFill>
              <a:latin typeface="Constantia" panose="02030602050306030303" pitchFamily="18" charset="0"/>
              <a:cs typeface="Arial" pitchFamily="34" charset="0"/>
            </a:endParaRPr>
          </a:p>
        </p:txBody>
      </p:sp>
      <p:sp>
        <p:nvSpPr>
          <p:cNvPr id="39" name="TextBox 38">
            <a:extLst>
              <a:ext uri="{FF2B5EF4-FFF2-40B4-BE49-F238E27FC236}">
                <a16:creationId xmlns:a16="http://schemas.microsoft.com/office/drawing/2014/main" id="{85E7125A-1884-4452-9A73-1E964CBD23F6}"/>
              </a:ext>
            </a:extLst>
          </p:cNvPr>
          <p:cNvSpPr txBox="1"/>
          <p:nvPr/>
        </p:nvSpPr>
        <p:spPr>
          <a:xfrm>
            <a:off x="5606732" y="2139784"/>
            <a:ext cx="682192" cy="523220"/>
          </a:xfrm>
          <a:prstGeom prst="rect">
            <a:avLst/>
          </a:prstGeom>
          <a:noFill/>
        </p:spPr>
        <p:txBody>
          <a:bodyPr wrap="square" lIns="108000" rIns="108000" rtlCol="0">
            <a:spAutoFit/>
          </a:bodyPr>
          <a:lstStyle/>
          <a:p>
            <a:pPr algn="ctr"/>
            <a:r>
              <a:rPr lang="en-US" altLang="ko-KR" sz="2800" b="1">
                <a:solidFill>
                  <a:schemeClr val="bg1"/>
                </a:solidFill>
                <a:cs typeface="Arial" pitchFamily="34" charset="0"/>
              </a:rPr>
              <a:t>02</a:t>
            </a:r>
            <a:endParaRPr lang="ko-KR" altLang="en-US" sz="2800" b="1">
              <a:solidFill>
                <a:schemeClr val="bg1"/>
              </a:solidFill>
              <a:cs typeface="Arial" pitchFamily="34" charset="0"/>
            </a:endParaRPr>
          </a:p>
        </p:txBody>
      </p:sp>
      <p:sp>
        <p:nvSpPr>
          <p:cNvPr id="40" name="Oval 39">
            <a:extLst>
              <a:ext uri="{FF2B5EF4-FFF2-40B4-BE49-F238E27FC236}">
                <a16:creationId xmlns:a16="http://schemas.microsoft.com/office/drawing/2014/main" id="{E3D71D95-5684-4ABA-AC52-C458FC34DC5F}"/>
              </a:ext>
            </a:extLst>
          </p:cNvPr>
          <p:cNvSpPr/>
          <p:nvPr/>
        </p:nvSpPr>
        <p:spPr>
          <a:xfrm>
            <a:off x="5606732" y="3052912"/>
            <a:ext cx="777210" cy="777208"/>
          </a:xfrm>
          <a:prstGeom prst="ellipse">
            <a:avLst/>
          </a:pr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TextBox 40">
            <a:extLst>
              <a:ext uri="{FF2B5EF4-FFF2-40B4-BE49-F238E27FC236}">
                <a16:creationId xmlns:a16="http://schemas.microsoft.com/office/drawing/2014/main" id="{3327F969-36B3-4BA9-B82E-CCE5DCA96B0C}"/>
              </a:ext>
            </a:extLst>
          </p:cNvPr>
          <p:cNvSpPr txBox="1"/>
          <p:nvPr/>
        </p:nvSpPr>
        <p:spPr>
          <a:xfrm>
            <a:off x="6455845" y="3195193"/>
            <a:ext cx="5087578" cy="507831"/>
          </a:xfrm>
          <a:prstGeom prst="rect">
            <a:avLst/>
          </a:prstGeom>
          <a:noFill/>
        </p:spPr>
        <p:txBody>
          <a:bodyPr wrap="square" lIns="108000" rIns="108000" rtlCol="0">
            <a:spAutoFit/>
          </a:bodyPr>
          <a:lstStyle/>
          <a:p>
            <a:r>
              <a:rPr lang="en-US" altLang="ko-KR" sz="2700" b="1">
                <a:solidFill>
                  <a:schemeClr val="bg1"/>
                </a:solidFill>
                <a:latin typeface="Constantia" panose="02030602050306030303" pitchFamily="18" charset="0"/>
                <a:cs typeface="Arial" pitchFamily="34" charset="0"/>
              </a:rPr>
              <a:t>Method</a:t>
            </a:r>
            <a:endParaRPr lang="ko-KR" altLang="en-US" sz="2700" b="1">
              <a:solidFill>
                <a:schemeClr val="bg1"/>
              </a:solidFill>
              <a:latin typeface="Constantia" panose="02030602050306030303" pitchFamily="18" charset="0"/>
              <a:cs typeface="Arial" pitchFamily="34" charset="0"/>
            </a:endParaRPr>
          </a:p>
        </p:txBody>
      </p:sp>
      <p:sp>
        <p:nvSpPr>
          <p:cNvPr id="42" name="TextBox 41">
            <a:extLst>
              <a:ext uri="{FF2B5EF4-FFF2-40B4-BE49-F238E27FC236}">
                <a16:creationId xmlns:a16="http://schemas.microsoft.com/office/drawing/2014/main" id="{7DE189D8-4283-4B11-9802-9420E58B2A17}"/>
              </a:ext>
            </a:extLst>
          </p:cNvPr>
          <p:cNvSpPr txBox="1"/>
          <p:nvPr/>
        </p:nvSpPr>
        <p:spPr>
          <a:xfrm>
            <a:off x="5651664" y="3169892"/>
            <a:ext cx="682192" cy="523220"/>
          </a:xfrm>
          <a:prstGeom prst="rect">
            <a:avLst/>
          </a:prstGeom>
          <a:noFill/>
        </p:spPr>
        <p:txBody>
          <a:bodyPr wrap="square" lIns="108000" rIns="108000" rtlCol="0">
            <a:spAutoFit/>
          </a:bodyPr>
          <a:lstStyle/>
          <a:p>
            <a:pPr algn="ctr"/>
            <a:r>
              <a:rPr lang="en-US" altLang="ko-KR" sz="2800" b="1">
                <a:solidFill>
                  <a:schemeClr val="bg1"/>
                </a:solidFill>
                <a:cs typeface="Arial" pitchFamily="34" charset="0"/>
              </a:rPr>
              <a:t>03</a:t>
            </a:r>
            <a:endParaRPr lang="ko-KR" altLang="en-US" sz="2800" b="1">
              <a:solidFill>
                <a:schemeClr val="bg1"/>
              </a:solidFill>
              <a:cs typeface="Arial" pitchFamily="34" charset="0"/>
            </a:endParaRPr>
          </a:p>
        </p:txBody>
      </p:sp>
      <p:sp>
        <p:nvSpPr>
          <p:cNvPr id="43" name="Oval 42">
            <a:extLst>
              <a:ext uri="{FF2B5EF4-FFF2-40B4-BE49-F238E27FC236}">
                <a16:creationId xmlns:a16="http://schemas.microsoft.com/office/drawing/2014/main" id="{F9B4E128-66A0-4E7E-8271-D7CBEE0DFFC3}"/>
              </a:ext>
            </a:extLst>
          </p:cNvPr>
          <p:cNvSpPr/>
          <p:nvPr/>
        </p:nvSpPr>
        <p:spPr>
          <a:xfrm>
            <a:off x="5606732" y="4111348"/>
            <a:ext cx="777210" cy="777208"/>
          </a:xfrm>
          <a:prstGeom prst="ellipse">
            <a:avLst/>
          </a:pr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TextBox 43">
            <a:extLst>
              <a:ext uri="{FF2B5EF4-FFF2-40B4-BE49-F238E27FC236}">
                <a16:creationId xmlns:a16="http://schemas.microsoft.com/office/drawing/2014/main" id="{85C4538A-6DE0-415D-B285-3E836CACD434}"/>
              </a:ext>
            </a:extLst>
          </p:cNvPr>
          <p:cNvSpPr txBox="1"/>
          <p:nvPr/>
        </p:nvSpPr>
        <p:spPr>
          <a:xfrm>
            <a:off x="6455845" y="4253629"/>
            <a:ext cx="5087578" cy="507831"/>
          </a:xfrm>
          <a:prstGeom prst="rect">
            <a:avLst/>
          </a:prstGeom>
          <a:noFill/>
        </p:spPr>
        <p:txBody>
          <a:bodyPr wrap="square" lIns="108000" rIns="108000" rtlCol="0">
            <a:spAutoFit/>
          </a:bodyPr>
          <a:lstStyle/>
          <a:p>
            <a:r>
              <a:rPr lang="en-US" altLang="ko-KR" sz="2700" b="1">
                <a:solidFill>
                  <a:schemeClr val="bg1"/>
                </a:solidFill>
                <a:latin typeface="Constantia" panose="02030602050306030303" pitchFamily="18" charset="0"/>
                <a:cs typeface="Arial" pitchFamily="34" charset="0"/>
              </a:rPr>
              <a:t>Experimentation</a:t>
            </a:r>
            <a:endParaRPr lang="ko-KR" altLang="en-US" sz="2700" b="1">
              <a:solidFill>
                <a:schemeClr val="bg1"/>
              </a:solidFill>
              <a:latin typeface="Constantia" panose="02030602050306030303" pitchFamily="18" charset="0"/>
              <a:cs typeface="Arial" pitchFamily="34" charset="0"/>
            </a:endParaRPr>
          </a:p>
        </p:txBody>
      </p:sp>
      <p:sp>
        <p:nvSpPr>
          <p:cNvPr id="45" name="TextBox 44">
            <a:extLst>
              <a:ext uri="{FF2B5EF4-FFF2-40B4-BE49-F238E27FC236}">
                <a16:creationId xmlns:a16="http://schemas.microsoft.com/office/drawing/2014/main" id="{472B2FA3-DAA2-4BBB-AF80-596E22B3064A}"/>
              </a:ext>
            </a:extLst>
          </p:cNvPr>
          <p:cNvSpPr txBox="1"/>
          <p:nvPr/>
        </p:nvSpPr>
        <p:spPr>
          <a:xfrm>
            <a:off x="5651664" y="4228328"/>
            <a:ext cx="682192" cy="523220"/>
          </a:xfrm>
          <a:prstGeom prst="rect">
            <a:avLst/>
          </a:prstGeom>
          <a:noFill/>
        </p:spPr>
        <p:txBody>
          <a:bodyPr wrap="square" lIns="108000" rIns="108000" rtlCol="0">
            <a:spAutoFit/>
          </a:bodyPr>
          <a:lstStyle/>
          <a:p>
            <a:pPr algn="ctr"/>
            <a:r>
              <a:rPr lang="en-US" altLang="ko-KR" sz="2800" b="1">
                <a:solidFill>
                  <a:schemeClr val="bg1"/>
                </a:solidFill>
                <a:cs typeface="Arial" pitchFamily="34" charset="0"/>
              </a:rPr>
              <a:t>04</a:t>
            </a:r>
            <a:endParaRPr lang="ko-KR" altLang="en-US" sz="2800" b="1">
              <a:solidFill>
                <a:schemeClr val="bg1"/>
              </a:solidFill>
              <a:cs typeface="Arial" pitchFamily="34" charset="0"/>
            </a:endParaRPr>
          </a:p>
        </p:txBody>
      </p:sp>
      <p:sp>
        <p:nvSpPr>
          <p:cNvPr id="25" name="Oval 24">
            <a:extLst>
              <a:ext uri="{FF2B5EF4-FFF2-40B4-BE49-F238E27FC236}">
                <a16:creationId xmlns:a16="http://schemas.microsoft.com/office/drawing/2014/main" id="{F833AED1-52EF-4300-A7FA-10E77E2B0BD3}"/>
              </a:ext>
            </a:extLst>
          </p:cNvPr>
          <p:cNvSpPr/>
          <p:nvPr/>
        </p:nvSpPr>
        <p:spPr>
          <a:xfrm>
            <a:off x="5606732" y="5199434"/>
            <a:ext cx="777210" cy="777208"/>
          </a:xfrm>
          <a:prstGeom prst="ellipse">
            <a:avLst/>
          </a:pr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TextBox 25">
            <a:extLst>
              <a:ext uri="{FF2B5EF4-FFF2-40B4-BE49-F238E27FC236}">
                <a16:creationId xmlns:a16="http://schemas.microsoft.com/office/drawing/2014/main" id="{426CC9A2-25B4-4951-8B50-31B637B0554D}"/>
              </a:ext>
            </a:extLst>
          </p:cNvPr>
          <p:cNvSpPr txBox="1"/>
          <p:nvPr/>
        </p:nvSpPr>
        <p:spPr>
          <a:xfrm>
            <a:off x="6455845" y="5341715"/>
            <a:ext cx="5087578" cy="507831"/>
          </a:xfrm>
          <a:prstGeom prst="rect">
            <a:avLst/>
          </a:prstGeom>
          <a:noFill/>
        </p:spPr>
        <p:txBody>
          <a:bodyPr wrap="square" lIns="108000" rIns="108000" rtlCol="0">
            <a:spAutoFit/>
          </a:bodyPr>
          <a:lstStyle/>
          <a:p>
            <a:r>
              <a:rPr lang="en-US" altLang="ko-KR" sz="2700" b="1">
                <a:solidFill>
                  <a:schemeClr val="bg1"/>
                </a:solidFill>
                <a:latin typeface="Constantia" panose="02030602050306030303" pitchFamily="18" charset="0"/>
                <a:cs typeface="Arial" pitchFamily="34" charset="0"/>
              </a:rPr>
              <a:t>Conclusion</a:t>
            </a:r>
            <a:endParaRPr lang="ko-KR" altLang="en-US" sz="2700" b="1">
              <a:solidFill>
                <a:schemeClr val="bg1"/>
              </a:solidFill>
              <a:latin typeface="Constantia" panose="02030602050306030303" pitchFamily="18" charset="0"/>
              <a:cs typeface="Arial" pitchFamily="34" charset="0"/>
            </a:endParaRPr>
          </a:p>
        </p:txBody>
      </p:sp>
      <p:sp>
        <p:nvSpPr>
          <p:cNvPr id="29" name="TextBox 28">
            <a:extLst>
              <a:ext uri="{FF2B5EF4-FFF2-40B4-BE49-F238E27FC236}">
                <a16:creationId xmlns:a16="http://schemas.microsoft.com/office/drawing/2014/main" id="{AF54FD60-76EA-46CF-84C4-698401F5AF10}"/>
              </a:ext>
            </a:extLst>
          </p:cNvPr>
          <p:cNvSpPr txBox="1"/>
          <p:nvPr/>
        </p:nvSpPr>
        <p:spPr>
          <a:xfrm>
            <a:off x="5651664" y="5316414"/>
            <a:ext cx="682192" cy="523220"/>
          </a:xfrm>
          <a:prstGeom prst="rect">
            <a:avLst/>
          </a:prstGeom>
          <a:noFill/>
        </p:spPr>
        <p:txBody>
          <a:bodyPr wrap="square" lIns="108000" rIns="108000" rtlCol="0">
            <a:spAutoFit/>
          </a:bodyPr>
          <a:lstStyle/>
          <a:p>
            <a:pPr algn="ctr"/>
            <a:r>
              <a:rPr lang="en-US" altLang="ko-KR" sz="2800" b="1">
                <a:solidFill>
                  <a:schemeClr val="bg1"/>
                </a:solidFill>
                <a:cs typeface="Arial" pitchFamily="34" charset="0"/>
              </a:rPr>
              <a:t>05</a:t>
            </a:r>
            <a:endParaRPr lang="ko-KR" altLang="en-US" sz="2800" b="1">
              <a:solidFill>
                <a:schemeClr val="bg1"/>
              </a:solidFill>
              <a:cs typeface="Arial" pitchFamily="34" charset="0"/>
            </a:endParaRPr>
          </a:p>
        </p:txBody>
      </p:sp>
    </p:spTree>
    <p:extLst>
      <p:ext uri="{BB962C8B-B14F-4D97-AF65-F5344CB8AC3E}">
        <p14:creationId xmlns:p14="http://schemas.microsoft.com/office/powerpoint/2010/main" val="3148822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79524CEC-148A-4867-BDC6-300D7F5E3749}"/>
              </a:ext>
            </a:extLst>
          </p:cNvPr>
          <p:cNvGrpSpPr/>
          <p:nvPr/>
        </p:nvGrpSpPr>
        <p:grpSpPr>
          <a:xfrm>
            <a:off x="3231328" y="1671564"/>
            <a:ext cx="5729344" cy="3514872"/>
            <a:chOff x="3952875" y="2284730"/>
            <a:chExt cx="4591050" cy="2816544"/>
          </a:xfrm>
        </p:grpSpPr>
        <p:sp>
          <p:nvSpPr>
            <p:cNvPr id="17" name="Rectangle 16">
              <a:extLst>
                <a:ext uri="{FF2B5EF4-FFF2-40B4-BE49-F238E27FC236}">
                  <a16:creationId xmlns:a16="http://schemas.microsoft.com/office/drawing/2014/main" id="{4CD4D0CD-9252-4CAE-B221-C578E6194D42}"/>
                </a:ext>
              </a:extLst>
            </p:cNvPr>
            <p:cNvSpPr/>
            <p:nvPr userDrawn="1"/>
          </p:nvSpPr>
          <p:spPr>
            <a:xfrm>
              <a:off x="3952875" y="2284730"/>
              <a:ext cx="4591050" cy="2816544"/>
            </a:xfrm>
            <a:prstGeom prst="rect">
              <a:avLst/>
            </a:prstGeom>
            <a:solidFill>
              <a:schemeClr val="accent3"/>
            </a:solidFill>
            <a:ln>
              <a:noFill/>
            </a:ln>
            <a:effectLst>
              <a:outerShdw blurRad="1016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2EAA3C4-8248-42B0-B37F-518DDC060487}"/>
                </a:ext>
              </a:extLst>
            </p:cNvPr>
            <p:cNvSpPr/>
            <p:nvPr userDrawn="1"/>
          </p:nvSpPr>
          <p:spPr>
            <a:xfrm>
              <a:off x="4121436" y="2486342"/>
              <a:ext cx="4253929" cy="2413321"/>
            </a:xfrm>
            <a:prstGeom prst="rect">
              <a:avLst/>
            </a:prstGeom>
            <a:solidFill>
              <a:schemeClr val="accent3"/>
            </a:solidFill>
            <a:ln>
              <a:noFill/>
            </a:ln>
            <a:effectLst>
              <a:innerShdw blurRad="165100">
                <a:schemeClr val="accent5"/>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extBox 18">
            <a:extLst>
              <a:ext uri="{FF2B5EF4-FFF2-40B4-BE49-F238E27FC236}">
                <a16:creationId xmlns:a16="http://schemas.microsoft.com/office/drawing/2014/main" id="{1423473F-8DA2-4D98-B1AC-6F5ACD4DDE30}"/>
              </a:ext>
            </a:extLst>
          </p:cNvPr>
          <p:cNvSpPr txBox="1"/>
          <p:nvPr/>
        </p:nvSpPr>
        <p:spPr>
          <a:xfrm>
            <a:off x="2943957" y="2347589"/>
            <a:ext cx="6304085" cy="1754326"/>
          </a:xfrm>
          <a:prstGeom prst="rect">
            <a:avLst/>
          </a:prstGeom>
          <a:noFill/>
        </p:spPr>
        <p:txBody>
          <a:bodyPr wrap="square" rtlCol="0" anchor="ctr">
            <a:spAutoFit/>
          </a:bodyPr>
          <a:lstStyle/>
          <a:p>
            <a:pPr algn="ctr"/>
            <a:r>
              <a:rPr lang="en-US" altLang="ko-KR" sz="7200">
                <a:solidFill>
                  <a:schemeClr val="bg1"/>
                </a:solidFill>
                <a:latin typeface="Constantia" panose="02030602050306030303" pitchFamily="18" charset="0"/>
                <a:cs typeface="Arial" pitchFamily="34" charset="0"/>
              </a:rPr>
              <a:t>05.</a:t>
            </a:r>
          </a:p>
          <a:p>
            <a:pPr algn="ctr"/>
            <a:r>
              <a:rPr lang="en-US" altLang="ko-KR" sz="3600" b="1">
                <a:solidFill>
                  <a:schemeClr val="bg1"/>
                </a:solidFill>
                <a:latin typeface="Constantia" panose="02030602050306030303" pitchFamily="18" charset="0"/>
                <a:cs typeface="Arial" pitchFamily="34" charset="0"/>
              </a:rPr>
              <a:t>EXPERIMENTATION</a:t>
            </a:r>
            <a:endParaRPr lang="ko-KR" altLang="en-US" sz="3600" b="1">
              <a:solidFill>
                <a:schemeClr val="bg1"/>
              </a:solidFill>
              <a:latin typeface="Constantia" panose="02030602050306030303" pitchFamily="18" charset="0"/>
              <a:cs typeface="Arial" pitchFamily="34" charset="0"/>
            </a:endParaRPr>
          </a:p>
        </p:txBody>
      </p:sp>
    </p:spTree>
    <p:extLst>
      <p:ext uri="{BB962C8B-B14F-4D97-AF65-F5344CB8AC3E}">
        <p14:creationId xmlns:p14="http://schemas.microsoft.com/office/powerpoint/2010/main" val="3849435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3681AEC-AC1A-4475-8310-BC57C6CB36B6}"/>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FA14409-3D3F-4F6C-8596-A569EF38008C}"/>
              </a:ext>
            </a:extLst>
          </p:cNvPr>
          <p:cNvSpPr txBox="1"/>
          <p:nvPr/>
        </p:nvSpPr>
        <p:spPr>
          <a:xfrm>
            <a:off x="-1" y="66000"/>
            <a:ext cx="12192000" cy="1015663"/>
          </a:xfrm>
          <a:prstGeom prst="rect">
            <a:avLst/>
          </a:prstGeom>
          <a:noFill/>
        </p:spPr>
        <p:txBody>
          <a:bodyPr wrap="square" lIns="91440" tIns="45720" rIns="91440" bIns="45720" anchor="t">
            <a:spAutoFit/>
          </a:bodyPr>
          <a:lstStyle/>
          <a:p>
            <a:pPr algn="ctr"/>
            <a:r>
              <a:rPr lang="vi-VN" sz="6000" b="1" err="1">
                <a:solidFill>
                  <a:schemeClr val="bg1"/>
                </a:solidFill>
                <a:latin typeface="Constantia"/>
                <a:ea typeface="Constantia" charset="0"/>
                <a:cs typeface="Constantia" charset="0"/>
              </a:rPr>
              <a:t>Description</a:t>
            </a:r>
          </a:p>
        </p:txBody>
      </p:sp>
      <p:sp>
        <p:nvSpPr>
          <p:cNvPr id="5" name="TextBox 4">
            <a:extLst>
              <a:ext uri="{FF2B5EF4-FFF2-40B4-BE49-F238E27FC236}">
                <a16:creationId xmlns:a16="http://schemas.microsoft.com/office/drawing/2014/main" id="{2685A708-B93F-4163-BE60-10B70E050CEE}"/>
              </a:ext>
            </a:extLst>
          </p:cNvPr>
          <p:cNvSpPr txBox="1"/>
          <p:nvPr/>
        </p:nvSpPr>
        <p:spPr>
          <a:xfrm>
            <a:off x="712920" y="1318819"/>
            <a:ext cx="6855417" cy="830997"/>
          </a:xfrm>
          <a:prstGeom prst="rect">
            <a:avLst/>
          </a:prstGeom>
          <a:noFill/>
        </p:spPr>
        <p:txBody>
          <a:bodyPr wrap="square" rtlCol="0">
            <a:spAutoFit/>
          </a:bodyPr>
          <a:lstStyle/>
          <a:p>
            <a:pPr algn="just"/>
            <a:r>
              <a:rPr lang="vi-VN" sz="2400" b="0" i="0" u="none" strike="noStrike">
                <a:solidFill>
                  <a:srgbClr val="292B2C"/>
                </a:solidFill>
                <a:effectLst/>
                <a:latin typeface="Times New Roman" panose="02020603050405020304" pitchFamily="18" charset="0"/>
                <a:cs typeface="Times New Roman" panose="02020603050405020304" pitchFamily="18" charset="0"/>
              </a:rPr>
              <a:t>Các bước tiến hành thực nghiệm:</a:t>
            </a:r>
          </a:p>
          <a:p>
            <a:pPr marL="342900" indent="-342900" algn="just">
              <a:buFont typeface="Wingdings" panose="05000000000000000000" pitchFamily="2" charset="2"/>
              <a:buChar char="q"/>
            </a:pPr>
            <a:r>
              <a:rPr lang="vi-VN" sz="2400">
                <a:solidFill>
                  <a:srgbClr val="292B2C"/>
                </a:solidFill>
                <a:latin typeface="Times New Roman" panose="02020603050405020304" pitchFamily="18" charset="0"/>
                <a:cs typeface="Times New Roman" panose="02020603050405020304" pitchFamily="18" charset="0"/>
              </a:rPr>
              <a:t>Làm sạch dữ liệu: làm trơn bằng moving average</a:t>
            </a:r>
          </a:p>
        </p:txBody>
      </p:sp>
      <p:pic>
        <p:nvPicPr>
          <p:cNvPr id="7" name="Picture 6" descr="Chart, line chart&#10;&#10;Description automatically generated">
            <a:extLst>
              <a:ext uri="{FF2B5EF4-FFF2-40B4-BE49-F238E27FC236}">
                <a16:creationId xmlns:a16="http://schemas.microsoft.com/office/drawing/2014/main" id="{F83AA479-47BD-4ADF-94F1-D2DA658C8CC0}"/>
              </a:ext>
            </a:extLst>
          </p:cNvPr>
          <p:cNvPicPr>
            <a:picLocks noChangeAspect="1"/>
          </p:cNvPicPr>
          <p:nvPr/>
        </p:nvPicPr>
        <p:blipFill rotWithShape="1">
          <a:blip r:embed="rId2"/>
          <a:srcRect l="8960" t="7898" r="50945" b="6045"/>
          <a:stretch/>
        </p:blipFill>
        <p:spPr>
          <a:xfrm>
            <a:off x="2755695" y="2320970"/>
            <a:ext cx="2678405" cy="2155861"/>
          </a:xfrm>
          <a:prstGeom prst="rect">
            <a:avLst/>
          </a:prstGeom>
        </p:spPr>
      </p:pic>
      <p:pic>
        <p:nvPicPr>
          <p:cNvPr id="9" name="Picture 8" descr="Chart, line chart&#10;&#10;Description automatically generated">
            <a:extLst>
              <a:ext uri="{FF2B5EF4-FFF2-40B4-BE49-F238E27FC236}">
                <a16:creationId xmlns:a16="http://schemas.microsoft.com/office/drawing/2014/main" id="{6D2039F1-D338-4D90-BC78-19C1A30533C3}"/>
              </a:ext>
            </a:extLst>
          </p:cNvPr>
          <p:cNvPicPr>
            <a:picLocks noChangeAspect="1"/>
          </p:cNvPicPr>
          <p:nvPr/>
        </p:nvPicPr>
        <p:blipFill rotWithShape="1">
          <a:blip r:embed="rId3"/>
          <a:srcRect l="8262" t="7687" r="51089" b="6993"/>
          <a:stretch/>
        </p:blipFill>
        <p:spPr>
          <a:xfrm>
            <a:off x="6407795" y="2263609"/>
            <a:ext cx="2678406" cy="2108183"/>
          </a:xfrm>
          <a:prstGeom prst="rect">
            <a:avLst/>
          </a:prstGeom>
        </p:spPr>
      </p:pic>
      <p:pic>
        <p:nvPicPr>
          <p:cNvPr id="12" name="Picture 11" descr="Chart, line chart&#10;&#10;Description automatically generated">
            <a:extLst>
              <a:ext uri="{FF2B5EF4-FFF2-40B4-BE49-F238E27FC236}">
                <a16:creationId xmlns:a16="http://schemas.microsoft.com/office/drawing/2014/main" id="{6BCEBE2E-48DD-43C6-9239-64A3357335D1}"/>
              </a:ext>
            </a:extLst>
          </p:cNvPr>
          <p:cNvPicPr>
            <a:picLocks noChangeAspect="1"/>
          </p:cNvPicPr>
          <p:nvPr/>
        </p:nvPicPr>
        <p:blipFill rotWithShape="1">
          <a:blip r:embed="rId2"/>
          <a:srcRect l="50000" t="3846" r="7076" b="3846"/>
          <a:stretch/>
        </p:blipFill>
        <p:spPr>
          <a:xfrm>
            <a:off x="2755694" y="4486454"/>
            <a:ext cx="2678406" cy="2160000"/>
          </a:xfrm>
          <a:prstGeom prst="rect">
            <a:avLst/>
          </a:prstGeom>
        </p:spPr>
      </p:pic>
      <p:pic>
        <p:nvPicPr>
          <p:cNvPr id="14" name="Picture 13" descr="Chart, line chart&#10;&#10;Description automatically generated">
            <a:extLst>
              <a:ext uri="{FF2B5EF4-FFF2-40B4-BE49-F238E27FC236}">
                <a16:creationId xmlns:a16="http://schemas.microsoft.com/office/drawing/2014/main" id="{F8FC6905-3A03-4D63-BFFC-402E91AC5BEB}"/>
              </a:ext>
            </a:extLst>
          </p:cNvPr>
          <p:cNvPicPr>
            <a:picLocks noChangeAspect="1"/>
          </p:cNvPicPr>
          <p:nvPr/>
        </p:nvPicPr>
        <p:blipFill rotWithShape="1">
          <a:blip r:embed="rId3"/>
          <a:srcRect l="50000" t="6526" r="7331" b="3846"/>
          <a:stretch/>
        </p:blipFill>
        <p:spPr>
          <a:xfrm>
            <a:off x="6342947" y="4485585"/>
            <a:ext cx="2743254" cy="2160869"/>
          </a:xfrm>
          <a:prstGeom prst="rect">
            <a:avLst/>
          </a:prstGeom>
        </p:spPr>
      </p:pic>
    </p:spTree>
    <p:extLst>
      <p:ext uri="{BB962C8B-B14F-4D97-AF65-F5344CB8AC3E}">
        <p14:creationId xmlns:p14="http://schemas.microsoft.com/office/powerpoint/2010/main" val="626296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3681AEC-AC1A-4475-8310-BC57C6CB36B6}"/>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FA14409-3D3F-4F6C-8596-A569EF38008C}"/>
              </a:ext>
            </a:extLst>
          </p:cNvPr>
          <p:cNvSpPr txBox="1"/>
          <p:nvPr/>
        </p:nvSpPr>
        <p:spPr>
          <a:xfrm>
            <a:off x="-1" y="66000"/>
            <a:ext cx="12192000" cy="1015663"/>
          </a:xfrm>
          <a:prstGeom prst="rect">
            <a:avLst/>
          </a:prstGeom>
          <a:noFill/>
        </p:spPr>
        <p:txBody>
          <a:bodyPr wrap="square" lIns="91440" tIns="45720" rIns="91440" bIns="45720" anchor="t">
            <a:spAutoFit/>
          </a:bodyPr>
          <a:lstStyle/>
          <a:p>
            <a:pPr algn="ctr"/>
            <a:r>
              <a:rPr lang="vi-VN" sz="6000" b="1" err="1">
                <a:solidFill>
                  <a:schemeClr val="bg1"/>
                </a:solidFill>
                <a:latin typeface="Constantia"/>
                <a:ea typeface="Constantia" charset="0"/>
                <a:cs typeface="Constantia" charset="0"/>
              </a:rPr>
              <a:t>Description</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685A708-B93F-4163-BE60-10B70E050CEE}"/>
                  </a:ext>
                </a:extLst>
              </p:cNvPr>
              <p:cNvSpPr txBox="1"/>
              <p:nvPr/>
            </p:nvSpPr>
            <p:spPr>
              <a:xfrm>
                <a:off x="356390" y="1373463"/>
                <a:ext cx="6803828" cy="4334200"/>
              </a:xfrm>
              <a:prstGeom prst="rect">
                <a:avLst/>
              </a:prstGeom>
              <a:noFill/>
            </p:spPr>
            <p:txBody>
              <a:bodyPr wrap="square" rtlCol="0">
                <a:spAutoFit/>
              </a:bodyPr>
              <a:lstStyle/>
              <a:p>
                <a:pPr algn="just">
                  <a:lnSpc>
                    <a:spcPct val="150000"/>
                  </a:lnSpc>
                </a:pPr>
                <a:r>
                  <a:rPr lang="vi-VN" sz="2400" b="0" i="0" u="none" strike="noStrike">
                    <a:solidFill>
                      <a:srgbClr val="292B2C"/>
                    </a:solidFill>
                    <a:effectLst/>
                    <a:latin typeface="Times New Roman" panose="02020603050405020304" pitchFamily="18" charset="0"/>
                    <a:cs typeface="Times New Roman" panose="02020603050405020304" pitchFamily="18" charset="0"/>
                  </a:rPr>
                  <a:t>Ước lượng các tham số </a:t>
                </a:r>
                <a14:m>
                  <m:oMath xmlns:m="http://schemas.openxmlformats.org/officeDocument/2006/math">
                    <m:r>
                      <a:rPr lang="en-US" sz="2400" b="0" i="1" u="none" strike="noStrike" smtClean="0">
                        <a:solidFill>
                          <a:srgbClr val="292B2C"/>
                        </a:solidFill>
                        <a:effectLst/>
                        <a:latin typeface="Cambria Math" panose="02040503050406030204" pitchFamily="18" charset="0"/>
                        <a:cs typeface="Times New Roman" panose="02020603050405020304" pitchFamily="18" charset="0"/>
                      </a:rPr>
                      <m:t>𝛽</m:t>
                    </m:r>
                  </m:oMath>
                </a14:m>
                <a:r>
                  <a:rPr lang="en-US" sz="2400" b="0" i="0" u="none" strike="noStrike">
                    <a:solidFill>
                      <a:srgbClr val="292B2C"/>
                    </a:solidFill>
                    <a:effectLst/>
                    <a:latin typeface="Times New Roman" panose="02020603050405020304" pitchFamily="18" charset="0"/>
                    <a:cs typeface="Times New Roman" panose="02020603050405020304" pitchFamily="18" charset="0"/>
                  </a:rPr>
                  <a:t>, </a:t>
                </a:r>
                <a14:m>
                  <m:oMath xmlns:m="http://schemas.openxmlformats.org/officeDocument/2006/math">
                    <m:r>
                      <a:rPr lang="en-US" sz="2400" b="0" i="1" u="none" strike="noStrike" smtClean="0">
                        <a:solidFill>
                          <a:srgbClr val="292B2C"/>
                        </a:solidFill>
                        <a:effectLst/>
                        <a:latin typeface="Cambria Math" panose="02040503050406030204" pitchFamily="18" charset="0"/>
                        <a:cs typeface="Times New Roman" panose="02020603050405020304" pitchFamily="18" charset="0"/>
                      </a:rPr>
                      <m:t>𝛾</m:t>
                    </m:r>
                  </m:oMath>
                </a14:m>
                <a:r>
                  <a:rPr lang="en-US" sz="2400" b="0" i="0" u="none" strike="noStrike">
                    <a:solidFill>
                      <a:srgbClr val="292B2C"/>
                    </a:solidFill>
                    <a:effectLst/>
                    <a:latin typeface="Times New Roman" panose="02020603050405020304" pitchFamily="18" charset="0"/>
                    <a:cs typeface="Times New Roman" panose="02020603050405020304" pitchFamily="18" charset="0"/>
                  </a:rPr>
                  <a:t>, </a:t>
                </a:r>
                <a:r>
                  <a:rPr lang="vi-VN" sz="2400" b="0" i="0" u="none" strike="noStrike">
                    <a:solidFill>
                      <a:srgbClr val="292B2C"/>
                    </a:solidFill>
                    <a:effectLst/>
                    <a:latin typeface="Times New Roman" panose="02020603050405020304" pitchFamily="18" charset="0"/>
                    <a:cs typeface="Times New Roman" panose="02020603050405020304" pitchFamily="18" charset="0"/>
                  </a:rPr>
                  <a:t>và </a:t>
                </a:r>
                <a14:m>
                  <m:oMath xmlns:m="http://schemas.openxmlformats.org/officeDocument/2006/math">
                    <m:r>
                      <a:rPr lang="en-US" sz="2400" b="0" i="1" u="none" strike="noStrike" smtClean="0">
                        <a:solidFill>
                          <a:srgbClr val="292B2C"/>
                        </a:solidFill>
                        <a:effectLst/>
                        <a:latin typeface="Cambria Math" panose="02040503050406030204" pitchFamily="18" charset="0"/>
                        <a:cs typeface="Times New Roman" panose="02020603050405020304" pitchFamily="18" charset="0"/>
                      </a:rPr>
                      <m:t>𝜇</m:t>
                    </m:r>
                  </m:oMath>
                </a14:m>
                <a:r>
                  <a:rPr lang="en-US" sz="2400" b="0" i="0" u="none" strike="noStrike">
                    <a:solidFill>
                      <a:srgbClr val="292B2C"/>
                    </a:solidFill>
                    <a:effectLst/>
                    <a:latin typeface="Times New Roman" panose="02020603050405020304" pitchFamily="18" charset="0"/>
                    <a:cs typeface="Times New Roman" panose="02020603050405020304" pitchFamily="18" charset="0"/>
                  </a:rPr>
                  <a:t>:</a:t>
                </a:r>
              </a:p>
              <a:p>
                <a:pPr marL="800100" lvl="1" indent="-342900" algn="just">
                  <a:lnSpc>
                    <a:spcPct val="150000"/>
                  </a:lnSpc>
                  <a:buFont typeface="Wingdings" panose="05000000000000000000" pitchFamily="2" charset="2"/>
                  <a:buChar char="q"/>
                </a:pPr>
                <a14:m>
                  <m:oMath xmlns:m="http://schemas.openxmlformats.org/officeDocument/2006/math">
                    <m:sSub>
                      <m:sSubPr>
                        <m:ctrlPr>
                          <a:rPr lang="en-US" sz="2400" b="0" i="1" u="none" strike="noStrike" smtClean="0">
                            <a:solidFill>
                              <a:srgbClr val="292B2C"/>
                            </a:solidFill>
                            <a:effectLst/>
                            <a:latin typeface="Cambria Math" panose="02040503050406030204" pitchFamily="18" charset="0"/>
                            <a:cs typeface="Times New Roman" panose="02020603050405020304" pitchFamily="18" charset="0"/>
                          </a:rPr>
                        </m:ctrlPr>
                      </m:sSubPr>
                      <m:e>
                        <m:r>
                          <a:rPr lang="en-US" sz="2400" b="0" i="1" u="none" strike="noStrike" smtClean="0">
                            <a:solidFill>
                              <a:srgbClr val="292B2C"/>
                            </a:solidFill>
                            <a:effectLst/>
                            <a:latin typeface="Cambria Math" panose="02040503050406030204" pitchFamily="18" charset="0"/>
                            <a:cs typeface="Times New Roman" panose="02020603050405020304" pitchFamily="18" charset="0"/>
                          </a:rPr>
                          <m:t>𝛽</m:t>
                        </m:r>
                      </m:e>
                      <m:sub>
                        <m:r>
                          <a:rPr lang="en-US" sz="2400" b="0" i="1" u="none" strike="noStrike" smtClean="0">
                            <a:solidFill>
                              <a:srgbClr val="292B2C"/>
                            </a:solidFill>
                            <a:effectLst/>
                            <a:latin typeface="Cambria Math" panose="02040503050406030204" pitchFamily="18" charset="0"/>
                            <a:cs typeface="Times New Roman" panose="02020603050405020304" pitchFamily="18" charset="0"/>
                          </a:rPr>
                          <m:t>𝑡</m:t>
                        </m:r>
                      </m:sub>
                    </m:sSub>
                    <m:r>
                      <a:rPr lang="en-US" sz="2400" b="0" i="1" u="none" strike="noStrike" smtClean="0">
                        <a:solidFill>
                          <a:srgbClr val="292B2C"/>
                        </a:solidFill>
                        <a:effectLst/>
                        <a:latin typeface="Cambria Math" panose="02040503050406030204" pitchFamily="18" charset="0"/>
                        <a:cs typeface="Times New Roman" panose="02020603050405020304" pitchFamily="18" charset="0"/>
                      </a:rPr>
                      <m:t>=</m:t>
                    </m:r>
                    <m:f>
                      <m:fPr>
                        <m:ctrlPr>
                          <a:rPr lang="en-US" sz="2400" b="0" i="1" u="none" strike="noStrike" smtClean="0">
                            <a:solidFill>
                              <a:srgbClr val="292B2C"/>
                            </a:solidFill>
                            <a:effectLst/>
                            <a:latin typeface="Cambria Math" panose="02040503050406030204" pitchFamily="18" charset="0"/>
                            <a:cs typeface="Times New Roman" panose="02020603050405020304" pitchFamily="18" charset="0"/>
                          </a:rPr>
                        </m:ctrlPr>
                      </m:fPr>
                      <m:num>
                        <m:d>
                          <m:dPr>
                            <m:begChr m:val="{"/>
                            <m:endChr m:val="}"/>
                            <m:ctrlPr>
                              <a:rPr lang="en-US" sz="2400" b="0" i="1" u="none" strike="noStrike" smtClean="0">
                                <a:solidFill>
                                  <a:srgbClr val="292B2C"/>
                                </a:solidFill>
                                <a:effectLst/>
                                <a:latin typeface="Cambria Math" panose="02040503050406030204" pitchFamily="18" charset="0"/>
                                <a:cs typeface="Times New Roman" panose="02020603050405020304" pitchFamily="18" charset="0"/>
                              </a:rPr>
                            </m:ctrlPr>
                          </m:dPr>
                          <m:e>
                            <m:r>
                              <m:rPr>
                                <m:nor/>
                              </m:rPr>
                              <a:rPr lang="vi-VN" sz="2400" i="0">
                                <a:solidFill>
                                  <a:srgbClr val="292B2C"/>
                                </a:solidFill>
                                <a:latin typeface="Cambria Math" panose="02040503050406030204" pitchFamily="18" charset="0"/>
                                <a:cs typeface="Times New Roman" panose="02020603050405020304" pitchFamily="18" charset="0"/>
                              </a:rPr>
                              <m:t>s</m:t>
                            </m:r>
                            <m:r>
                              <m:rPr>
                                <m:nor/>
                              </m:rPr>
                              <a:rPr lang="vi-VN" sz="2400" i="0">
                                <a:solidFill>
                                  <a:srgbClr val="292B2C"/>
                                </a:solidFill>
                                <a:latin typeface="Cambria Math" panose="02040503050406030204" pitchFamily="18" charset="0"/>
                                <a:cs typeface="Times New Roman" panose="02020603050405020304" pitchFamily="18" charset="0"/>
                              </a:rPr>
                              <m:t>ố </m:t>
                            </m:r>
                            <m:r>
                              <m:rPr>
                                <m:nor/>
                              </m:rPr>
                              <a:rPr lang="vi-VN" sz="2400" i="0">
                                <a:solidFill>
                                  <a:srgbClr val="292B2C"/>
                                </a:solidFill>
                                <a:latin typeface="Cambria Math" panose="02040503050406030204" pitchFamily="18" charset="0"/>
                                <a:cs typeface="Times New Roman" panose="02020603050405020304" pitchFamily="18" charset="0"/>
                              </a:rPr>
                              <m:t>ca</m:t>
                            </m:r>
                            <m:r>
                              <m:rPr>
                                <m:nor/>
                              </m:rPr>
                              <a:rPr lang="vi-VN" sz="2400" b="0" i="0" smtClean="0">
                                <a:solidFill>
                                  <a:srgbClr val="292B2C"/>
                                </a:solidFill>
                                <a:latin typeface="Cambria Math" panose="02040503050406030204" pitchFamily="18" charset="0"/>
                                <a:cs typeface="Times New Roman" panose="02020603050405020304" pitchFamily="18" charset="0"/>
                              </a:rPr>
                              <m:t> </m:t>
                            </m:r>
                            <m:r>
                              <m:rPr>
                                <m:nor/>
                              </m:rPr>
                              <a:rPr lang="vi-VN" sz="2400" i="0">
                                <a:solidFill>
                                  <a:srgbClr val="292B2C"/>
                                </a:solidFill>
                                <a:latin typeface="Cambria Math" panose="02040503050406030204" pitchFamily="18" charset="0"/>
                                <a:cs typeface="Times New Roman" panose="02020603050405020304" pitchFamily="18" charset="0"/>
                              </a:rPr>
                              <m:t>m</m:t>
                            </m:r>
                            <m:r>
                              <m:rPr>
                                <m:nor/>
                              </m:rPr>
                              <a:rPr lang="vi-VN" sz="2400" i="0">
                                <a:solidFill>
                                  <a:srgbClr val="292B2C"/>
                                </a:solidFill>
                                <a:latin typeface="Cambria Math" panose="02040503050406030204" pitchFamily="18" charset="0"/>
                                <a:cs typeface="Times New Roman" panose="02020603050405020304" pitchFamily="18" charset="0"/>
                              </a:rPr>
                              <m:t>ớ</m:t>
                            </m:r>
                            <m:r>
                              <m:rPr>
                                <m:nor/>
                              </m:rPr>
                              <a:rPr lang="vi-VN" sz="2400" i="0">
                                <a:solidFill>
                                  <a:srgbClr val="292B2C"/>
                                </a:solidFill>
                                <a:latin typeface="Cambria Math" panose="02040503050406030204" pitchFamily="18" charset="0"/>
                                <a:cs typeface="Times New Roman" panose="02020603050405020304" pitchFamily="18" charset="0"/>
                              </a:rPr>
                              <m:t>i</m:t>
                            </m:r>
                          </m:e>
                        </m:d>
                      </m:num>
                      <m:den>
                        <m:d>
                          <m:dPr>
                            <m:begChr m:val="{"/>
                            <m:endChr m:val="}"/>
                            <m:ctrlPr>
                              <a:rPr lang="en-US" sz="2400" b="0" i="1" u="none" strike="noStrike" smtClean="0">
                                <a:solidFill>
                                  <a:srgbClr val="292B2C"/>
                                </a:solidFill>
                                <a:effectLst/>
                                <a:latin typeface="Cambria Math" panose="02040503050406030204" pitchFamily="18" charset="0"/>
                                <a:cs typeface="Times New Roman" panose="02020603050405020304" pitchFamily="18" charset="0"/>
                              </a:rPr>
                            </m:ctrlPr>
                          </m:dPr>
                          <m:e>
                            <m:r>
                              <m:rPr>
                                <m:nor/>
                              </m:rPr>
                              <a:rPr lang="vi-VN" sz="2400" i="0">
                                <a:solidFill>
                                  <a:srgbClr val="292B2C"/>
                                </a:solidFill>
                                <a:latin typeface="Cambria Math" panose="02040503050406030204" pitchFamily="18" charset="0"/>
                                <a:cs typeface="Times New Roman" panose="02020603050405020304" pitchFamily="18" charset="0"/>
                              </a:rPr>
                              <m:t>s</m:t>
                            </m:r>
                            <m:r>
                              <m:rPr>
                                <m:nor/>
                              </m:rPr>
                              <a:rPr lang="vi-VN" sz="2400" i="0">
                                <a:solidFill>
                                  <a:srgbClr val="292B2C"/>
                                </a:solidFill>
                                <a:latin typeface="Cambria Math" panose="02040503050406030204" pitchFamily="18" charset="0"/>
                                <a:cs typeface="Times New Roman" panose="02020603050405020304" pitchFamily="18" charset="0"/>
                              </a:rPr>
                              <m:t>ố </m:t>
                            </m:r>
                            <m:r>
                              <m:rPr>
                                <m:nor/>
                              </m:rPr>
                              <a:rPr lang="vi-VN" sz="2400" i="0">
                                <a:solidFill>
                                  <a:srgbClr val="292B2C"/>
                                </a:solidFill>
                                <a:latin typeface="Cambria Math" panose="02040503050406030204" pitchFamily="18" charset="0"/>
                                <a:cs typeface="Times New Roman" panose="02020603050405020304" pitchFamily="18" charset="0"/>
                              </a:rPr>
                              <m:t>ca</m:t>
                            </m:r>
                            <m:r>
                              <m:rPr>
                                <m:nor/>
                              </m:rPr>
                              <a:rPr lang="vi-VN" sz="2400" b="0" i="0" smtClean="0">
                                <a:solidFill>
                                  <a:srgbClr val="292B2C"/>
                                </a:solidFill>
                                <a:latin typeface="Cambria Math" panose="02040503050406030204" pitchFamily="18" charset="0"/>
                                <a:cs typeface="Times New Roman" panose="02020603050405020304" pitchFamily="18" charset="0"/>
                              </a:rPr>
                              <m:t> </m:t>
                            </m:r>
                            <m:r>
                              <m:rPr>
                                <m:nor/>
                              </m:rPr>
                              <a:rPr lang="vi-VN" sz="2400" i="0">
                                <a:solidFill>
                                  <a:srgbClr val="292B2C"/>
                                </a:solidFill>
                                <a:latin typeface="Cambria Math" panose="02040503050406030204" pitchFamily="18" charset="0"/>
                                <a:cs typeface="Times New Roman" panose="02020603050405020304" pitchFamily="18" charset="0"/>
                              </a:rPr>
                              <m:t>c</m:t>
                            </m:r>
                            <m:r>
                              <m:rPr>
                                <m:nor/>
                              </m:rPr>
                              <a:rPr lang="vi-VN" sz="2400" i="0">
                                <a:solidFill>
                                  <a:srgbClr val="292B2C"/>
                                </a:solidFill>
                                <a:latin typeface="Cambria Math" panose="02040503050406030204" pitchFamily="18" charset="0"/>
                                <a:cs typeface="Times New Roman" panose="02020603050405020304" pitchFamily="18" charset="0"/>
                              </a:rPr>
                              <m:t>ó </m:t>
                            </m:r>
                            <m:r>
                              <m:rPr>
                                <m:nor/>
                              </m:rPr>
                              <a:rPr lang="vi-VN" sz="2400" i="0">
                                <a:solidFill>
                                  <a:srgbClr val="292B2C"/>
                                </a:solidFill>
                                <a:latin typeface="Cambria Math" panose="02040503050406030204" pitchFamily="18" charset="0"/>
                                <a:cs typeface="Times New Roman" panose="02020603050405020304" pitchFamily="18" charset="0"/>
                              </a:rPr>
                              <m:t>th</m:t>
                            </m:r>
                            <m:r>
                              <m:rPr>
                                <m:nor/>
                              </m:rPr>
                              <a:rPr lang="vi-VN" sz="2400" i="0">
                                <a:solidFill>
                                  <a:srgbClr val="292B2C"/>
                                </a:solidFill>
                                <a:latin typeface="Cambria Math" panose="02040503050406030204" pitchFamily="18" charset="0"/>
                                <a:cs typeface="Times New Roman" panose="02020603050405020304" pitchFamily="18" charset="0"/>
                              </a:rPr>
                              <m:t>ể </m:t>
                            </m:r>
                            <m:r>
                              <m:rPr>
                                <m:nor/>
                              </m:rPr>
                              <a:rPr lang="vi-VN" sz="2400" i="0">
                                <a:solidFill>
                                  <a:srgbClr val="292B2C"/>
                                </a:solidFill>
                                <a:latin typeface="Cambria Math" panose="02040503050406030204" pitchFamily="18" charset="0"/>
                                <a:cs typeface="Times New Roman" panose="02020603050405020304" pitchFamily="18" charset="0"/>
                              </a:rPr>
                              <m:t>nhi</m:t>
                            </m:r>
                            <m:r>
                              <m:rPr>
                                <m:nor/>
                              </m:rPr>
                              <a:rPr lang="vi-VN" sz="2400" i="0">
                                <a:solidFill>
                                  <a:srgbClr val="292B2C"/>
                                </a:solidFill>
                                <a:latin typeface="Cambria Math" panose="02040503050406030204" pitchFamily="18" charset="0"/>
                                <a:cs typeface="Times New Roman" panose="02020603050405020304" pitchFamily="18" charset="0"/>
                              </a:rPr>
                              <m:t>ễ</m:t>
                            </m:r>
                            <m:r>
                              <m:rPr>
                                <m:nor/>
                              </m:rPr>
                              <a:rPr lang="vi-VN" sz="2400" i="0">
                                <a:solidFill>
                                  <a:srgbClr val="292B2C"/>
                                </a:solidFill>
                                <a:latin typeface="Cambria Math" panose="02040503050406030204" pitchFamily="18" charset="0"/>
                                <a:cs typeface="Times New Roman" panose="02020603050405020304" pitchFamily="18" charset="0"/>
                              </a:rPr>
                              <m:t>m</m:t>
                            </m:r>
                            <m:r>
                              <m:rPr>
                                <m:nor/>
                              </m:rPr>
                              <a:rPr lang="vi-VN" sz="2400" b="0" i="0" smtClean="0">
                                <a:solidFill>
                                  <a:srgbClr val="292B2C"/>
                                </a:solidFill>
                                <a:latin typeface="Cambria Math" panose="02040503050406030204" pitchFamily="18" charset="0"/>
                                <a:cs typeface="Times New Roman" panose="02020603050405020304" pitchFamily="18" charset="0"/>
                              </a:rPr>
                              <m:t> </m:t>
                            </m:r>
                            <m:r>
                              <m:rPr>
                                <m:nor/>
                              </m:rPr>
                              <a:rPr lang="vi-VN" sz="2400" i="0">
                                <a:solidFill>
                                  <a:srgbClr val="292B2C"/>
                                </a:solidFill>
                                <a:latin typeface="Cambria Math" panose="02040503050406030204" pitchFamily="18" charset="0"/>
                                <a:cs typeface="Times New Roman" panose="02020603050405020304" pitchFamily="18" charset="0"/>
                              </a:rPr>
                              <m:t>b</m:t>
                            </m:r>
                            <m:r>
                              <m:rPr>
                                <m:nor/>
                              </m:rPr>
                              <a:rPr lang="vi-VN" sz="2400" i="0">
                                <a:solidFill>
                                  <a:srgbClr val="292B2C"/>
                                </a:solidFill>
                                <a:latin typeface="Cambria Math" panose="02040503050406030204" pitchFamily="18" charset="0"/>
                                <a:cs typeface="Times New Roman" panose="02020603050405020304" pitchFamily="18" charset="0"/>
                              </a:rPr>
                              <m:t>ệ</m:t>
                            </m:r>
                            <m:r>
                              <m:rPr>
                                <m:nor/>
                              </m:rPr>
                              <a:rPr lang="vi-VN" sz="2400" i="0">
                                <a:solidFill>
                                  <a:srgbClr val="292B2C"/>
                                </a:solidFill>
                                <a:latin typeface="Cambria Math" panose="02040503050406030204" pitchFamily="18" charset="0"/>
                                <a:cs typeface="Times New Roman" panose="02020603050405020304" pitchFamily="18" charset="0"/>
                              </a:rPr>
                              <m:t>nh</m:t>
                            </m:r>
                          </m:e>
                        </m:d>
                      </m:den>
                    </m:f>
                    <m:r>
                      <a:rPr lang="en-US" sz="2400" b="0" i="1" u="none" strike="noStrike" smtClean="0">
                        <a:solidFill>
                          <a:srgbClr val="292B2C"/>
                        </a:solidFill>
                        <a:effectLst/>
                        <a:latin typeface="Cambria Math" panose="02040503050406030204" pitchFamily="18" charset="0"/>
                        <a:cs typeface="Times New Roman" panose="02020603050405020304" pitchFamily="18" charset="0"/>
                      </a:rPr>
                      <m:t>⇒</m:t>
                    </m:r>
                    <m:r>
                      <a:rPr lang="en-US" sz="2400" b="0" i="1" u="none" strike="noStrike" smtClean="0">
                        <a:solidFill>
                          <a:srgbClr val="292B2C"/>
                        </a:solidFill>
                        <a:effectLst/>
                        <a:latin typeface="Cambria Math" panose="02040503050406030204" pitchFamily="18" charset="0"/>
                        <a:cs typeface="Times New Roman" panose="02020603050405020304" pitchFamily="18" charset="0"/>
                      </a:rPr>
                      <m:t>𝛽</m:t>
                    </m:r>
                    <m:r>
                      <a:rPr lang="en-US" sz="2400" b="0" i="1" u="none" strike="noStrike" smtClean="0">
                        <a:solidFill>
                          <a:srgbClr val="292B2C"/>
                        </a:solidFill>
                        <a:effectLst/>
                        <a:latin typeface="Cambria Math" panose="02040503050406030204" pitchFamily="18" charset="0"/>
                        <a:cs typeface="Times New Roman" panose="02020603050405020304" pitchFamily="18" charset="0"/>
                      </a:rPr>
                      <m:t>=</m:t>
                    </m:r>
                    <m:f>
                      <m:fPr>
                        <m:ctrlPr>
                          <a:rPr lang="en-US" sz="2400" b="0" i="1" u="none" strike="noStrike" smtClean="0">
                            <a:solidFill>
                              <a:srgbClr val="292B2C"/>
                            </a:solidFill>
                            <a:effectLst/>
                            <a:latin typeface="Cambria Math" panose="02040503050406030204" pitchFamily="18" charset="0"/>
                            <a:cs typeface="Times New Roman" panose="02020603050405020304" pitchFamily="18" charset="0"/>
                          </a:rPr>
                        </m:ctrlPr>
                      </m:fPr>
                      <m:num>
                        <m:r>
                          <a:rPr lang="en-US" sz="2400" b="0" i="1" u="none" strike="noStrike" smtClean="0">
                            <a:solidFill>
                              <a:srgbClr val="292B2C"/>
                            </a:solidFill>
                            <a:effectLst/>
                            <a:latin typeface="Cambria Math" panose="02040503050406030204" pitchFamily="18" charset="0"/>
                            <a:cs typeface="Times New Roman" panose="02020603050405020304" pitchFamily="18" charset="0"/>
                          </a:rPr>
                          <m:t>1</m:t>
                        </m:r>
                      </m:num>
                      <m:den>
                        <m:r>
                          <a:rPr lang="en-US" sz="2400" b="0" i="1" u="none" strike="noStrike" smtClean="0">
                            <a:solidFill>
                              <a:srgbClr val="292B2C"/>
                            </a:solidFill>
                            <a:effectLst/>
                            <a:latin typeface="Cambria Math" panose="02040503050406030204" pitchFamily="18" charset="0"/>
                            <a:cs typeface="Times New Roman" panose="02020603050405020304" pitchFamily="18" charset="0"/>
                          </a:rPr>
                          <m:t>𝑛</m:t>
                        </m:r>
                      </m:den>
                    </m:f>
                    <m:r>
                      <a:rPr lang="en-US" sz="2400" b="0" i="1" u="none" strike="noStrike" smtClean="0">
                        <a:solidFill>
                          <a:srgbClr val="292B2C"/>
                        </a:solidFill>
                        <a:effectLst/>
                        <a:latin typeface="Cambria Math" panose="02040503050406030204" pitchFamily="18" charset="0"/>
                        <a:cs typeface="Times New Roman" panose="02020603050405020304" pitchFamily="18" charset="0"/>
                      </a:rPr>
                      <m:t>∑</m:t>
                    </m:r>
                    <m:sSub>
                      <m:sSubPr>
                        <m:ctrlPr>
                          <a:rPr lang="en-US" sz="2400" b="0" i="1" u="none" strike="noStrike" smtClean="0">
                            <a:solidFill>
                              <a:srgbClr val="292B2C"/>
                            </a:solidFill>
                            <a:effectLst/>
                            <a:latin typeface="Cambria Math" panose="02040503050406030204" pitchFamily="18" charset="0"/>
                            <a:cs typeface="Times New Roman" panose="02020603050405020304" pitchFamily="18" charset="0"/>
                          </a:rPr>
                        </m:ctrlPr>
                      </m:sSubPr>
                      <m:e>
                        <m:r>
                          <a:rPr lang="en-US" sz="2400" b="0" i="1" u="none" strike="noStrike" smtClean="0">
                            <a:solidFill>
                              <a:srgbClr val="292B2C"/>
                            </a:solidFill>
                            <a:effectLst/>
                            <a:latin typeface="Cambria Math" panose="02040503050406030204" pitchFamily="18" charset="0"/>
                            <a:cs typeface="Times New Roman" panose="02020603050405020304" pitchFamily="18" charset="0"/>
                          </a:rPr>
                          <m:t>𝛽</m:t>
                        </m:r>
                      </m:e>
                      <m:sub>
                        <m:r>
                          <a:rPr lang="en-US" sz="2400" b="0" i="1" u="none" strike="noStrike" smtClean="0">
                            <a:solidFill>
                              <a:srgbClr val="292B2C"/>
                            </a:solidFill>
                            <a:effectLst/>
                            <a:latin typeface="Cambria Math" panose="02040503050406030204" pitchFamily="18" charset="0"/>
                            <a:cs typeface="Times New Roman" panose="02020603050405020304" pitchFamily="18" charset="0"/>
                          </a:rPr>
                          <m:t>𝑡</m:t>
                        </m:r>
                      </m:sub>
                    </m:sSub>
                  </m:oMath>
                </a14:m>
                <a:endParaRPr lang="en-US" sz="2400" b="0" i="0" u="none" strike="noStrike">
                  <a:solidFill>
                    <a:srgbClr val="292B2C"/>
                  </a:solidFill>
                  <a:effectLst/>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q"/>
                </a:pPr>
                <a14:m>
                  <m:oMath xmlns:m="http://schemas.openxmlformats.org/officeDocument/2006/math">
                    <m:sSub>
                      <m:sSubPr>
                        <m:ctrlPr>
                          <a:rPr lang="en-US" sz="2400" b="0" i="1" u="none" strike="noStrike" smtClean="0">
                            <a:solidFill>
                              <a:srgbClr val="292B2C"/>
                            </a:solidFill>
                            <a:effectLst/>
                            <a:latin typeface="Cambria Math" panose="02040503050406030204" pitchFamily="18" charset="0"/>
                            <a:cs typeface="Times New Roman" panose="02020603050405020304" pitchFamily="18" charset="0"/>
                          </a:rPr>
                        </m:ctrlPr>
                      </m:sSubPr>
                      <m:e>
                        <m:r>
                          <a:rPr lang="en-US" sz="2400" b="0" i="1" u="none" strike="noStrike" smtClean="0">
                            <a:solidFill>
                              <a:srgbClr val="292B2C"/>
                            </a:solidFill>
                            <a:effectLst/>
                            <a:latin typeface="Cambria Math" panose="02040503050406030204" pitchFamily="18" charset="0"/>
                            <a:cs typeface="Times New Roman" panose="02020603050405020304" pitchFamily="18" charset="0"/>
                          </a:rPr>
                          <m:t>𝛾</m:t>
                        </m:r>
                      </m:e>
                      <m:sub>
                        <m:r>
                          <a:rPr lang="en-US" sz="2400" b="0" i="1" u="none" strike="noStrike" smtClean="0">
                            <a:solidFill>
                              <a:srgbClr val="292B2C"/>
                            </a:solidFill>
                            <a:effectLst/>
                            <a:latin typeface="Cambria Math" panose="02040503050406030204" pitchFamily="18" charset="0"/>
                            <a:cs typeface="Times New Roman" panose="02020603050405020304" pitchFamily="18" charset="0"/>
                          </a:rPr>
                          <m:t>𝑡</m:t>
                        </m:r>
                      </m:sub>
                    </m:sSub>
                    <m:r>
                      <a:rPr lang="en-US" sz="2400" b="0" i="1" u="none" strike="noStrike" smtClean="0">
                        <a:solidFill>
                          <a:srgbClr val="292B2C"/>
                        </a:solidFill>
                        <a:effectLst/>
                        <a:latin typeface="Cambria Math" panose="02040503050406030204" pitchFamily="18" charset="0"/>
                        <a:cs typeface="Times New Roman" panose="02020603050405020304" pitchFamily="18" charset="0"/>
                      </a:rPr>
                      <m:t>=</m:t>
                    </m:r>
                    <m:f>
                      <m:fPr>
                        <m:ctrlPr>
                          <a:rPr lang="en-US" sz="2400" b="0" i="1" u="none" strike="noStrike" smtClean="0">
                            <a:solidFill>
                              <a:srgbClr val="292B2C"/>
                            </a:solidFill>
                            <a:effectLst/>
                            <a:latin typeface="Cambria Math" panose="02040503050406030204" pitchFamily="18" charset="0"/>
                            <a:cs typeface="Times New Roman" panose="02020603050405020304" pitchFamily="18" charset="0"/>
                          </a:rPr>
                        </m:ctrlPr>
                      </m:fPr>
                      <m:num>
                        <m:d>
                          <m:dPr>
                            <m:begChr m:val="{"/>
                            <m:endChr m:val="}"/>
                            <m:ctrlPr>
                              <a:rPr lang="en-US" sz="2400" b="0" i="1" u="none" strike="noStrike" smtClean="0">
                                <a:solidFill>
                                  <a:srgbClr val="292B2C"/>
                                </a:solidFill>
                                <a:effectLst/>
                                <a:latin typeface="Cambria Math" panose="02040503050406030204" pitchFamily="18" charset="0"/>
                                <a:cs typeface="Times New Roman" panose="02020603050405020304" pitchFamily="18" charset="0"/>
                              </a:rPr>
                            </m:ctrlPr>
                          </m:dPr>
                          <m:e>
                            <m:r>
                              <m:rPr>
                                <m:nor/>
                              </m:rPr>
                              <a:rPr lang="en-US" sz="2400" b="0" i="0" u="none" strike="noStrike" smtClean="0">
                                <a:solidFill>
                                  <a:srgbClr val="292B2C"/>
                                </a:solidFill>
                                <a:effectLst/>
                                <a:latin typeface="Cambria Math" panose="02040503050406030204" pitchFamily="18" charset="0"/>
                                <a:cs typeface="Times New Roman" panose="02020603050405020304" pitchFamily="18" charset="0"/>
                              </a:rPr>
                              <m:t>s</m:t>
                            </m:r>
                            <m:r>
                              <m:rPr>
                                <m:nor/>
                              </m:rPr>
                              <a:rPr lang="vi-VN" sz="2400" i="0">
                                <a:solidFill>
                                  <a:srgbClr val="292B2C"/>
                                </a:solidFill>
                                <a:latin typeface="Cambria Math" panose="02040503050406030204" pitchFamily="18" charset="0"/>
                                <a:cs typeface="Times New Roman" panose="02020603050405020304" pitchFamily="18" charset="0"/>
                              </a:rPr>
                              <m:t>ố</m:t>
                            </m:r>
                            <m:r>
                              <m:rPr>
                                <m:nor/>
                              </m:rPr>
                              <a:rPr lang="vi-VN" sz="2400" b="0" i="0" smtClean="0">
                                <a:solidFill>
                                  <a:srgbClr val="292B2C"/>
                                </a:solidFill>
                                <a:latin typeface="Cambria Math" panose="02040503050406030204" pitchFamily="18" charset="0"/>
                                <a:cs typeface="Times New Roman" panose="02020603050405020304" pitchFamily="18" charset="0"/>
                              </a:rPr>
                              <m:t> </m:t>
                            </m:r>
                            <m:r>
                              <m:rPr>
                                <m:nor/>
                              </m:rPr>
                              <a:rPr lang="vi-VN" sz="2400" i="0">
                                <a:solidFill>
                                  <a:srgbClr val="292B2C"/>
                                </a:solidFill>
                                <a:latin typeface="Cambria Math" panose="02040503050406030204" pitchFamily="18" charset="0"/>
                                <a:cs typeface="Times New Roman" panose="02020603050405020304" pitchFamily="18" charset="0"/>
                              </a:rPr>
                              <m:t>ca</m:t>
                            </m:r>
                            <m:r>
                              <m:rPr>
                                <m:nor/>
                              </m:rPr>
                              <a:rPr lang="vi-VN" sz="2400" b="0" i="0" smtClean="0">
                                <a:solidFill>
                                  <a:srgbClr val="292B2C"/>
                                </a:solidFill>
                                <a:latin typeface="Cambria Math" panose="02040503050406030204" pitchFamily="18" charset="0"/>
                                <a:cs typeface="Times New Roman" panose="02020603050405020304" pitchFamily="18" charset="0"/>
                              </a:rPr>
                              <m:t> </m:t>
                            </m:r>
                            <m:r>
                              <m:rPr>
                                <m:nor/>
                              </m:rPr>
                              <a:rPr lang="vi-VN" sz="2400" i="0">
                                <a:solidFill>
                                  <a:srgbClr val="292B2C"/>
                                </a:solidFill>
                                <a:latin typeface="Cambria Math" panose="02040503050406030204" pitchFamily="18" charset="0"/>
                                <a:cs typeface="Times New Roman" panose="02020603050405020304" pitchFamily="18" charset="0"/>
                              </a:rPr>
                              <m:t>kh</m:t>
                            </m:r>
                            <m:r>
                              <m:rPr>
                                <m:nor/>
                              </m:rPr>
                              <a:rPr lang="vi-VN" sz="2400" i="0">
                                <a:solidFill>
                                  <a:srgbClr val="292B2C"/>
                                </a:solidFill>
                                <a:latin typeface="Cambria Math" panose="02040503050406030204" pitchFamily="18" charset="0"/>
                                <a:cs typeface="Times New Roman" panose="02020603050405020304" pitchFamily="18" charset="0"/>
                              </a:rPr>
                              <m:t>ỏ</m:t>
                            </m:r>
                            <m:r>
                              <m:rPr>
                                <m:nor/>
                              </m:rPr>
                              <a:rPr lang="vi-VN" sz="2400" i="0">
                                <a:solidFill>
                                  <a:srgbClr val="292B2C"/>
                                </a:solidFill>
                                <a:latin typeface="Cambria Math" panose="02040503050406030204" pitchFamily="18" charset="0"/>
                                <a:cs typeface="Times New Roman" panose="02020603050405020304" pitchFamily="18" charset="0"/>
                              </a:rPr>
                              <m:t>i</m:t>
                            </m:r>
                            <m:r>
                              <m:rPr>
                                <m:nor/>
                              </m:rPr>
                              <a:rPr lang="vi-VN" sz="2400" b="0" i="0" smtClean="0">
                                <a:solidFill>
                                  <a:srgbClr val="292B2C"/>
                                </a:solidFill>
                                <a:latin typeface="Cambria Math" panose="02040503050406030204" pitchFamily="18" charset="0"/>
                                <a:cs typeface="Times New Roman" panose="02020603050405020304" pitchFamily="18" charset="0"/>
                              </a:rPr>
                              <m:t> </m:t>
                            </m:r>
                            <m:r>
                              <m:rPr>
                                <m:nor/>
                              </m:rPr>
                              <a:rPr lang="vi-VN" sz="2400" i="0">
                                <a:solidFill>
                                  <a:srgbClr val="292B2C"/>
                                </a:solidFill>
                                <a:latin typeface="Cambria Math" panose="02040503050406030204" pitchFamily="18" charset="0"/>
                                <a:cs typeface="Times New Roman" panose="02020603050405020304" pitchFamily="18" charset="0"/>
                              </a:rPr>
                              <m:t>b</m:t>
                            </m:r>
                            <m:r>
                              <m:rPr>
                                <m:nor/>
                              </m:rPr>
                              <a:rPr lang="vi-VN" sz="2400" i="0">
                                <a:solidFill>
                                  <a:srgbClr val="292B2C"/>
                                </a:solidFill>
                                <a:latin typeface="Cambria Math" panose="02040503050406030204" pitchFamily="18" charset="0"/>
                                <a:cs typeface="Times New Roman" panose="02020603050405020304" pitchFamily="18" charset="0"/>
                              </a:rPr>
                              <m:t>ệ</m:t>
                            </m:r>
                            <m:r>
                              <m:rPr>
                                <m:nor/>
                              </m:rPr>
                              <a:rPr lang="vi-VN" sz="2400" i="0">
                                <a:solidFill>
                                  <a:srgbClr val="292B2C"/>
                                </a:solidFill>
                                <a:latin typeface="Cambria Math" panose="02040503050406030204" pitchFamily="18" charset="0"/>
                                <a:cs typeface="Times New Roman" panose="02020603050405020304" pitchFamily="18" charset="0"/>
                              </a:rPr>
                              <m:t>nh</m:t>
                            </m:r>
                          </m:e>
                        </m:d>
                      </m:num>
                      <m:den>
                        <m:d>
                          <m:dPr>
                            <m:begChr m:val="{"/>
                            <m:endChr m:val="}"/>
                            <m:ctrlPr>
                              <a:rPr lang="en-US" sz="2400" b="0" i="1" u="none" strike="noStrike" smtClean="0">
                                <a:solidFill>
                                  <a:srgbClr val="292B2C"/>
                                </a:solidFill>
                                <a:effectLst/>
                                <a:latin typeface="Cambria Math" panose="02040503050406030204" pitchFamily="18" charset="0"/>
                                <a:cs typeface="Times New Roman" panose="02020603050405020304" pitchFamily="18" charset="0"/>
                              </a:rPr>
                            </m:ctrlPr>
                          </m:dPr>
                          <m:e>
                            <m:r>
                              <m:rPr>
                                <m:nor/>
                              </m:rPr>
                              <a:rPr lang="vi-VN" sz="2400" i="0">
                                <a:solidFill>
                                  <a:srgbClr val="292B2C"/>
                                </a:solidFill>
                                <a:latin typeface="Cambria Math" panose="02040503050406030204" pitchFamily="18" charset="0"/>
                                <a:cs typeface="Times New Roman" panose="02020603050405020304" pitchFamily="18" charset="0"/>
                              </a:rPr>
                              <m:t>s</m:t>
                            </m:r>
                            <m:r>
                              <m:rPr>
                                <m:nor/>
                              </m:rPr>
                              <a:rPr lang="vi-VN" sz="2400" i="0">
                                <a:solidFill>
                                  <a:srgbClr val="292B2C"/>
                                </a:solidFill>
                                <a:latin typeface="Cambria Math" panose="02040503050406030204" pitchFamily="18" charset="0"/>
                                <a:cs typeface="Times New Roman" panose="02020603050405020304" pitchFamily="18" charset="0"/>
                              </a:rPr>
                              <m:t>ố </m:t>
                            </m:r>
                            <m:r>
                              <m:rPr>
                                <m:nor/>
                              </m:rPr>
                              <a:rPr lang="vi-VN" sz="2400" i="0">
                                <a:solidFill>
                                  <a:srgbClr val="292B2C"/>
                                </a:solidFill>
                                <a:latin typeface="Cambria Math" panose="02040503050406030204" pitchFamily="18" charset="0"/>
                                <a:cs typeface="Times New Roman" panose="02020603050405020304" pitchFamily="18" charset="0"/>
                              </a:rPr>
                              <m:t>ca</m:t>
                            </m:r>
                            <m:r>
                              <m:rPr>
                                <m:nor/>
                              </m:rPr>
                              <a:rPr lang="vi-VN" sz="2400" b="0" i="0" smtClean="0">
                                <a:solidFill>
                                  <a:srgbClr val="292B2C"/>
                                </a:solidFill>
                                <a:latin typeface="Cambria Math" panose="02040503050406030204" pitchFamily="18" charset="0"/>
                                <a:cs typeface="Times New Roman" panose="02020603050405020304" pitchFamily="18" charset="0"/>
                              </a:rPr>
                              <m:t> </m:t>
                            </m:r>
                            <m:r>
                              <m:rPr>
                                <m:nor/>
                              </m:rPr>
                              <a:rPr lang="vi-VN" sz="2400" i="0">
                                <a:solidFill>
                                  <a:srgbClr val="292B2C"/>
                                </a:solidFill>
                                <a:latin typeface="Cambria Math" panose="02040503050406030204" pitchFamily="18" charset="0"/>
                                <a:cs typeface="Times New Roman" panose="02020603050405020304" pitchFamily="18" charset="0"/>
                              </a:rPr>
                              <m:t>đ</m:t>
                            </m:r>
                            <m:r>
                              <m:rPr>
                                <m:nor/>
                              </m:rPr>
                              <a:rPr lang="vi-VN" sz="2400" i="0">
                                <a:solidFill>
                                  <a:srgbClr val="292B2C"/>
                                </a:solidFill>
                                <a:latin typeface="Cambria Math" panose="02040503050406030204" pitchFamily="18" charset="0"/>
                                <a:cs typeface="Times New Roman" panose="02020603050405020304" pitchFamily="18" charset="0"/>
                              </a:rPr>
                              <m:t>ang</m:t>
                            </m:r>
                            <m:r>
                              <m:rPr>
                                <m:nor/>
                              </m:rPr>
                              <a:rPr lang="vi-VN" sz="2400" b="0" i="0" smtClean="0">
                                <a:solidFill>
                                  <a:srgbClr val="292B2C"/>
                                </a:solidFill>
                                <a:latin typeface="Cambria Math" panose="02040503050406030204" pitchFamily="18" charset="0"/>
                                <a:cs typeface="Times New Roman" panose="02020603050405020304" pitchFamily="18" charset="0"/>
                              </a:rPr>
                              <m:t> </m:t>
                            </m:r>
                            <m:r>
                              <m:rPr>
                                <m:nor/>
                              </m:rPr>
                              <a:rPr lang="vi-VN" sz="2400" i="0">
                                <a:solidFill>
                                  <a:srgbClr val="292B2C"/>
                                </a:solidFill>
                                <a:latin typeface="Cambria Math" panose="02040503050406030204" pitchFamily="18" charset="0"/>
                                <a:cs typeface="Times New Roman" panose="02020603050405020304" pitchFamily="18" charset="0"/>
                              </a:rPr>
                              <m:t>đ</m:t>
                            </m:r>
                            <m:r>
                              <m:rPr>
                                <m:nor/>
                              </m:rPr>
                              <a:rPr lang="vi-VN" sz="2400" i="0">
                                <a:solidFill>
                                  <a:srgbClr val="292B2C"/>
                                </a:solidFill>
                                <a:latin typeface="Cambria Math" panose="02040503050406030204" pitchFamily="18" charset="0"/>
                                <a:cs typeface="Times New Roman" panose="02020603050405020304" pitchFamily="18" charset="0"/>
                              </a:rPr>
                              <m:t>i</m:t>
                            </m:r>
                            <m:r>
                              <m:rPr>
                                <m:nor/>
                              </m:rPr>
                              <a:rPr lang="vi-VN" sz="2400" i="0">
                                <a:solidFill>
                                  <a:srgbClr val="292B2C"/>
                                </a:solidFill>
                                <a:latin typeface="Cambria Math" panose="02040503050406030204" pitchFamily="18" charset="0"/>
                                <a:cs typeface="Times New Roman" panose="02020603050405020304" pitchFamily="18" charset="0"/>
                              </a:rPr>
                              <m:t>ề</m:t>
                            </m:r>
                            <m:r>
                              <m:rPr>
                                <m:nor/>
                              </m:rPr>
                              <a:rPr lang="vi-VN" sz="2400" i="0">
                                <a:solidFill>
                                  <a:srgbClr val="292B2C"/>
                                </a:solidFill>
                                <a:latin typeface="Cambria Math" panose="02040503050406030204" pitchFamily="18" charset="0"/>
                                <a:cs typeface="Times New Roman" panose="02020603050405020304" pitchFamily="18" charset="0"/>
                              </a:rPr>
                              <m:t>u</m:t>
                            </m:r>
                            <m:r>
                              <m:rPr>
                                <m:nor/>
                              </m:rPr>
                              <a:rPr lang="vi-VN" sz="2400" b="0" i="0" smtClean="0">
                                <a:solidFill>
                                  <a:srgbClr val="292B2C"/>
                                </a:solidFill>
                                <a:latin typeface="Cambria Math" panose="02040503050406030204" pitchFamily="18" charset="0"/>
                                <a:cs typeface="Times New Roman" panose="02020603050405020304" pitchFamily="18" charset="0"/>
                              </a:rPr>
                              <m:t> </m:t>
                            </m:r>
                            <m:r>
                              <m:rPr>
                                <m:nor/>
                              </m:rPr>
                              <a:rPr lang="vi-VN" sz="2400" i="0">
                                <a:solidFill>
                                  <a:srgbClr val="292B2C"/>
                                </a:solidFill>
                                <a:latin typeface="Cambria Math" panose="02040503050406030204" pitchFamily="18" charset="0"/>
                                <a:cs typeface="Times New Roman" panose="02020603050405020304" pitchFamily="18" charset="0"/>
                              </a:rPr>
                              <m:t>tr</m:t>
                            </m:r>
                            <m:r>
                              <m:rPr>
                                <m:nor/>
                              </m:rPr>
                              <a:rPr lang="vi-VN" sz="2400" i="0">
                                <a:solidFill>
                                  <a:srgbClr val="292B2C"/>
                                </a:solidFill>
                                <a:latin typeface="Cambria Math" panose="02040503050406030204" pitchFamily="18" charset="0"/>
                                <a:cs typeface="Times New Roman" panose="02020603050405020304" pitchFamily="18" charset="0"/>
                              </a:rPr>
                              <m:t>ị</m:t>
                            </m:r>
                          </m:e>
                        </m:d>
                      </m:den>
                    </m:f>
                    <m:r>
                      <a:rPr lang="en-US" sz="2400" b="0" i="1" u="none" strike="noStrike" smtClean="0">
                        <a:solidFill>
                          <a:srgbClr val="292B2C"/>
                        </a:solidFill>
                        <a:effectLst/>
                        <a:latin typeface="Cambria Math" panose="02040503050406030204" pitchFamily="18" charset="0"/>
                        <a:cs typeface="Times New Roman" panose="02020603050405020304" pitchFamily="18" charset="0"/>
                      </a:rPr>
                      <m:t>⇒</m:t>
                    </m:r>
                    <m:r>
                      <a:rPr lang="en-US" sz="2400" b="0" i="1" u="none" strike="noStrike" smtClean="0">
                        <a:solidFill>
                          <a:srgbClr val="292B2C"/>
                        </a:solidFill>
                        <a:effectLst/>
                        <a:latin typeface="Cambria Math" panose="02040503050406030204" pitchFamily="18" charset="0"/>
                        <a:cs typeface="Times New Roman" panose="02020603050405020304" pitchFamily="18" charset="0"/>
                      </a:rPr>
                      <m:t>𝛾</m:t>
                    </m:r>
                    <m:r>
                      <a:rPr lang="en-US" sz="2400" b="0" i="1" u="none" strike="noStrike" smtClean="0">
                        <a:solidFill>
                          <a:srgbClr val="292B2C"/>
                        </a:solidFill>
                        <a:effectLst/>
                        <a:latin typeface="Cambria Math" panose="02040503050406030204" pitchFamily="18" charset="0"/>
                        <a:cs typeface="Times New Roman" panose="02020603050405020304" pitchFamily="18" charset="0"/>
                      </a:rPr>
                      <m:t>=</m:t>
                    </m:r>
                    <m:f>
                      <m:fPr>
                        <m:ctrlPr>
                          <a:rPr lang="en-US" sz="2400" b="0" i="1" u="none" strike="noStrike" smtClean="0">
                            <a:solidFill>
                              <a:srgbClr val="292B2C"/>
                            </a:solidFill>
                            <a:effectLst/>
                            <a:latin typeface="Cambria Math" panose="02040503050406030204" pitchFamily="18" charset="0"/>
                            <a:cs typeface="Times New Roman" panose="02020603050405020304" pitchFamily="18" charset="0"/>
                          </a:rPr>
                        </m:ctrlPr>
                      </m:fPr>
                      <m:num>
                        <m:r>
                          <a:rPr lang="en-US" sz="2400" b="0" i="1" u="none" strike="noStrike" smtClean="0">
                            <a:solidFill>
                              <a:srgbClr val="292B2C"/>
                            </a:solidFill>
                            <a:effectLst/>
                            <a:latin typeface="Cambria Math" panose="02040503050406030204" pitchFamily="18" charset="0"/>
                            <a:cs typeface="Times New Roman" panose="02020603050405020304" pitchFamily="18" charset="0"/>
                          </a:rPr>
                          <m:t>1</m:t>
                        </m:r>
                      </m:num>
                      <m:den>
                        <m:r>
                          <a:rPr lang="en-US" sz="2400" b="0" i="1" u="none" strike="noStrike" smtClean="0">
                            <a:solidFill>
                              <a:srgbClr val="292B2C"/>
                            </a:solidFill>
                            <a:effectLst/>
                            <a:latin typeface="Cambria Math" panose="02040503050406030204" pitchFamily="18" charset="0"/>
                            <a:cs typeface="Times New Roman" panose="02020603050405020304" pitchFamily="18" charset="0"/>
                          </a:rPr>
                          <m:t>𝑛</m:t>
                        </m:r>
                      </m:den>
                    </m:f>
                    <m:r>
                      <a:rPr lang="en-US" sz="2400" b="0" i="1" u="none" strike="noStrike" smtClean="0">
                        <a:solidFill>
                          <a:srgbClr val="292B2C"/>
                        </a:solidFill>
                        <a:effectLst/>
                        <a:latin typeface="Cambria Math" panose="02040503050406030204" pitchFamily="18" charset="0"/>
                        <a:cs typeface="Times New Roman" panose="02020603050405020304" pitchFamily="18" charset="0"/>
                      </a:rPr>
                      <m:t>∑</m:t>
                    </m:r>
                    <m:sSub>
                      <m:sSubPr>
                        <m:ctrlPr>
                          <a:rPr lang="en-US" sz="2400" b="0" i="1" u="none" strike="noStrike" smtClean="0">
                            <a:solidFill>
                              <a:srgbClr val="292B2C"/>
                            </a:solidFill>
                            <a:effectLst/>
                            <a:latin typeface="Cambria Math" panose="02040503050406030204" pitchFamily="18" charset="0"/>
                            <a:cs typeface="Times New Roman" panose="02020603050405020304" pitchFamily="18" charset="0"/>
                          </a:rPr>
                        </m:ctrlPr>
                      </m:sSubPr>
                      <m:e>
                        <m:r>
                          <a:rPr lang="en-US" sz="2400" b="0" i="1" u="none" strike="noStrike" smtClean="0">
                            <a:solidFill>
                              <a:srgbClr val="292B2C"/>
                            </a:solidFill>
                            <a:effectLst/>
                            <a:latin typeface="Cambria Math" panose="02040503050406030204" pitchFamily="18" charset="0"/>
                            <a:cs typeface="Times New Roman" panose="02020603050405020304" pitchFamily="18" charset="0"/>
                          </a:rPr>
                          <m:t>𝛾</m:t>
                        </m:r>
                      </m:e>
                      <m:sub>
                        <m:r>
                          <a:rPr lang="en-US" sz="2400" b="0" i="1" u="none" strike="noStrike" smtClean="0">
                            <a:solidFill>
                              <a:srgbClr val="292B2C"/>
                            </a:solidFill>
                            <a:effectLst/>
                            <a:latin typeface="Cambria Math" panose="02040503050406030204" pitchFamily="18" charset="0"/>
                            <a:cs typeface="Times New Roman" panose="02020603050405020304" pitchFamily="18" charset="0"/>
                          </a:rPr>
                          <m:t>𝑡</m:t>
                        </m:r>
                      </m:sub>
                    </m:sSub>
                  </m:oMath>
                </a14:m>
                <a:endParaRPr lang="en-US" sz="2400" b="0" i="0" u="none" strike="noStrike">
                  <a:solidFill>
                    <a:srgbClr val="292B2C"/>
                  </a:solidFill>
                  <a:effectLst/>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q"/>
                </a:pPr>
                <a14:m>
                  <m:oMath xmlns:m="http://schemas.openxmlformats.org/officeDocument/2006/math">
                    <m:sSub>
                      <m:sSubPr>
                        <m:ctrlPr>
                          <a:rPr lang="en-US" sz="2400" b="0" i="1" u="none" strike="noStrike" smtClean="0">
                            <a:solidFill>
                              <a:srgbClr val="292B2C"/>
                            </a:solidFill>
                            <a:effectLst/>
                            <a:latin typeface="Cambria Math" panose="02040503050406030204" pitchFamily="18" charset="0"/>
                            <a:cs typeface="Times New Roman" panose="02020603050405020304" pitchFamily="18" charset="0"/>
                          </a:rPr>
                        </m:ctrlPr>
                      </m:sSubPr>
                      <m:e>
                        <m:r>
                          <a:rPr lang="en-US" sz="2400" b="0" i="1" u="none" strike="noStrike" smtClean="0">
                            <a:solidFill>
                              <a:srgbClr val="292B2C"/>
                            </a:solidFill>
                            <a:effectLst/>
                            <a:latin typeface="Cambria Math" panose="02040503050406030204" pitchFamily="18" charset="0"/>
                            <a:cs typeface="Times New Roman" panose="02020603050405020304" pitchFamily="18" charset="0"/>
                          </a:rPr>
                          <m:t>𝜇</m:t>
                        </m:r>
                      </m:e>
                      <m:sub>
                        <m:r>
                          <a:rPr lang="en-US" sz="2400" b="0" i="1" u="none" strike="noStrike" smtClean="0">
                            <a:solidFill>
                              <a:srgbClr val="292B2C"/>
                            </a:solidFill>
                            <a:effectLst/>
                            <a:latin typeface="Cambria Math" panose="02040503050406030204" pitchFamily="18" charset="0"/>
                            <a:cs typeface="Times New Roman" panose="02020603050405020304" pitchFamily="18" charset="0"/>
                          </a:rPr>
                          <m:t>𝑡</m:t>
                        </m:r>
                      </m:sub>
                    </m:sSub>
                    <m:r>
                      <a:rPr lang="en-US" sz="2400" b="0" i="1" u="none" strike="noStrike" smtClean="0">
                        <a:solidFill>
                          <a:srgbClr val="292B2C"/>
                        </a:solidFill>
                        <a:effectLst/>
                        <a:latin typeface="Cambria Math" panose="02040503050406030204" pitchFamily="18" charset="0"/>
                        <a:cs typeface="Times New Roman" panose="02020603050405020304" pitchFamily="18" charset="0"/>
                      </a:rPr>
                      <m:t>=</m:t>
                    </m:r>
                    <m:f>
                      <m:fPr>
                        <m:ctrlPr>
                          <a:rPr lang="en-US" sz="2400" b="0" i="1" u="none" strike="noStrike" smtClean="0">
                            <a:solidFill>
                              <a:srgbClr val="292B2C"/>
                            </a:solidFill>
                            <a:effectLst/>
                            <a:latin typeface="Cambria Math" panose="02040503050406030204" pitchFamily="18" charset="0"/>
                            <a:cs typeface="Times New Roman" panose="02020603050405020304" pitchFamily="18" charset="0"/>
                          </a:rPr>
                        </m:ctrlPr>
                      </m:fPr>
                      <m:num>
                        <m:d>
                          <m:dPr>
                            <m:begChr m:val="{"/>
                            <m:endChr m:val="}"/>
                            <m:ctrlPr>
                              <a:rPr lang="en-US" sz="2400" b="0" i="1" u="none" strike="noStrike" smtClean="0">
                                <a:solidFill>
                                  <a:srgbClr val="292B2C"/>
                                </a:solidFill>
                                <a:effectLst/>
                                <a:latin typeface="Cambria Math" panose="02040503050406030204" pitchFamily="18" charset="0"/>
                                <a:cs typeface="Times New Roman" panose="02020603050405020304" pitchFamily="18" charset="0"/>
                              </a:rPr>
                            </m:ctrlPr>
                          </m:dPr>
                          <m:e>
                            <m:r>
                              <m:rPr>
                                <m:nor/>
                              </m:rPr>
                              <a:rPr lang="vi-VN" sz="2400" i="0">
                                <a:solidFill>
                                  <a:srgbClr val="292B2C"/>
                                </a:solidFill>
                                <a:latin typeface="Cambria Math" panose="02040503050406030204" pitchFamily="18" charset="0"/>
                                <a:cs typeface="Times New Roman" panose="02020603050405020304" pitchFamily="18" charset="0"/>
                              </a:rPr>
                              <m:t>s</m:t>
                            </m:r>
                            <m:r>
                              <m:rPr>
                                <m:nor/>
                              </m:rPr>
                              <a:rPr lang="vi-VN" sz="2400" i="0">
                                <a:solidFill>
                                  <a:srgbClr val="292B2C"/>
                                </a:solidFill>
                                <a:latin typeface="Cambria Math" panose="02040503050406030204" pitchFamily="18" charset="0"/>
                                <a:cs typeface="Times New Roman" panose="02020603050405020304" pitchFamily="18" charset="0"/>
                              </a:rPr>
                              <m:t>ố </m:t>
                            </m:r>
                            <m:r>
                              <m:rPr>
                                <m:nor/>
                              </m:rPr>
                              <a:rPr lang="vi-VN" sz="2400" i="0">
                                <a:solidFill>
                                  <a:srgbClr val="292B2C"/>
                                </a:solidFill>
                                <a:latin typeface="Cambria Math" panose="02040503050406030204" pitchFamily="18" charset="0"/>
                                <a:cs typeface="Times New Roman" panose="02020603050405020304" pitchFamily="18" charset="0"/>
                              </a:rPr>
                              <m:t>ca</m:t>
                            </m:r>
                            <m:r>
                              <m:rPr>
                                <m:nor/>
                              </m:rPr>
                              <a:rPr lang="vi-VN" sz="2400" b="0" i="0" smtClean="0">
                                <a:solidFill>
                                  <a:srgbClr val="292B2C"/>
                                </a:solidFill>
                                <a:latin typeface="Cambria Math" panose="02040503050406030204" pitchFamily="18" charset="0"/>
                                <a:cs typeface="Times New Roman" panose="02020603050405020304" pitchFamily="18" charset="0"/>
                              </a:rPr>
                              <m:t> </m:t>
                            </m:r>
                            <m:r>
                              <m:rPr>
                                <m:nor/>
                              </m:rPr>
                              <a:rPr lang="vi-VN" sz="2400" i="0">
                                <a:solidFill>
                                  <a:srgbClr val="292B2C"/>
                                </a:solidFill>
                                <a:latin typeface="Cambria Math" panose="02040503050406030204" pitchFamily="18" charset="0"/>
                                <a:cs typeface="Times New Roman" panose="02020603050405020304" pitchFamily="18" charset="0"/>
                              </a:rPr>
                              <m:t>t</m:t>
                            </m:r>
                            <m:r>
                              <m:rPr>
                                <m:nor/>
                              </m:rPr>
                              <a:rPr lang="vi-VN" sz="2400" i="0">
                                <a:solidFill>
                                  <a:srgbClr val="292B2C"/>
                                </a:solidFill>
                                <a:latin typeface="Cambria Math" panose="02040503050406030204" pitchFamily="18" charset="0"/>
                                <a:cs typeface="Times New Roman" panose="02020603050405020304" pitchFamily="18" charset="0"/>
                              </a:rPr>
                              <m:t>ử </m:t>
                            </m:r>
                            <m:r>
                              <m:rPr>
                                <m:nor/>
                              </m:rPr>
                              <a:rPr lang="vi-VN" sz="2400" i="0">
                                <a:solidFill>
                                  <a:srgbClr val="292B2C"/>
                                </a:solidFill>
                                <a:latin typeface="Cambria Math" panose="02040503050406030204" pitchFamily="18" charset="0"/>
                                <a:cs typeface="Times New Roman" panose="02020603050405020304" pitchFamily="18" charset="0"/>
                              </a:rPr>
                              <m:t>vong</m:t>
                            </m:r>
                          </m:e>
                        </m:d>
                      </m:num>
                      <m:den>
                        <m:d>
                          <m:dPr>
                            <m:begChr m:val="{"/>
                            <m:endChr m:val="}"/>
                            <m:ctrlPr>
                              <a:rPr lang="en-US" sz="2400" b="0" i="1" u="none" strike="noStrike" smtClean="0">
                                <a:solidFill>
                                  <a:srgbClr val="292B2C"/>
                                </a:solidFill>
                                <a:effectLst/>
                                <a:latin typeface="Cambria Math" panose="02040503050406030204" pitchFamily="18" charset="0"/>
                                <a:cs typeface="Times New Roman" panose="02020603050405020304" pitchFamily="18" charset="0"/>
                              </a:rPr>
                            </m:ctrlPr>
                          </m:dPr>
                          <m:e>
                            <m:r>
                              <m:rPr>
                                <m:nor/>
                              </m:rPr>
                              <a:rPr lang="vi-VN" sz="2400" i="0">
                                <a:solidFill>
                                  <a:srgbClr val="292B2C"/>
                                </a:solidFill>
                                <a:latin typeface="Cambria Math" panose="02040503050406030204" pitchFamily="18" charset="0"/>
                                <a:cs typeface="Times New Roman" panose="02020603050405020304" pitchFamily="18" charset="0"/>
                              </a:rPr>
                              <m:t>s</m:t>
                            </m:r>
                            <m:r>
                              <m:rPr>
                                <m:nor/>
                              </m:rPr>
                              <a:rPr lang="vi-VN" sz="2400" i="0">
                                <a:solidFill>
                                  <a:srgbClr val="292B2C"/>
                                </a:solidFill>
                                <a:latin typeface="Cambria Math" panose="02040503050406030204" pitchFamily="18" charset="0"/>
                                <a:cs typeface="Times New Roman" panose="02020603050405020304" pitchFamily="18" charset="0"/>
                              </a:rPr>
                              <m:t>ố </m:t>
                            </m:r>
                            <m:r>
                              <m:rPr>
                                <m:nor/>
                              </m:rPr>
                              <a:rPr lang="vi-VN" sz="2400" i="0">
                                <a:solidFill>
                                  <a:srgbClr val="292B2C"/>
                                </a:solidFill>
                                <a:latin typeface="Cambria Math" panose="02040503050406030204" pitchFamily="18" charset="0"/>
                                <a:cs typeface="Times New Roman" panose="02020603050405020304" pitchFamily="18" charset="0"/>
                              </a:rPr>
                              <m:t>ca</m:t>
                            </m:r>
                            <m:r>
                              <m:rPr>
                                <m:nor/>
                              </m:rPr>
                              <a:rPr lang="vi-VN" sz="2400" b="0" i="0" smtClean="0">
                                <a:solidFill>
                                  <a:srgbClr val="292B2C"/>
                                </a:solidFill>
                                <a:latin typeface="Cambria Math" panose="02040503050406030204" pitchFamily="18" charset="0"/>
                                <a:cs typeface="Times New Roman" panose="02020603050405020304" pitchFamily="18" charset="0"/>
                              </a:rPr>
                              <m:t> </m:t>
                            </m:r>
                            <m:r>
                              <m:rPr>
                                <m:nor/>
                              </m:rPr>
                              <a:rPr lang="vi-VN" sz="2400" i="0">
                                <a:solidFill>
                                  <a:srgbClr val="292B2C"/>
                                </a:solidFill>
                                <a:latin typeface="Cambria Math" panose="02040503050406030204" pitchFamily="18" charset="0"/>
                                <a:cs typeface="Times New Roman" panose="02020603050405020304" pitchFamily="18" charset="0"/>
                              </a:rPr>
                              <m:t>đ</m:t>
                            </m:r>
                            <m:r>
                              <m:rPr>
                                <m:nor/>
                              </m:rPr>
                              <a:rPr lang="vi-VN" sz="2400" i="0">
                                <a:solidFill>
                                  <a:srgbClr val="292B2C"/>
                                </a:solidFill>
                                <a:latin typeface="Cambria Math" panose="02040503050406030204" pitchFamily="18" charset="0"/>
                                <a:cs typeface="Times New Roman" panose="02020603050405020304" pitchFamily="18" charset="0"/>
                              </a:rPr>
                              <m:t>ang</m:t>
                            </m:r>
                            <m:r>
                              <m:rPr>
                                <m:nor/>
                              </m:rPr>
                              <a:rPr lang="vi-VN" sz="2400" b="0" i="0" smtClean="0">
                                <a:solidFill>
                                  <a:srgbClr val="292B2C"/>
                                </a:solidFill>
                                <a:latin typeface="Cambria Math" panose="02040503050406030204" pitchFamily="18" charset="0"/>
                                <a:cs typeface="Times New Roman" panose="02020603050405020304" pitchFamily="18" charset="0"/>
                              </a:rPr>
                              <m:t> </m:t>
                            </m:r>
                            <m:r>
                              <m:rPr>
                                <m:nor/>
                              </m:rPr>
                              <a:rPr lang="vi-VN" sz="2400" i="0">
                                <a:solidFill>
                                  <a:srgbClr val="292B2C"/>
                                </a:solidFill>
                                <a:latin typeface="Cambria Math" panose="02040503050406030204" pitchFamily="18" charset="0"/>
                                <a:cs typeface="Times New Roman" panose="02020603050405020304" pitchFamily="18" charset="0"/>
                              </a:rPr>
                              <m:t>đ</m:t>
                            </m:r>
                            <m:r>
                              <m:rPr>
                                <m:nor/>
                              </m:rPr>
                              <a:rPr lang="vi-VN" sz="2400" i="0">
                                <a:solidFill>
                                  <a:srgbClr val="292B2C"/>
                                </a:solidFill>
                                <a:latin typeface="Cambria Math" panose="02040503050406030204" pitchFamily="18" charset="0"/>
                                <a:cs typeface="Times New Roman" panose="02020603050405020304" pitchFamily="18" charset="0"/>
                              </a:rPr>
                              <m:t>i</m:t>
                            </m:r>
                            <m:r>
                              <m:rPr>
                                <m:nor/>
                              </m:rPr>
                              <a:rPr lang="vi-VN" sz="2400" i="0">
                                <a:solidFill>
                                  <a:srgbClr val="292B2C"/>
                                </a:solidFill>
                                <a:latin typeface="Cambria Math" panose="02040503050406030204" pitchFamily="18" charset="0"/>
                                <a:cs typeface="Times New Roman" panose="02020603050405020304" pitchFamily="18" charset="0"/>
                              </a:rPr>
                              <m:t>ề</m:t>
                            </m:r>
                            <m:r>
                              <m:rPr>
                                <m:nor/>
                              </m:rPr>
                              <a:rPr lang="vi-VN" sz="2400" i="0">
                                <a:solidFill>
                                  <a:srgbClr val="292B2C"/>
                                </a:solidFill>
                                <a:latin typeface="Cambria Math" panose="02040503050406030204" pitchFamily="18" charset="0"/>
                                <a:cs typeface="Times New Roman" panose="02020603050405020304" pitchFamily="18" charset="0"/>
                              </a:rPr>
                              <m:t>u</m:t>
                            </m:r>
                            <m:r>
                              <m:rPr>
                                <m:nor/>
                              </m:rPr>
                              <a:rPr lang="vi-VN" sz="2400" b="0" i="0" smtClean="0">
                                <a:solidFill>
                                  <a:srgbClr val="292B2C"/>
                                </a:solidFill>
                                <a:latin typeface="Cambria Math" panose="02040503050406030204" pitchFamily="18" charset="0"/>
                                <a:cs typeface="Times New Roman" panose="02020603050405020304" pitchFamily="18" charset="0"/>
                              </a:rPr>
                              <m:t> </m:t>
                            </m:r>
                            <m:r>
                              <m:rPr>
                                <m:nor/>
                              </m:rPr>
                              <a:rPr lang="vi-VN" sz="2400" i="0">
                                <a:solidFill>
                                  <a:srgbClr val="292B2C"/>
                                </a:solidFill>
                                <a:latin typeface="Cambria Math" panose="02040503050406030204" pitchFamily="18" charset="0"/>
                                <a:cs typeface="Times New Roman" panose="02020603050405020304" pitchFamily="18" charset="0"/>
                              </a:rPr>
                              <m:t>tr</m:t>
                            </m:r>
                            <m:r>
                              <m:rPr>
                                <m:nor/>
                              </m:rPr>
                              <a:rPr lang="vi-VN" sz="2400" i="0">
                                <a:solidFill>
                                  <a:srgbClr val="292B2C"/>
                                </a:solidFill>
                                <a:latin typeface="Cambria Math" panose="02040503050406030204" pitchFamily="18" charset="0"/>
                                <a:cs typeface="Times New Roman" panose="02020603050405020304" pitchFamily="18" charset="0"/>
                              </a:rPr>
                              <m:t>ị</m:t>
                            </m:r>
                          </m:e>
                        </m:d>
                      </m:den>
                    </m:f>
                    <m:r>
                      <a:rPr lang="en-US" sz="2400" b="0" i="1" u="none" strike="noStrike" smtClean="0">
                        <a:solidFill>
                          <a:srgbClr val="292B2C"/>
                        </a:solidFill>
                        <a:effectLst/>
                        <a:latin typeface="Cambria Math" panose="02040503050406030204" pitchFamily="18" charset="0"/>
                        <a:cs typeface="Times New Roman" panose="02020603050405020304" pitchFamily="18" charset="0"/>
                      </a:rPr>
                      <m:t>⇒</m:t>
                    </m:r>
                    <m:r>
                      <a:rPr lang="en-US" sz="2400" b="0" i="1" u="none" strike="noStrike" smtClean="0">
                        <a:solidFill>
                          <a:srgbClr val="292B2C"/>
                        </a:solidFill>
                        <a:effectLst/>
                        <a:latin typeface="Cambria Math" panose="02040503050406030204" pitchFamily="18" charset="0"/>
                        <a:cs typeface="Times New Roman" panose="02020603050405020304" pitchFamily="18" charset="0"/>
                      </a:rPr>
                      <m:t>𝜇</m:t>
                    </m:r>
                    <m:r>
                      <a:rPr lang="en-US" sz="2400" b="0" i="1" u="none" strike="noStrike" smtClean="0">
                        <a:solidFill>
                          <a:srgbClr val="292B2C"/>
                        </a:solidFill>
                        <a:effectLst/>
                        <a:latin typeface="Cambria Math" panose="02040503050406030204" pitchFamily="18" charset="0"/>
                        <a:cs typeface="Times New Roman" panose="02020603050405020304" pitchFamily="18" charset="0"/>
                      </a:rPr>
                      <m:t>=</m:t>
                    </m:r>
                    <m:f>
                      <m:fPr>
                        <m:ctrlPr>
                          <a:rPr lang="en-US" sz="2400" b="0" i="1" u="none" strike="noStrike" smtClean="0">
                            <a:solidFill>
                              <a:srgbClr val="292B2C"/>
                            </a:solidFill>
                            <a:effectLst/>
                            <a:latin typeface="Cambria Math" panose="02040503050406030204" pitchFamily="18" charset="0"/>
                            <a:cs typeface="Times New Roman" panose="02020603050405020304" pitchFamily="18" charset="0"/>
                          </a:rPr>
                        </m:ctrlPr>
                      </m:fPr>
                      <m:num>
                        <m:r>
                          <a:rPr lang="en-US" sz="2400" b="0" i="1" u="none" strike="noStrike" smtClean="0">
                            <a:solidFill>
                              <a:srgbClr val="292B2C"/>
                            </a:solidFill>
                            <a:effectLst/>
                            <a:latin typeface="Cambria Math" panose="02040503050406030204" pitchFamily="18" charset="0"/>
                            <a:cs typeface="Times New Roman" panose="02020603050405020304" pitchFamily="18" charset="0"/>
                          </a:rPr>
                          <m:t>1</m:t>
                        </m:r>
                      </m:num>
                      <m:den>
                        <m:r>
                          <a:rPr lang="en-US" sz="2400" b="0" i="1" u="none" strike="noStrike" smtClean="0">
                            <a:solidFill>
                              <a:srgbClr val="292B2C"/>
                            </a:solidFill>
                            <a:effectLst/>
                            <a:latin typeface="Cambria Math" panose="02040503050406030204" pitchFamily="18" charset="0"/>
                            <a:cs typeface="Times New Roman" panose="02020603050405020304" pitchFamily="18" charset="0"/>
                          </a:rPr>
                          <m:t>𝑛</m:t>
                        </m:r>
                      </m:den>
                    </m:f>
                    <m:r>
                      <a:rPr lang="en-US" sz="2400" b="0" i="1" u="none" strike="noStrike" smtClean="0">
                        <a:solidFill>
                          <a:srgbClr val="292B2C"/>
                        </a:solidFill>
                        <a:effectLst/>
                        <a:latin typeface="Cambria Math" panose="02040503050406030204" pitchFamily="18" charset="0"/>
                        <a:cs typeface="Times New Roman" panose="02020603050405020304" pitchFamily="18" charset="0"/>
                      </a:rPr>
                      <m:t>∑</m:t>
                    </m:r>
                    <m:sSub>
                      <m:sSubPr>
                        <m:ctrlPr>
                          <a:rPr lang="en-US" sz="2400" b="0" i="1" u="none" strike="noStrike" smtClean="0">
                            <a:solidFill>
                              <a:srgbClr val="292B2C"/>
                            </a:solidFill>
                            <a:effectLst/>
                            <a:latin typeface="Cambria Math" panose="02040503050406030204" pitchFamily="18" charset="0"/>
                            <a:cs typeface="Times New Roman" panose="02020603050405020304" pitchFamily="18" charset="0"/>
                          </a:rPr>
                        </m:ctrlPr>
                      </m:sSubPr>
                      <m:e>
                        <m:r>
                          <a:rPr lang="en-US" sz="2400" b="0" i="1" u="none" strike="noStrike" smtClean="0">
                            <a:solidFill>
                              <a:srgbClr val="292B2C"/>
                            </a:solidFill>
                            <a:effectLst/>
                            <a:latin typeface="Cambria Math" panose="02040503050406030204" pitchFamily="18" charset="0"/>
                            <a:cs typeface="Times New Roman" panose="02020603050405020304" pitchFamily="18" charset="0"/>
                          </a:rPr>
                          <m:t>𝜇</m:t>
                        </m:r>
                      </m:e>
                      <m:sub>
                        <m:r>
                          <a:rPr lang="en-US" sz="2400" b="0" i="1" u="none" strike="noStrike" smtClean="0">
                            <a:solidFill>
                              <a:srgbClr val="292B2C"/>
                            </a:solidFill>
                            <a:effectLst/>
                            <a:latin typeface="Cambria Math" panose="02040503050406030204" pitchFamily="18" charset="0"/>
                            <a:cs typeface="Times New Roman" panose="02020603050405020304" pitchFamily="18" charset="0"/>
                          </a:rPr>
                          <m:t>𝑡</m:t>
                        </m:r>
                      </m:sub>
                    </m:sSub>
                  </m:oMath>
                </a14:m>
                <a:endParaRPr lang="en-US" sz="2400" b="0" i="0" u="none" strike="noStrike">
                  <a:solidFill>
                    <a:srgbClr val="292B2C"/>
                  </a:solidFill>
                  <a:effectLst/>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2685A708-B93F-4163-BE60-10B70E050CEE}"/>
                  </a:ext>
                </a:extLst>
              </p:cNvPr>
              <p:cNvSpPr txBox="1">
                <a:spLocks noRot="1" noChangeAspect="1" noMove="1" noResize="1" noEditPoints="1" noAdjustHandles="1" noChangeArrowheads="1" noChangeShapeType="1" noTextEdit="1"/>
              </p:cNvSpPr>
              <p:nvPr/>
            </p:nvSpPr>
            <p:spPr>
              <a:xfrm>
                <a:off x="356390" y="1373463"/>
                <a:ext cx="6803828" cy="4334200"/>
              </a:xfrm>
              <a:prstGeom prst="rect">
                <a:avLst/>
              </a:prstGeom>
              <a:blipFill>
                <a:blip r:embed="rId2"/>
                <a:stretch>
                  <a:fillRect l="-1343"/>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9EBDEE0-AA20-4192-9CA4-832371EB904C}"/>
                  </a:ext>
                </a:extLst>
              </p:cNvPr>
              <p:cNvSpPr txBox="1"/>
              <p:nvPr/>
            </p:nvSpPr>
            <p:spPr>
              <a:xfrm>
                <a:off x="6829865" y="4922833"/>
                <a:ext cx="5733143" cy="1569660"/>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d>
                        <m:dPr>
                          <m:begChr m:val="{"/>
                          <m:endChr m:val="}"/>
                          <m:ctrlPr>
                            <a:rPr lang="en-US" sz="2400" b="0" i="1" u="none" strike="noStrike" smtClean="0">
                              <a:solidFill>
                                <a:srgbClr val="292B2C"/>
                              </a:solidFill>
                              <a:effectLst/>
                              <a:latin typeface="Cambria Math" panose="02040503050406030204" pitchFamily="18" charset="0"/>
                              <a:cs typeface="Times New Roman" panose="02020603050405020304" pitchFamily="18" charset="0"/>
                            </a:rPr>
                          </m:ctrlPr>
                        </m:dPr>
                        <m:e>
                          <m:r>
                            <m:rPr>
                              <m:nor/>
                            </m:rPr>
                            <a:rPr lang="vi-VN" sz="2400">
                              <a:solidFill>
                                <a:srgbClr val="292B2C"/>
                              </a:solidFill>
                              <a:latin typeface="Cambria Math" panose="02040503050406030204" pitchFamily="18" charset="0"/>
                              <a:cs typeface="Times New Roman" panose="02020603050405020304" pitchFamily="18" charset="0"/>
                            </a:rPr>
                            <m:t>s</m:t>
                          </m:r>
                          <m:r>
                            <m:rPr>
                              <m:nor/>
                            </m:rPr>
                            <a:rPr lang="vi-VN" sz="2400">
                              <a:solidFill>
                                <a:srgbClr val="292B2C"/>
                              </a:solidFill>
                              <a:latin typeface="Cambria Math" panose="02040503050406030204" pitchFamily="18" charset="0"/>
                              <a:cs typeface="Times New Roman" panose="02020603050405020304" pitchFamily="18" charset="0"/>
                            </a:rPr>
                            <m:t>ố </m:t>
                          </m:r>
                          <m:r>
                            <m:rPr>
                              <m:nor/>
                            </m:rPr>
                            <a:rPr lang="vi-VN" sz="2400">
                              <a:solidFill>
                                <a:srgbClr val="292B2C"/>
                              </a:solidFill>
                              <a:latin typeface="Cambria Math" panose="02040503050406030204" pitchFamily="18" charset="0"/>
                              <a:cs typeface="Times New Roman" panose="02020603050405020304" pitchFamily="18" charset="0"/>
                            </a:rPr>
                            <m:t>ca</m:t>
                          </m:r>
                          <m:r>
                            <m:rPr>
                              <m:nor/>
                            </m:rPr>
                            <a:rPr lang="vi-VN" sz="2400">
                              <a:solidFill>
                                <a:srgbClr val="292B2C"/>
                              </a:solidFill>
                              <a:latin typeface="Cambria Math" panose="02040503050406030204" pitchFamily="18" charset="0"/>
                              <a:cs typeface="Times New Roman" panose="02020603050405020304" pitchFamily="18" charset="0"/>
                            </a:rPr>
                            <m:t> </m:t>
                          </m:r>
                          <m:r>
                            <m:rPr>
                              <m:nor/>
                            </m:rPr>
                            <a:rPr lang="vi-VN" sz="2400">
                              <a:solidFill>
                                <a:srgbClr val="292B2C"/>
                              </a:solidFill>
                              <a:latin typeface="Cambria Math" panose="02040503050406030204" pitchFamily="18" charset="0"/>
                              <a:cs typeface="Times New Roman" panose="02020603050405020304" pitchFamily="18" charset="0"/>
                            </a:rPr>
                            <m:t>c</m:t>
                          </m:r>
                          <m:r>
                            <m:rPr>
                              <m:nor/>
                            </m:rPr>
                            <a:rPr lang="vi-VN" sz="2400">
                              <a:solidFill>
                                <a:srgbClr val="292B2C"/>
                              </a:solidFill>
                              <a:latin typeface="Cambria Math" panose="02040503050406030204" pitchFamily="18" charset="0"/>
                              <a:cs typeface="Times New Roman" panose="02020603050405020304" pitchFamily="18" charset="0"/>
                            </a:rPr>
                            <m:t>ó </m:t>
                          </m:r>
                          <m:r>
                            <m:rPr>
                              <m:nor/>
                            </m:rPr>
                            <a:rPr lang="vi-VN" sz="2400">
                              <a:solidFill>
                                <a:srgbClr val="292B2C"/>
                              </a:solidFill>
                              <a:latin typeface="Cambria Math" panose="02040503050406030204" pitchFamily="18" charset="0"/>
                              <a:cs typeface="Times New Roman" panose="02020603050405020304" pitchFamily="18" charset="0"/>
                            </a:rPr>
                            <m:t>th</m:t>
                          </m:r>
                          <m:r>
                            <m:rPr>
                              <m:nor/>
                            </m:rPr>
                            <a:rPr lang="vi-VN" sz="2400">
                              <a:solidFill>
                                <a:srgbClr val="292B2C"/>
                              </a:solidFill>
                              <a:latin typeface="Cambria Math" panose="02040503050406030204" pitchFamily="18" charset="0"/>
                              <a:cs typeface="Times New Roman" panose="02020603050405020304" pitchFamily="18" charset="0"/>
                            </a:rPr>
                            <m:t>ể </m:t>
                          </m:r>
                          <m:r>
                            <m:rPr>
                              <m:nor/>
                            </m:rPr>
                            <a:rPr lang="vi-VN" sz="2400">
                              <a:solidFill>
                                <a:srgbClr val="292B2C"/>
                              </a:solidFill>
                              <a:latin typeface="Cambria Math" panose="02040503050406030204" pitchFamily="18" charset="0"/>
                              <a:cs typeface="Times New Roman" panose="02020603050405020304" pitchFamily="18" charset="0"/>
                            </a:rPr>
                            <m:t>nhi</m:t>
                          </m:r>
                          <m:r>
                            <m:rPr>
                              <m:nor/>
                            </m:rPr>
                            <a:rPr lang="vi-VN" sz="2400">
                              <a:solidFill>
                                <a:srgbClr val="292B2C"/>
                              </a:solidFill>
                              <a:latin typeface="Cambria Math" panose="02040503050406030204" pitchFamily="18" charset="0"/>
                              <a:cs typeface="Times New Roman" panose="02020603050405020304" pitchFamily="18" charset="0"/>
                            </a:rPr>
                            <m:t>ễ</m:t>
                          </m:r>
                          <m:r>
                            <m:rPr>
                              <m:nor/>
                            </m:rPr>
                            <a:rPr lang="vi-VN" sz="2400">
                              <a:solidFill>
                                <a:srgbClr val="292B2C"/>
                              </a:solidFill>
                              <a:latin typeface="Cambria Math" panose="02040503050406030204" pitchFamily="18" charset="0"/>
                              <a:cs typeface="Times New Roman" panose="02020603050405020304" pitchFamily="18" charset="0"/>
                            </a:rPr>
                            <m:t>m</m:t>
                          </m:r>
                          <m:r>
                            <m:rPr>
                              <m:nor/>
                            </m:rPr>
                            <a:rPr lang="vi-VN" sz="2400">
                              <a:solidFill>
                                <a:srgbClr val="292B2C"/>
                              </a:solidFill>
                              <a:latin typeface="Cambria Math" panose="02040503050406030204" pitchFamily="18" charset="0"/>
                              <a:cs typeface="Times New Roman" panose="02020603050405020304" pitchFamily="18" charset="0"/>
                            </a:rPr>
                            <m:t> </m:t>
                          </m:r>
                          <m:r>
                            <m:rPr>
                              <m:nor/>
                            </m:rPr>
                            <a:rPr lang="vi-VN" sz="2400">
                              <a:solidFill>
                                <a:srgbClr val="292B2C"/>
                              </a:solidFill>
                              <a:latin typeface="Cambria Math" panose="02040503050406030204" pitchFamily="18" charset="0"/>
                              <a:cs typeface="Times New Roman" panose="02020603050405020304" pitchFamily="18" charset="0"/>
                            </a:rPr>
                            <m:t>b</m:t>
                          </m:r>
                          <m:r>
                            <m:rPr>
                              <m:nor/>
                            </m:rPr>
                            <a:rPr lang="vi-VN" sz="2400">
                              <a:solidFill>
                                <a:srgbClr val="292B2C"/>
                              </a:solidFill>
                              <a:latin typeface="Cambria Math" panose="02040503050406030204" pitchFamily="18" charset="0"/>
                              <a:cs typeface="Times New Roman" panose="02020603050405020304" pitchFamily="18" charset="0"/>
                            </a:rPr>
                            <m:t>ệ</m:t>
                          </m:r>
                          <m:r>
                            <m:rPr>
                              <m:nor/>
                            </m:rPr>
                            <a:rPr lang="vi-VN" sz="2400">
                              <a:solidFill>
                                <a:srgbClr val="292B2C"/>
                              </a:solidFill>
                              <a:latin typeface="Cambria Math" panose="02040503050406030204" pitchFamily="18" charset="0"/>
                              <a:cs typeface="Times New Roman" panose="02020603050405020304" pitchFamily="18" charset="0"/>
                            </a:rPr>
                            <m:t>nh</m:t>
                          </m:r>
                        </m:e>
                      </m:d>
                      <m:r>
                        <a:rPr lang="en-US" sz="2400" b="0" i="1" u="none" strike="noStrike" smtClean="0">
                          <a:solidFill>
                            <a:srgbClr val="292B2C"/>
                          </a:solidFill>
                          <a:effectLst/>
                          <a:latin typeface="Cambria Math" panose="02040503050406030204" pitchFamily="18" charset="0"/>
                          <a:cs typeface="Times New Roman" panose="02020603050405020304" pitchFamily="18" charset="0"/>
                        </a:rPr>
                        <m:t>=</m:t>
                      </m:r>
                      <m:r>
                        <a:rPr lang="en-US" sz="2400" b="0" i="1" u="none" strike="noStrike" smtClean="0">
                          <a:solidFill>
                            <a:srgbClr val="292B2C"/>
                          </a:solidFill>
                          <a:effectLst/>
                          <a:latin typeface="Cambria Math" panose="02040503050406030204" pitchFamily="18" charset="0"/>
                          <a:cs typeface="Times New Roman" panose="02020603050405020304" pitchFamily="18" charset="0"/>
                        </a:rPr>
                        <m:t>𝑁</m:t>
                      </m:r>
                      <m:r>
                        <a:rPr lang="en-US" sz="2400" b="0" i="1" u="none" strike="noStrike" smtClean="0">
                          <a:solidFill>
                            <a:srgbClr val="292B2C"/>
                          </a:solidFill>
                          <a:effectLst/>
                          <a:latin typeface="Cambria Math" panose="02040503050406030204" pitchFamily="18" charset="0"/>
                          <a:cs typeface="Times New Roman" panose="02020603050405020304" pitchFamily="18" charset="0"/>
                        </a:rPr>
                        <m:t>−</m:t>
                      </m:r>
                      <m:sSub>
                        <m:sSubPr>
                          <m:ctrlPr>
                            <a:rPr lang="en-US" sz="2400" b="0" i="1" u="none" strike="noStrike" smtClean="0">
                              <a:solidFill>
                                <a:srgbClr val="292B2C"/>
                              </a:solidFill>
                              <a:effectLst/>
                              <a:latin typeface="Cambria Math" panose="02040503050406030204" pitchFamily="18" charset="0"/>
                              <a:cs typeface="Times New Roman" panose="02020603050405020304" pitchFamily="18" charset="0"/>
                            </a:rPr>
                          </m:ctrlPr>
                        </m:sSubPr>
                        <m:e>
                          <m:r>
                            <a:rPr lang="en-US" sz="2400" b="0" i="1" u="none" strike="noStrike" smtClean="0">
                              <a:solidFill>
                                <a:srgbClr val="292B2C"/>
                              </a:solidFill>
                              <a:effectLst/>
                              <a:latin typeface="Cambria Math" panose="02040503050406030204" pitchFamily="18" charset="0"/>
                              <a:cs typeface="Times New Roman" panose="02020603050405020304" pitchFamily="18" charset="0"/>
                            </a:rPr>
                            <m:t>𝐶</m:t>
                          </m:r>
                        </m:e>
                        <m:sub>
                          <m:r>
                            <a:rPr lang="en-US" sz="2400" b="0" i="1" u="none" strike="noStrike" smtClean="0">
                              <a:solidFill>
                                <a:srgbClr val="292B2C"/>
                              </a:solidFill>
                              <a:effectLst/>
                              <a:latin typeface="Cambria Math" panose="02040503050406030204" pitchFamily="18" charset="0"/>
                              <a:cs typeface="Times New Roman" panose="02020603050405020304" pitchFamily="18" charset="0"/>
                            </a:rPr>
                            <m:t>𝑡</m:t>
                          </m:r>
                        </m:sub>
                      </m:sSub>
                    </m:oMath>
                  </m:oMathPara>
                </a14:m>
                <a:endParaRPr lang="en-US" sz="2400" b="0" i="0" u="none" strike="noStrike">
                  <a:solidFill>
                    <a:srgbClr val="292B2C"/>
                  </a:solidFill>
                  <a:effectLst/>
                  <a:latin typeface="Times New Roman" panose="02020603050405020304" pitchFamily="18" charset="0"/>
                  <a:cs typeface="Times New Roman" panose="02020603050405020304" pitchFamily="18" charset="0"/>
                </a:endParaRPr>
              </a:p>
              <a:p>
                <a:pPr algn="just"/>
                <a:r>
                  <a:rPr lang="vi-VN" sz="2400">
                    <a:solidFill>
                      <a:srgbClr val="292B2C"/>
                    </a:solidFill>
                    <a:latin typeface="Times New Roman" panose="02020603050405020304" pitchFamily="18" charset="0"/>
                    <a:cs typeface="Times New Roman" panose="02020603050405020304" pitchFamily="18" charset="0"/>
                  </a:rPr>
                  <a:t>Với:</a:t>
                </a:r>
              </a:p>
              <a:p>
                <a:pPr marL="342900" indent="-342900" algn="just">
                  <a:buFont typeface="Arial" panose="020B0604020202020204" pitchFamily="34" charset="0"/>
                  <a:buChar char="•"/>
                </a:pPr>
                <a14:m>
                  <m:oMath xmlns:m="http://schemas.openxmlformats.org/officeDocument/2006/math">
                    <m:r>
                      <a:rPr lang="en-US" sz="2400" b="0" i="1" u="none" strike="noStrike" smtClean="0">
                        <a:solidFill>
                          <a:srgbClr val="292B2C"/>
                        </a:solidFill>
                        <a:effectLst/>
                        <a:latin typeface="Cambria Math" panose="02040503050406030204" pitchFamily="18" charset="0"/>
                        <a:cs typeface="Times New Roman" panose="02020603050405020304" pitchFamily="18" charset="0"/>
                      </a:rPr>
                      <m:t>𝑁</m:t>
                    </m:r>
                  </m:oMath>
                </a14:m>
                <a:r>
                  <a:rPr lang="en-US" sz="2400" b="0" i="0" u="none" strike="noStrike">
                    <a:solidFill>
                      <a:srgbClr val="292B2C"/>
                    </a:solidFill>
                    <a:effectLst/>
                    <a:latin typeface="Times New Roman" panose="02020603050405020304" pitchFamily="18" charset="0"/>
                    <a:cs typeface="Times New Roman" panose="02020603050405020304" pitchFamily="18" charset="0"/>
                  </a:rPr>
                  <a:t>: </a:t>
                </a:r>
                <a:r>
                  <a:rPr lang="vi-VN" sz="2400" b="0" i="0" u="none" strike="noStrike">
                    <a:solidFill>
                      <a:srgbClr val="292B2C"/>
                    </a:solidFill>
                    <a:effectLst/>
                    <a:latin typeface="Times New Roman" panose="02020603050405020304" pitchFamily="18" charset="0"/>
                    <a:cs typeface="Times New Roman" panose="02020603050405020304" pitchFamily="18" charset="0"/>
                  </a:rPr>
                  <a:t>dân số Việt Nam</a:t>
                </a:r>
              </a:p>
              <a:p>
                <a:pPr marL="342900" indent="-342900" algn="just">
                  <a:buFont typeface="Arial" panose="020B0604020202020204" pitchFamily="34" charset="0"/>
                  <a:buChar char="•"/>
                </a:pPr>
                <a14:m>
                  <m:oMath xmlns:m="http://schemas.openxmlformats.org/officeDocument/2006/math">
                    <m:sSub>
                      <m:sSubPr>
                        <m:ctrlPr>
                          <a:rPr lang="en-US" sz="2400" b="0" i="1" u="none" strike="noStrike" smtClean="0">
                            <a:solidFill>
                              <a:srgbClr val="292B2C"/>
                            </a:solidFill>
                            <a:effectLst/>
                            <a:latin typeface="Cambria Math" panose="02040503050406030204" pitchFamily="18" charset="0"/>
                            <a:cs typeface="Times New Roman" panose="02020603050405020304" pitchFamily="18" charset="0"/>
                          </a:rPr>
                        </m:ctrlPr>
                      </m:sSubPr>
                      <m:e>
                        <m:r>
                          <a:rPr lang="en-US" sz="2400" b="0" i="1" u="none" strike="noStrike" smtClean="0">
                            <a:solidFill>
                              <a:srgbClr val="292B2C"/>
                            </a:solidFill>
                            <a:effectLst/>
                            <a:latin typeface="Cambria Math" panose="02040503050406030204" pitchFamily="18" charset="0"/>
                            <a:cs typeface="Times New Roman" panose="02020603050405020304" pitchFamily="18" charset="0"/>
                          </a:rPr>
                          <m:t>𝐶</m:t>
                        </m:r>
                      </m:e>
                      <m:sub>
                        <m:r>
                          <a:rPr lang="en-US" sz="2400" b="0" i="1" u="none" strike="noStrike" smtClean="0">
                            <a:solidFill>
                              <a:srgbClr val="292B2C"/>
                            </a:solidFill>
                            <a:effectLst/>
                            <a:latin typeface="Cambria Math" panose="02040503050406030204" pitchFamily="18" charset="0"/>
                            <a:cs typeface="Times New Roman" panose="02020603050405020304" pitchFamily="18" charset="0"/>
                          </a:rPr>
                          <m:t>𝑡</m:t>
                        </m:r>
                      </m:sub>
                    </m:sSub>
                  </m:oMath>
                </a14:m>
                <a:r>
                  <a:rPr lang="en-US" sz="2400" b="0" i="0" u="none" strike="noStrike">
                    <a:solidFill>
                      <a:srgbClr val="292B2C"/>
                    </a:solidFill>
                    <a:effectLst/>
                    <a:latin typeface="Times New Roman" panose="02020603050405020304" pitchFamily="18" charset="0"/>
                    <a:cs typeface="Times New Roman" panose="02020603050405020304" pitchFamily="18" charset="0"/>
                  </a:rPr>
                  <a:t>: </a:t>
                </a:r>
                <a:r>
                  <a:rPr lang="vi-VN" sz="2400" b="0" i="0" u="none" strike="noStrike">
                    <a:solidFill>
                      <a:srgbClr val="292B2C"/>
                    </a:solidFill>
                    <a:effectLst/>
                    <a:latin typeface="Times New Roman" panose="02020603050405020304" pitchFamily="18" charset="0"/>
                    <a:cs typeface="Times New Roman" panose="02020603050405020304" pitchFamily="18" charset="0"/>
                  </a:rPr>
                  <a:t>tổng số ca mắc tính đến ngày </a:t>
                </a:r>
                <a14:m>
                  <m:oMath xmlns:m="http://schemas.openxmlformats.org/officeDocument/2006/math">
                    <m:r>
                      <a:rPr lang="en-US" sz="2400" b="0" i="1" u="none" strike="noStrike" smtClean="0">
                        <a:solidFill>
                          <a:srgbClr val="292B2C"/>
                        </a:solidFill>
                        <a:effectLst/>
                        <a:latin typeface="Cambria Math" panose="02040503050406030204" pitchFamily="18" charset="0"/>
                        <a:cs typeface="Times New Roman" panose="02020603050405020304" pitchFamily="18" charset="0"/>
                      </a:rPr>
                      <m:t>𝑡</m:t>
                    </m:r>
                  </m:oMath>
                </a14:m>
                <a:endParaRPr lang="vi-VN" sz="2400" b="0" i="0" u="none" strike="noStrike">
                  <a:solidFill>
                    <a:srgbClr val="292B2C"/>
                  </a:solidFill>
                  <a:effectLst/>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29EBDEE0-AA20-4192-9CA4-832371EB904C}"/>
                  </a:ext>
                </a:extLst>
              </p:cNvPr>
              <p:cNvSpPr txBox="1">
                <a:spLocks noRot="1" noChangeAspect="1" noMove="1" noResize="1" noEditPoints="1" noAdjustHandles="1" noChangeArrowheads="1" noChangeShapeType="1" noTextEdit="1"/>
              </p:cNvSpPr>
              <p:nvPr/>
            </p:nvSpPr>
            <p:spPr>
              <a:xfrm>
                <a:off x="6829865" y="4922833"/>
                <a:ext cx="5733143" cy="1569660"/>
              </a:xfrm>
              <a:prstGeom prst="rect">
                <a:avLst/>
              </a:prstGeom>
              <a:blipFill>
                <a:blip r:embed="rId3"/>
                <a:stretch>
                  <a:fillRect l="-1594" b="-8171"/>
                </a:stretch>
              </a:blipFill>
            </p:spPr>
            <p:txBody>
              <a:bodyPr/>
              <a:lstStyle/>
              <a:p>
                <a:r>
                  <a:rPr lang="vi-VN">
                    <a:noFill/>
                  </a:rPr>
                  <a:t> </a:t>
                </a:r>
              </a:p>
            </p:txBody>
          </p:sp>
        </mc:Fallback>
      </mc:AlternateContent>
    </p:spTree>
    <p:extLst>
      <p:ext uri="{BB962C8B-B14F-4D97-AF65-F5344CB8AC3E}">
        <p14:creationId xmlns:p14="http://schemas.microsoft.com/office/powerpoint/2010/main" val="169797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3681AEC-AC1A-4475-8310-BC57C6CB36B6}"/>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FA14409-3D3F-4F6C-8596-A569EF38008C}"/>
              </a:ext>
            </a:extLst>
          </p:cNvPr>
          <p:cNvSpPr txBox="1"/>
          <p:nvPr/>
        </p:nvSpPr>
        <p:spPr>
          <a:xfrm>
            <a:off x="-1" y="66000"/>
            <a:ext cx="12192000" cy="1015663"/>
          </a:xfrm>
          <a:prstGeom prst="rect">
            <a:avLst/>
          </a:prstGeom>
          <a:noFill/>
        </p:spPr>
        <p:txBody>
          <a:bodyPr wrap="square" lIns="91440" tIns="45720" rIns="91440" bIns="45720" anchor="t">
            <a:spAutoFit/>
          </a:bodyPr>
          <a:lstStyle/>
          <a:p>
            <a:pPr algn="ctr"/>
            <a:r>
              <a:rPr lang="vi-VN" sz="6000" b="1" err="1">
                <a:solidFill>
                  <a:schemeClr val="bg1"/>
                </a:solidFill>
                <a:latin typeface="Constantia"/>
                <a:ea typeface="Constantia" charset="0"/>
                <a:cs typeface="Constantia" charset="0"/>
              </a:rPr>
              <a:t>Description</a:t>
            </a:r>
            <a:endParaRPr lang="vi-VN" sz="6000" b="1" err="1">
              <a:solidFill>
                <a:schemeClr val="bg1"/>
              </a:solidFill>
              <a:latin typeface="Constantia" charset="0"/>
              <a:ea typeface="Constantia" charset="0"/>
              <a:cs typeface="Constantia" charset="0"/>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685A708-B93F-4163-BE60-10B70E050CEE}"/>
                  </a:ext>
                </a:extLst>
              </p:cNvPr>
              <p:cNvSpPr txBox="1"/>
              <p:nvPr/>
            </p:nvSpPr>
            <p:spPr>
              <a:xfrm>
                <a:off x="800272" y="1632163"/>
                <a:ext cx="7989749" cy="3303790"/>
              </a:xfrm>
              <a:prstGeom prst="rect">
                <a:avLst/>
              </a:prstGeom>
              <a:noFill/>
            </p:spPr>
            <p:txBody>
              <a:bodyPr wrap="square" rtlCol="0">
                <a:spAutoFit/>
              </a:bodyPr>
              <a:lstStyle/>
              <a:p>
                <a:pPr algn="just"/>
                <a:r>
                  <a:rPr lang="vi-VN" sz="2400">
                    <a:solidFill>
                      <a:srgbClr val="292B2C"/>
                    </a:solidFill>
                    <a:latin typeface="Times New Roman" panose="02020603050405020304" pitchFamily="18" charset="0"/>
                    <a:cs typeface="Times New Roman" panose="02020603050405020304" pitchFamily="18" charset="0"/>
                  </a:rPr>
                  <a:t>Chạy mô phỏng:</a:t>
                </a:r>
              </a:p>
              <a:p>
                <a:pPr marL="800100" lvl="1" indent="-342900" algn="just">
                  <a:lnSpc>
                    <a:spcPct val="200000"/>
                  </a:lnSpc>
                  <a:buFont typeface="Wingdings" panose="05000000000000000000" pitchFamily="2" charset="2"/>
                  <a:buChar char="q"/>
                </a:pPr>
                <a:r>
                  <a:rPr lang="vi-VN" sz="2400">
                    <a:solidFill>
                      <a:srgbClr val="292B2C"/>
                    </a:solidFill>
                    <a:latin typeface="Times New Roman" panose="02020603050405020304" pitchFamily="18" charset="0"/>
                    <a:cs typeface="Times New Roman" panose="02020603050405020304" pitchFamily="18" charset="0"/>
                  </a:rPr>
                  <a:t>Gọi trạng thái của một ngày </a:t>
                </a:r>
                <a14:m>
                  <m:oMath xmlns:m="http://schemas.openxmlformats.org/officeDocument/2006/math">
                    <m:r>
                      <a:rPr lang="en-US" sz="2400" b="0" i="1" smtClean="0">
                        <a:solidFill>
                          <a:srgbClr val="292B2C"/>
                        </a:solidFill>
                        <a:latin typeface="Cambria Math" panose="02040503050406030204" pitchFamily="18" charset="0"/>
                        <a:cs typeface="Times New Roman" panose="02020603050405020304" pitchFamily="18" charset="0"/>
                      </a:rPr>
                      <m:t>𝑡</m:t>
                    </m:r>
                  </m:oMath>
                </a14:m>
                <a:r>
                  <a:rPr lang="en-US" sz="2400" b="0" i="0" u="none" strike="noStrike">
                    <a:solidFill>
                      <a:srgbClr val="292B2C"/>
                    </a:solidFill>
                    <a:effectLst/>
                    <a:latin typeface="Times New Roman" panose="02020603050405020304" pitchFamily="18" charset="0"/>
                    <a:cs typeface="Times New Roman" panose="02020603050405020304" pitchFamily="18" charset="0"/>
                  </a:rPr>
                  <a:t> </a:t>
                </a:r>
                <a:r>
                  <a:rPr lang="vi-VN" sz="2400">
                    <a:solidFill>
                      <a:srgbClr val="292B2C"/>
                    </a:solidFill>
                    <a:latin typeface="Times New Roman" panose="02020603050405020304" pitchFamily="18" charset="0"/>
                    <a:cs typeface="Times New Roman" panose="02020603050405020304" pitchFamily="18" charset="0"/>
                  </a:rPr>
                  <a:t>là </a:t>
                </a:r>
                <a14:m>
                  <m:oMath xmlns:m="http://schemas.openxmlformats.org/officeDocument/2006/math">
                    <m:r>
                      <a:rPr lang="en-US" sz="2400" b="0" i="1" smtClean="0">
                        <a:solidFill>
                          <a:srgbClr val="292B2C"/>
                        </a:solidFill>
                        <a:latin typeface="Cambria Math" panose="02040503050406030204" pitchFamily="18" charset="0"/>
                        <a:cs typeface="Times New Roman" panose="02020603050405020304" pitchFamily="18" charset="0"/>
                      </a:rPr>
                      <m:t>(</m:t>
                    </m:r>
                    <m:sSub>
                      <m:sSubPr>
                        <m:ctrlPr>
                          <a:rPr lang="en-US" sz="2400" b="0" i="1" smtClean="0">
                            <a:solidFill>
                              <a:srgbClr val="292B2C"/>
                            </a:solidFill>
                            <a:latin typeface="Cambria Math" panose="02040503050406030204" pitchFamily="18" charset="0"/>
                            <a:cs typeface="Times New Roman" panose="02020603050405020304" pitchFamily="18" charset="0"/>
                          </a:rPr>
                        </m:ctrlPr>
                      </m:sSubPr>
                      <m:e>
                        <m:r>
                          <a:rPr lang="en-US" sz="2400" b="0" i="1" smtClean="0">
                            <a:solidFill>
                              <a:srgbClr val="292B2C"/>
                            </a:solidFill>
                            <a:latin typeface="Cambria Math" panose="02040503050406030204" pitchFamily="18" charset="0"/>
                            <a:cs typeface="Times New Roman" panose="02020603050405020304" pitchFamily="18" charset="0"/>
                          </a:rPr>
                          <m:t>𝑠</m:t>
                        </m:r>
                      </m:e>
                      <m:sub>
                        <m:r>
                          <a:rPr lang="en-US" sz="2400" b="0" i="1" smtClean="0">
                            <a:solidFill>
                              <a:srgbClr val="292B2C"/>
                            </a:solidFill>
                            <a:latin typeface="Cambria Math" panose="02040503050406030204" pitchFamily="18" charset="0"/>
                            <a:cs typeface="Times New Roman" panose="02020603050405020304" pitchFamily="18" charset="0"/>
                          </a:rPr>
                          <m:t>𝑡</m:t>
                        </m:r>
                      </m:sub>
                    </m:sSub>
                    <m:r>
                      <a:rPr lang="en-US" sz="2400" b="0" i="1" smtClean="0">
                        <a:solidFill>
                          <a:srgbClr val="292B2C"/>
                        </a:solidFill>
                        <a:latin typeface="Cambria Math" panose="02040503050406030204" pitchFamily="18" charset="0"/>
                        <a:cs typeface="Times New Roman" panose="02020603050405020304" pitchFamily="18" charset="0"/>
                      </a:rPr>
                      <m:t>, </m:t>
                    </m:r>
                    <m:sSub>
                      <m:sSubPr>
                        <m:ctrlPr>
                          <a:rPr lang="en-US" sz="2400" b="0" i="1" smtClean="0">
                            <a:solidFill>
                              <a:srgbClr val="292B2C"/>
                            </a:solidFill>
                            <a:latin typeface="Cambria Math" panose="02040503050406030204" pitchFamily="18" charset="0"/>
                            <a:cs typeface="Times New Roman" panose="02020603050405020304" pitchFamily="18" charset="0"/>
                          </a:rPr>
                        </m:ctrlPr>
                      </m:sSubPr>
                      <m:e>
                        <m:r>
                          <a:rPr lang="en-US" sz="2400" b="0" i="1" smtClean="0">
                            <a:solidFill>
                              <a:srgbClr val="292B2C"/>
                            </a:solidFill>
                            <a:latin typeface="Cambria Math" panose="02040503050406030204" pitchFamily="18" charset="0"/>
                            <a:cs typeface="Times New Roman" panose="02020603050405020304" pitchFamily="18" charset="0"/>
                          </a:rPr>
                          <m:t>𝑖</m:t>
                        </m:r>
                      </m:e>
                      <m:sub>
                        <m:r>
                          <a:rPr lang="en-US" sz="2400" b="0" i="1" smtClean="0">
                            <a:solidFill>
                              <a:srgbClr val="292B2C"/>
                            </a:solidFill>
                            <a:latin typeface="Cambria Math" panose="02040503050406030204" pitchFamily="18" charset="0"/>
                            <a:cs typeface="Times New Roman" panose="02020603050405020304" pitchFamily="18" charset="0"/>
                          </a:rPr>
                          <m:t>𝑡</m:t>
                        </m:r>
                      </m:sub>
                    </m:sSub>
                    <m:r>
                      <a:rPr lang="en-US" sz="2400" b="0" i="1" smtClean="0">
                        <a:solidFill>
                          <a:srgbClr val="292B2C"/>
                        </a:solidFill>
                        <a:latin typeface="Cambria Math" panose="02040503050406030204" pitchFamily="18" charset="0"/>
                        <a:cs typeface="Times New Roman" panose="02020603050405020304" pitchFamily="18" charset="0"/>
                      </a:rPr>
                      <m:t>, </m:t>
                    </m:r>
                    <m:sSub>
                      <m:sSubPr>
                        <m:ctrlPr>
                          <a:rPr lang="en-US" sz="2400" b="0" i="1" smtClean="0">
                            <a:solidFill>
                              <a:srgbClr val="292B2C"/>
                            </a:solidFill>
                            <a:latin typeface="Cambria Math" panose="02040503050406030204" pitchFamily="18" charset="0"/>
                            <a:cs typeface="Times New Roman" panose="02020603050405020304" pitchFamily="18" charset="0"/>
                          </a:rPr>
                        </m:ctrlPr>
                      </m:sSubPr>
                      <m:e>
                        <m:r>
                          <a:rPr lang="en-US" sz="2400" b="0" i="1" smtClean="0">
                            <a:solidFill>
                              <a:srgbClr val="292B2C"/>
                            </a:solidFill>
                            <a:latin typeface="Cambria Math" panose="02040503050406030204" pitchFamily="18" charset="0"/>
                            <a:cs typeface="Times New Roman" panose="02020603050405020304" pitchFamily="18" charset="0"/>
                          </a:rPr>
                          <m:t>𝑟</m:t>
                        </m:r>
                      </m:e>
                      <m:sub>
                        <m:r>
                          <a:rPr lang="en-US" sz="2400" b="0" i="1" smtClean="0">
                            <a:solidFill>
                              <a:srgbClr val="292B2C"/>
                            </a:solidFill>
                            <a:latin typeface="Cambria Math" panose="02040503050406030204" pitchFamily="18" charset="0"/>
                            <a:cs typeface="Times New Roman" panose="02020603050405020304" pitchFamily="18" charset="0"/>
                          </a:rPr>
                          <m:t>𝑡</m:t>
                        </m:r>
                      </m:sub>
                    </m:sSub>
                    <m:r>
                      <a:rPr lang="en-US" sz="2400" b="0" i="1" smtClean="0">
                        <a:solidFill>
                          <a:srgbClr val="292B2C"/>
                        </a:solidFill>
                        <a:latin typeface="Cambria Math" panose="02040503050406030204" pitchFamily="18" charset="0"/>
                        <a:cs typeface="Times New Roman" panose="02020603050405020304" pitchFamily="18" charset="0"/>
                      </a:rPr>
                      <m:t>, </m:t>
                    </m:r>
                    <m:sSub>
                      <m:sSubPr>
                        <m:ctrlPr>
                          <a:rPr lang="en-US" sz="2400" b="0" i="1" smtClean="0">
                            <a:solidFill>
                              <a:srgbClr val="292B2C"/>
                            </a:solidFill>
                            <a:latin typeface="Cambria Math" panose="02040503050406030204" pitchFamily="18" charset="0"/>
                            <a:cs typeface="Times New Roman" panose="02020603050405020304" pitchFamily="18" charset="0"/>
                          </a:rPr>
                        </m:ctrlPr>
                      </m:sSubPr>
                      <m:e>
                        <m:r>
                          <a:rPr lang="en-US" sz="2400" b="0" i="1" smtClean="0">
                            <a:solidFill>
                              <a:srgbClr val="292B2C"/>
                            </a:solidFill>
                            <a:latin typeface="Cambria Math" panose="02040503050406030204" pitchFamily="18" charset="0"/>
                            <a:cs typeface="Times New Roman" panose="02020603050405020304" pitchFamily="18" charset="0"/>
                          </a:rPr>
                          <m:t>𝑑</m:t>
                        </m:r>
                      </m:e>
                      <m:sub>
                        <m:r>
                          <a:rPr lang="en-US" sz="2400" b="0" i="1" smtClean="0">
                            <a:solidFill>
                              <a:srgbClr val="292B2C"/>
                            </a:solidFill>
                            <a:latin typeface="Cambria Math" panose="02040503050406030204" pitchFamily="18" charset="0"/>
                            <a:cs typeface="Times New Roman" panose="02020603050405020304" pitchFamily="18" charset="0"/>
                          </a:rPr>
                          <m:t>𝑡</m:t>
                        </m:r>
                      </m:sub>
                    </m:sSub>
                    <m:r>
                      <a:rPr lang="en-US" sz="2400" b="0" i="1" smtClean="0">
                        <a:solidFill>
                          <a:srgbClr val="292B2C"/>
                        </a:solidFill>
                        <a:latin typeface="Cambria Math" panose="02040503050406030204" pitchFamily="18" charset="0"/>
                        <a:cs typeface="Times New Roman" panose="02020603050405020304" pitchFamily="18" charset="0"/>
                      </a:rPr>
                      <m:t>)</m:t>
                    </m:r>
                  </m:oMath>
                </a14:m>
                <a:endParaRPr lang="en-US" sz="2400" b="0" i="0" u="none" strike="noStrike">
                  <a:solidFill>
                    <a:srgbClr val="292B2C"/>
                  </a:solidFill>
                  <a:effectLst/>
                  <a:latin typeface="Times New Roman" panose="02020603050405020304" pitchFamily="18" charset="0"/>
                  <a:cs typeface="Times New Roman" panose="02020603050405020304" pitchFamily="18" charset="0"/>
                </a:endParaRPr>
              </a:p>
              <a:p>
                <a:pPr marL="800100" lvl="1" indent="-342900" algn="just">
                  <a:lnSpc>
                    <a:spcPct val="200000"/>
                  </a:lnSpc>
                  <a:buFont typeface="Wingdings" panose="05000000000000000000" pitchFamily="2" charset="2"/>
                  <a:buChar char="q"/>
                </a:pPr>
                <a:r>
                  <a:rPr lang="vi-VN" sz="2400" b="0" i="0" u="none" strike="noStrike">
                    <a:solidFill>
                      <a:srgbClr val="292B2C"/>
                    </a:solidFill>
                    <a:effectLst/>
                    <a:latin typeface="Times New Roman" panose="02020603050405020304" pitchFamily="18" charset="0"/>
                    <a:cs typeface="Times New Roman" panose="02020603050405020304" pitchFamily="18" charset="0"/>
                  </a:rPr>
                  <a:t>Lần lượt áp dụng phương trình SIRD để tìm ngày </a:t>
                </a:r>
                <a14:m>
                  <m:oMath xmlns:m="http://schemas.openxmlformats.org/officeDocument/2006/math">
                    <m:r>
                      <a:rPr lang="en-US" sz="2400" b="0" i="1" u="none" strike="noStrike" smtClean="0">
                        <a:solidFill>
                          <a:srgbClr val="292B2C"/>
                        </a:solidFill>
                        <a:effectLst/>
                        <a:latin typeface="Cambria Math" panose="02040503050406030204" pitchFamily="18" charset="0"/>
                        <a:cs typeface="Times New Roman" panose="02020603050405020304" pitchFamily="18" charset="0"/>
                      </a:rPr>
                      <m:t>𝑡</m:t>
                    </m:r>
                    <m:r>
                      <a:rPr lang="en-US" sz="2400" b="0" i="1" u="none" strike="noStrike" smtClean="0">
                        <a:solidFill>
                          <a:srgbClr val="292B2C"/>
                        </a:solidFill>
                        <a:effectLst/>
                        <a:latin typeface="Cambria Math" panose="02040503050406030204" pitchFamily="18" charset="0"/>
                        <a:cs typeface="Times New Roman" panose="02020603050405020304" pitchFamily="18" charset="0"/>
                      </a:rPr>
                      <m:t>+1</m:t>
                    </m:r>
                  </m:oMath>
                </a14:m>
                <a:endParaRPr lang="en-US" sz="2400" b="0" i="0" u="none" strike="noStrike">
                  <a:solidFill>
                    <a:srgbClr val="292B2C"/>
                  </a:solidFill>
                  <a:effectLst/>
                  <a:latin typeface="Times New Roman" panose="02020603050405020304" pitchFamily="18" charset="0"/>
                  <a:cs typeface="Times New Roman" panose="02020603050405020304" pitchFamily="18" charset="0"/>
                </a:endParaRPr>
              </a:p>
              <a:p>
                <a:pPr marL="800100" lvl="1" indent="-342900" algn="just">
                  <a:lnSpc>
                    <a:spcPct val="200000"/>
                  </a:lnSpc>
                  <a:buFont typeface="Wingdings" panose="05000000000000000000" pitchFamily="2" charset="2"/>
                  <a:buChar char="q"/>
                </a:pPr>
                <a:r>
                  <a:rPr lang="vi-VN" sz="2400">
                    <a:solidFill>
                      <a:srgbClr val="292B2C"/>
                    </a:solidFill>
                    <a:latin typeface="Times New Roman" panose="02020603050405020304" pitchFamily="18" charset="0"/>
                    <a:cs typeface="Times New Roman" panose="02020603050405020304" pitchFamily="18" charset="0"/>
                  </a:rPr>
                  <a:t>Xuất phát từ ngày 18/01/2022</a:t>
                </a:r>
              </a:p>
              <a:p>
                <a:pPr marL="800100" lvl="1" indent="-342900" algn="just">
                  <a:lnSpc>
                    <a:spcPct val="200000"/>
                  </a:lnSpc>
                  <a:buFont typeface="Wingdings" panose="05000000000000000000" pitchFamily="2" charset="2"/>
                  <a:buChar char="q"/>
                </a:pPr>
                <a:r>
                  <a:rPr lang="vi-VN" sz="2400" b="0" i="0" u="none" strike="noStrike">
                    <a:solidFill>
                      <a:srgbClr val="292B2C"/>
                    </a:solidFill>
                    <a:effectLst/>
                    <a:latin typeface="Times New Roman" panose="02020603050405020304" pitchFamily="18" charset="0"/>
                    <a:cs typeface="Times New Roman" panose="02020603050405020304" pitchFamily="18" charset="0"/>
                  </a:rPr>
                  <a:t>Kết thúc sau 30 ngày (ngày 17/02/2022)</a:t>
                </a:r>
              </a:p>
            </p:txBody>
          </p:sp>
        </mc:Choice>
        <mc:Fallback xmlns="">
          <p:sp>
            <p:nvSpPr>
              <p:cNvPr id="5" name="TextBox 4">
                <a:extLst>
                  <a:ext uri="{FF2B5EF4-FFF2-40B4-BE49-F238E27FC236}">
                    <a16:creationId xmlns:a16="http://schemas.microsoft.com/office/drawing/2014/main" id="{2685A708-B93F-4163-BE60-10B70E050CEE}"/>
                  </a:ext>
                </a:extLst>
              </p:cNvPr>
              <p:cNvSpPr txBox="1">
                <a:spLocks noRot="1" noChangeAspect="1" noMove="1" noResize="1" noEditPoints="1" noAdjustHandles="1" noChangeArrowheads="1" noChangeShapeType="1" noTextEdit="1"/>
              </p:cNvSpPr>
              <p:nvPr/>
            </p:nvSpPr>
            <p:spPr>
              <a:xfrm>
                <a:off x="800272" y="1632163"/>
                <a:ext cx="7989749" cy="3303790"/>
              </a:xfrm>
              <a:prstGeom prst="rect">
                <a:avLst/>
              </a:prstGeom>
              <a:blipFill>
                <a:blip r:embed="rId2"/>
                <a:stretch>
                  <a:fillRect l="-1144" t="-1476" b="-3321"/>
                </a:stretch>
              </a:blipFill>
            </p:spPr>
            <p:txBody>
              <a:bodyPr/>
              <a:lstStyle/>
              <a:p>
                <a:r>
                  <a:rPr lang="en-US">
                    <a:noFill/>
                  </a:rPr>
                  <a:t> </a:t>
                </a:r>
              </a:p>
            </p:txBody>
          </p:sp>
        </mc:Fallback>
      </mc:AlternateContent>
    </p:spTree>
    <p:extLst>
      <p:ext uri="{BB962C8B-B14F-4D97-AF65-F5344CB8AC3E}">
        <p14:creationId xmlns:p14="http://schemas.microsoft.com/office/powerpoint/2010/main" val="3836151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3681AEC-AC1A-4475-8310-BC57C6CB36B6}"/>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FA14409-3D3F-4F6C-8596-A569EF38008C}"/>
              </a:ext>
            </a:extLst>
          </p:cNvPr>
          <p:cNvSpPr txBox="1"/>
          <p:nvPr/>
        </p:nvSpPr>
        <p:spPr>
          <a:xfrm>
            <a:off x="-1" y="66000"/>
            <a:ext cx="12192000" cy="1015663"/>
          </a:xfrm>
          <a:prstGeom prst="rect">
            <a:avLst/>
          </a:prstGeom>
          <a:noFill/>
        </p:spPr>
        <p:txBody>
          <a:bodyPr wrap="square" lIns="91440" tIns="45720" rIns="91440" bIns="45720" anchor="t">
            <a:spAutoFit/>
          </a:bodyPr>
          <a:lstStyle/>
          <a:p>
            <a:pPr algn="ctr"/>
            <a:r>
              <a:rPr lang="vi-VN" sz="6000" b="1" err="1">
                <a:solidFill>
                  <a:schemeClr val="bg1"/>
                </a:solidFill>
                <a:latin typeface="Constantia"/>
                <a:ea typeface="Constantia" charset="0"/>
                <a:cs typeface="Constantia" charset="0"/>
              </a:rPr>
              <a:t>Results</a:t>
            </a:r>
            <a:endParaRPr lang="vi-VN" sz="6000" b="1" err="1">
              <a:solidFill>
                <a:schemeClr val="bg1"/>
              </a:solidFill>
              <a:latin typeface="Constantia" charset="0"/>
              <a:ea typeface="Constantia" charset="0"/>
              <a:cs typeface="Constantia" charset="0"/>
            </a:endParaRPr>
          </a:p>
        </p:txBody>
      </p:sp>
      <p:pic>
        <p:nvPicPr>
          <p:cNvPr id="7" name="Picture 6" descr="Chart, line chart&#10;&#10;Description automatically generated">
            <a:extLst>
              <a:ext uri="{FF2B5EF4-FFF2-40B4-BE49-F238E27FC236}">
                <a16:creationId xmlns:a16="http://schemas.microsoft.com/office/drawing/2014/main" id="{C559BC59-4D5C-41B3-94F9-000A95B48B93}"/>
              </a:ext>
            </a:extLst>
          </p:cNvPr>
          <p:cNvPicPr>
            <a:picLocks noChangeAspect="1"/>
          </p:cNvPicPr>
          <p:nvPr/>
        </p:nvPicPr>
        <p:blipFill>
          <a:blip r:embed="rId2"/>
          <a:stretch>
            <a:fillRect/>
          </a:stretch>
        </p:blipFill>
        <p:spPr>
          <a:xfrm>
            <a:off x="-52911" y="1464551"/>
            <a:ext cx="6591946" cy="4943960"/>
          </a:xfrm>
          <a:prstGeom prst="rect">
            <a:avLst/>
          </a:prstGeom>
        </p:spPr>
      </p:pic>
      <p:pic>
        <p:nvPicPr>
          <p:cNvPr id="9" name="Picture 8" descr="Chart, line chart&#10;&#10;Description automatically generated">
            <a:extLst>
              <a:ext uri="{FF2B5EF4-FFF2-40B4-BE49-F238E27FC236}">
                <a16:creationId xmlns:a16="http://schemas.microsoft.com/office/drawing/2014/main" id="{3CD780C7-CA74-49D4-8D27-132ECC0DAA4E}"/>
              </a:ext>
            </a:extLst>
          </p:cNvPr>
          <p:cNvPicPr>
            <a:picLocks noChangeAspect="1"/>
          </p:cNvPicPr>
          <p:nvPr/>
        </p:nvPicPr>
        <p:blipFill>
          <a:blip r:embed="rId3"/>
          <a:stretch>
            <a:fillRect/>
          </a:stretch>
        </p:blipFill>
        <p:spPr>
          <a:xfrm>
            <a:off x="6539035" y="2107314"/>
            <a:ext cx="5487650" cy="3658433"/>
          </a:xfrm>
          <a:prstGeom prst="rect">
            <a:avLst/>
          </a:prstGeom>
        </p:spPr>
      </p:pic>
    </p:spTree>
    <p:extLst>
      <p:ext uri="{BB962C8B-B14F-4D97-AF65-F5344CB8AC3E}">
        <p14:creationId xmlns:p14="http://schemas.microsoft.com/office/powerpoint/2010/main" val="1617695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3681AEC-AC1A-4475-8310-BC57C6CB36B6}"/>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FA14409-3D3F-4F6C-8596-A569EF38008C}"/>
              </a:ext>
            </a:extLst>
          </p:cNvPr>
          <p:cNvSpPr txBox="1"/>
          <p:nvPr/>
        </p:nvSpPr>
        <p:spPr>
          <a:xfrm>
            <a:off x="-1" y="66000"/>
            <a:ext cx="12192000" cy="1015663"/>
          </a:xfrm>
          <a:prstGeom prst="rect">
            <a:avLst/>
          </a:prstGeom>
          <a:noFill/>
        </p:spPr>
        <p:txBody>
          <a:bodyPr wrap="square" lIns="91440" tIns="45720" rIns="91440" bIns="45720" anchor="t">
            <a:spAutoFit/>
          </a:bodyPr>
          <a:lstStyle/>
          <a:p>
            <a:pPr algn="ctr"/>
            <a:r>
              <a:rPr lang="vi-VN" sz="6000" b="1" err="1">
                <a:solidFill>
                  <a:schemeClr val="bg1"/>
                </a:solidFill>
                <a:latin typeface="Constantia"/>
                <a:ea typeface="Constantia" charset="0"/>
                <a:cs typeface="Constantia" charset="0"/>
              </a:rPr>
              <a:t>Results</a:t>
            </a:r>
            <a:endParaRPr lang="vi-VN" sz="6000" b="1" err="1">
              <a:solidFill>
                <a:schemeClr val="bg1"/>
              </a:solidFill>
              <a:latin typeface="Constantia" charset="0"/>
              <a:ea typeface="Constantia" charset="0"/>
              <a:cs typeface="Constantia" charset="0"/>
            </a:endParaRPr>
          </a:p>
        </p:txBody>
      </p:sp>
      <p:pic>
        <p:nvPicPr>
          <p:cNvPr id="8" name="Picture 7">
            <a:extLst>
              <a:ext uri="{FF2B5EF4-FFF2-40B4-BE49-F238E27FC236}">
                <a16:creationId xmlns:a16="http://schemas.microsoft.com/office/drawing/2014/main" id="{D67A94C9-20CA-496D-BECD-0C1BD82F2F67}"/>
              </a:ext>
            </a:extLst>
          </p:cNvPr>
          <p:cNvPicPr>
            <a:picLocks noChangeAspect="1"/>
          </p:cNvPicPr>
          <p:nvPr/>
        </p:nvPicPr>
        <p:blipFill>
          <a:blip r:embed="rId2"/>
          <a:stretch>
            <a:fillRect/>
          </a:stretch>
        </p:blipFill>
        <p:spPr>
          <a:xfrm>
            <a:off x="1996425" y="2234850"/>
            <a:ext cx="8199147" cy="2388299"/>
          </a:xfrm>
          <a:prstGeom prst="rect">
            <a:avLst/>
          </a:prstGeom>
        </p:spPr>
      </p:pic>
      <p:sp>
        <p:nvSpPr>
          <p:cNvPr id="2" name="TextBox 1">
            <a:extLst>
              <a:ext uri="{FF2B5EF4-FFF2-40B4-BE49-F238E27FC236}">
                <a16:creationId xmlns:a16="http://schemas.microsoft.com/office/drawing/2014/main" id="{6EE6AF67-3AFA-4C60-B265-4F5CDFF85D39}"/>
              </a:ext>
            </a:extLst>
          </p:cNvPr>
          <p:cNvSpPr txBox="1"/>
          <p:nvPr/>
        </p:nvSpPr>
        <p:spPr>
          <a:xfrm>
            <a:off x="2289507" y="4757979"/>
            <a:ext cx="7612982" cy="400110"/>
          </a:xfrm>
          <a:prstGeom prst="rect">
            <a:avLst/>
          </a:prstGeom>
          <a:noFill/>
        </p:spPr>
        <p:txBody>
          <a:bodyPr wrap="none" rtlCol="0">
            <a:spAutoFit/>
          </a:bodyPr>
          <a:lstStyle/>
          <a:p>
            <a:pPr algn="ctr"/>
            <a:r>
              <a:rPr lang="vi-VN" sz="2000" dirty="0">
                <a:latin typeface="+mj-lt"/>
              </a:rPr>
              <a:t>Tình hình bệnh được dự đoán vào ngày 17/02 và so sánh với ngày 18/01</a:t>
            </a:r>
          </a:p>
        </p:txBody>
      </p:sp>
    </p:spTree>
    <p:extLst>
      <p:ext uri="{BB962C8B-B14F-4D97-AF65-F5344CB8AC3E}">
        <p14:creationId xmlns:p14="http://schemas.microsoft.com/office/powerpoint/2010/main" val="1102698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3681AEC-AC1A-4475-8310-BC57C6CB36B6}"/>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FA14409-3D3F-4F6C-8596-A569EF38008C}"/>
              </a:ext>
            </a:extLst>
          </p:cNvPr>
          <p:cNvSpPr txBox="1"/>
          <p:nvPr/>
        </p:nvSpPr>
        <p:spPr>
          <a:xfrm>
            <a:off x="-1" y="66000"/>
            <a:ext cx="12192000" cy="1015663"/>
          </a:xfrm>
          <a:prstGeom prst="rect">
            <a:avLst/>
          </a:prstGeom>
          <a:noFill/>
        </p:spPr>
        <p:txBody>
          <a:bodyPr wrap="square" lIns="91440" tIns="45720" rIns="91440" bIns="45720" anchor="t">
            <a:spAutoFit/>
          </a:bodyPr>
          <a:lstStyle/>
          <a:p>
            <a:pPr algn="ctr"/>
            <a:r>
              <a:rPr lang="vi-VN" sz="6000" b="1" err="1">
                <a:solidFill>
                  <a:schemeClr val="bg1"/>
                </a:solidFill>
                <a:latin typeface="Constantia"/>
                <a:ea typeface="Constantia" charset="0"/>
                <a:cs typeface="Constantia" charset="0"/>
              </a:rPr>
              <a:t>Analysis</a:t>
            </a:r>
            <a:endParaRPr lang="en-US" sz="6000" b="1" err="1">
              <a:solidFill>
                <a:schemeClr val="bg1"/>
              </a:solidFill>
              <a:latin typeface="Constantia"/>
              <a:ea typeface="Constantia" charset="0"/>
              <a:cs typeface="Constantia" charset="0"/>
            </a:endParaRPr>
          </a:p>
        </p:txBody>
      </p:sp>
      <p:sp>
        <p:nvSpPr>
          <p:cNvPr id="5" name="TextBox 4">
            <a:extLst>
              <a:ext uri="{FF2B5EF4-FFF2-40B4-BE49-F238E27FC236}">
                <a16:creationId xmlns:a16="http://schemas.microsoft.com/office/drawing/2014/main" id="{2685A708-B93F-4163-BE60-10B70E050CEE}"/>
              </a:ext>
            </a:extLst>
          </p:cNvPr>
          <p:cNvSpPr txBox="1"/>
          <p:nvPr/>
        </p:nvSpPr>
        <p:spPr>
          <a:xfrm>
            <a:off x="620199" y="1664848"/>
            <a:ext cx="4540023" cy="3785652"/>
          </a:xfrm>
          <a:prstGeom prst="rect">
            <a:avLst/>
          </a:prstGeom>
          <a:noFill/>
        </p:spPr>
        <p:txBody>
          <a:bodyPr wrap="square" lIns="91440" tIns="45720" rIns="91440" bIns="45720" rtlCol="0" anchor="t">
            <a:spAutoFit/>
          </a:bodyPr>
          <a:lstStyle/>
          <a:p>
            <a:pPr marL="342900" indent="-342900" algn="just">
              <a:lnSpc>
                <a:spcPct val="150000"/>
              </a:lnSpc>
              <a:buFont typeface="Wingdings"/>
              <a:buChar char="q"/>
            </a:pPr>
            <a:r>
              <a:rPr lang="vi-VN" sz="2400" dirty="0">
                <a:solidFill>
                  <a:srgbClr val="292B2C"/>
                </a:solidFill>
                <a:latin typeface="Times New Roman"/>
                <a:cs typeface="Times New Roman"/>
              </a:rPr>
              <a:t>Điểm mạnh:</a:t>
            </a:r>
            <a:endParaRPr lang="en-US" dirty="0">
              <a:latin typeface="Times New Roman"/>
              <a:cs typeface="Times New Roman"/>
            </a:endParaRPr>
          </a:p>
          <a:p>
            <a:pPr marL="800100" lvl="1" indent="-342900" algn="just">
              <a:lnSpc>
                <a:spcPct val="150000"/>
              </a:lnSpc>
              <a:buFont typeface="Arial" panose="020B0604020202020204" pitchFamily="34" charset="0"/>
              <a:buChar char="•"/>
            </a:pPr>
            <a:r>
              <a:rPr lang="vi-VN" sz="2400" dirty="0">
                <a:solidFill>
                  <a:srgbClr val="292B2C"/>
                </a:solidFill>
                <a:latin typeface="Times New Roman"/>
                <a:cs typeface="Times New Roman"/>
              </a:rPr>
              <a:t>Đơn giản, dễ hiểu</a:t>
            </a:r>
          </a:p>
          <a:p>
            <a:pPr marL="800100" lvl="1" indent="-342900" algn="just">
              <a:lnSpc>
                <a:spcPct val="150000"/>
              </a:lnSpc>
              <a:buFont typeface="Arial" panose="020B0604020202020204" pitchFamily="34" charset="0"/>
              <a:buChar char="•"/>
            </a:pPr>
            <a:r>
              <a:rPr lang="vi-VN" sz="2400" b="0" i="0" u="none" strike="noStrike" dirty="0">
                <a:solidFill>
                  <a:srgbClr val="292B2C"/>
                </a:solidFill>
                <a:effectLst/>
                <a:latin typeface="Times New Roman"/>
                <a:cs typeface="Times New Roman"/>
              </a:rPr>
              <a:t>Phổ biến</a:t>
            </a:r>
          </a:p>
          <a:p>
            <a:pPr marL="342900" indent="-342900" algn="just">
              <a:lnSpc>
                <a:spcPct val="150000"/>
              </a:lnSpc>
              <a:buFont typeface="Wingdings"/>
              <a:buChar char="q"/>
            </a:pPr>
            <a:r>
              <a:rPr lang="vi-VN" sz="2400" dirty="0">
                <a:solidFill>
                  <a:srgbClr val="292B2C"/>
                </a:solidFill>
                <a:latin typeface="Times New Roman"/>
                <a:cs typeface="Times New Roman"/>
              </a:rPr>
              <a:t>Điểm yếu:</a:t>
            </a:r>
          </a:p>
          <a:p>
            <a:pPr marL="800100" lvl="1" indent="-342900" algn="just">
              <a:buFont typeface="Arial" panose="020B0604020202020204" pitchFamily="34" charset="0"/>
              <a:buChar char="•"/>
            </a:pPr>
            <a:r>
              <a:rPr lang="vi-VN" sz="2400" b="0" i="0" u="none" strike="noStrike" dirty="0">
                <a:solidFill>
                  <a:srgbClr val="292B2C"/>
                </a:solidFill>
                <a:effectLst/>
                <a:latin typeface="Times New Roman"/>
                <a:cs typeface="Times New Roman"/>
              </a:rPr>
              <a:t>Chưa bao gồm trạng thái đã tiêm </a:t>
            </a:r>
            <a:r>
              <a:rPr lang="en-US" sz="2400" b="0" i="0" u="none" strike="noStrike" dirty="0">
                <a:solidFill>
                  <a:srgbClr val="292B2C"/>
                </a:solidFill>
                <a:effectLst/>
                <a:latin typeface="Times New Roman"/>
                <a:cs typeface="Times New Roman"/>
              </a:rPr>
              <a:t>vaccine</a:t>
            </a:r>
            <a:endParaRPr lang="vi-VN" sz="2400" b="0" i="0" u="none" strike="noStrike" dirty="0">
              <a:solidFill>
                <a:srgbClr val="292B2C"/>
              </a:solidFill>
              <a:effectLst/>
              <a:latin typeface="Times New Roman"/>
              <a:cs typeface="Times New Roman"/>
            </a:endParaRPr>
          </a:p>
          <a:p>
            <a:pPr marL="800100" lvl="1" indent="-342900" algn="just">
              <a:buFont typeface="Arial" panose="020B0604020202020204" pitchFamily="34" charset="0"/>
              <a:buChar char="•"/>
            </a:pPr>
            <a:r>
              <a:rPr lang="vi-VN" sz="2400" dirty="0">
                <a:solidFill>
                  <a:srgbClr val="292B2C"/>
                </a:solidFill>
                <a:latin typeface="Times New Roman"/>
                <a:cs typeface="Times New Roman"/>
              </a:rPr>
              <a:t>Kết quả dự báo trong thời gian dài không chính xác</a:t>
            </a:r>
            <a:endParaRPr lang="vi-VN" sz="2400" b="0" i="0" u="none" strike="noStrike" dirty="0">
              <a:solidFill>
                <a:srgbClr val="292B2C"/>
              </a:solidFill>
              <a:effectLst/>
              <a:latin typeface="Times New Roman"/>
              <a:cs typeface="Times New Roman"/>
            </a:endParaRPr>
          </a:p>
        </p:txBody>
      </p:sp>
      <p:pic>
        <p:nvPicPr>
          <p:cNvPr id="7" name="Picture 6" descr="Chart&#10;&#10;Description automatically generated with medium confidence">
            <a:extLst>
              <a:ext uri="{FF2B5EF4-FFF2-40B4-BE49-F238E27FC236}">
                <a16:creationId xmlns:a16="http://schemas.microsoft.com/office/drawing/2014/main" id="{DDB893BD-3EC3-48F6-AD46-9F1D1B2CD72B}"/>
              </a:ext>
            </a:extLst>
          </p:cNvPr>
          <p:cNvPicPr>
            <a:picLocks noChangeAspect="1"/>
          </p:cNvPicPr>
          <p:nvPr/>
        </p:nvPicPr>
        <p:blipFill>
          <a:blip r:embed="rId2"/>
          <a:stretch>
            <a:fillRect/>
          </a:stretch>
        </p:blipFill>
        <p:spPr>
          <a:xfrm>
            <a:off x="5569058" y="1444485"/>
            <a:ext cx="6622941" cy="4967206"/>
          </a:xfrm>
          <a:prstGeom prst="rect">
            <a:avLst/>
          </a:prstGeom>
        </p:spPr>
      </p:pic>
    </p:spTree>
    <p:extLst>
      <p:ext uri="{BB962C8B-B14F-4D97-AF65-F5344CB8AC3E}">
        <p14:creationId xmlns:p14="http://schemas.microsoft.com/office/powerpoint/2010/main" val="10412351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79524CEC-148A-4867-BDC6-300D7F5E3749}"/>
              </a:ext>
            </a:extLst>
          </p:cNvPr>
          <p:cNvGrpSpPr/>
          <p:nvPr/>
        </p:nvGrpSpPr>
        <p:grpSpPr>
          <a:xfrm>
            <a:off x="3231328" y="1671564"/>
            <a:ext cx="5729344" cy="3514872"/>
            <a:chOff x="3952875" y="2284730"/>
            <a:chExt cx="4591050" cy="2816544"/>
          </a:xfrm>
        </p:grpSpPr>
        <p:sp>
          <p:nvSpPr>
            <p:cNvPr id="17" name="Rectangle 16">
              <a:extLst>
                <a:ext uri="{FF2B5EF4-FFF2-40B4-BE49-F238E27FC236}">
                  <a16:creationId xmlns:a16="http://schemas.microsoft.com/office/drawing/2014/main" id="{4CD4D0CD-9252-4CAE-B221-C578E6194D42}"/>
                </a:ext>
              </a:extLst>
            </p:cNvPr>
            <p:cNvSpPr/>
            <p:nvPr userDrawn="1"/>
          </p:nvSpPr>
          <p:spPr>
            <a:xfrm>
              <a:off x="3952875" y="2284730"/>
              <a:ext cx="4591050" cy="2816544"/>
            </a:xfrm>
            <a:prstGeom prst="rect">
              <a:avLst/>
            </a:prstGeom>
            <a:solidFill>
              <a:schemeClr val="accent3"/>
            </a:solidFill>
            <a:ln>
              <a:noFill/>
            </a:ln>
            <a:effectLst>
              <a:outerShdw blurRad="1016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2EAA3C4-8248-42B0-B37F-518DDC060487}"/>
                </a:ext>
              </a:extLst>
            </p:cNvPr>
            <p:cNvSpPr/>
            <p:nvPr userDrawn="1"/>
          </p:nvSpPr>
          <p:spPr>
            <a:xfrm>
              <a:off x="4121436" y="2486342"/>
              <a:ext cx="4253929" cy="2413321"/>
            </a:xfrm>
            <a:prstGeom prst="rect">
              <a:avLst/>
            </a:prstGeom>
            <a:solidFill>
              <a:schemeClr val="accent3"/>
            </a:solidFill>
            <a:ln>
              <a:noFill/>
            </a:ln>
            <a:effectLst>
              <a:innerShdw blurRad="165100">
                <a:schemeClr val="accent5"/>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extBox 18">
            <a:extLst>
              <a:ext uri="{FF2B5EF4-FFF2-40B4-BE49-F238E27FC236}">
                <a16:creationId xmlns:a16="http://schemas.microsoft.com/office/drawing/2014/main" id="{1423473F-8DA2-4D98-B1AC-6F5ACD4DDE30}"/>
              </a:ext>
            </a:extLst>
          </p:cNvPr>
          <p:cNvSpPr txBox="1"/>
          <p:nvPr/>
        </p:nvSpPr>
        <p:spPr>
          <a:xfrm>
            <a:off x="2943957" y="2347589"/>
            <a:ext cx="6304085" cy="1754326"/>
          </a:xfrm>
          <a:prstGeom prst="rect">
            <a:avLst/>
          </a:prstGeom>
          <a:noFill/>
        </p:spPr>
        <p:txBody>
          <a:bodyPr wrap="square" lIns="91440" tIns="45720" rIns="91440" bIns="45720" rtlCol="0" anchor="ctr">
            <a:spAutoFit/>
          </a:bodyPr>
          <a:lstStyle/>
          <a:p>
            <a:pPr algn="ctr"/>
            <a:r>
              <a:rPr lang="en-US" altLang="ko-KR" sz="7200">
                <a:solidFill>
                  <a:schemeClr val="bg1"/>
                </a:solidFill>
                <a:latin typeface="Constantia"/>
                <a:ea typeface="맑은 고딕"/>
                <a:cs typeface="Arial"/>
              </a:rPr>
              <a:t>06.</a:t>
            </a:r>
          </a:p>
          <a:p>
            <a:pPr algn="ctr"/>
            <a:r>
              <a:rPr lang="en-US" altLang="ko-KR" sz="3600" b="1">
                <a:solidFill>
                  <a:schemeClr val="bg1"/>
                </a:solidFill>
                <a:latin typeface="Constantia"/>
                <a:ea typeface="맑은 고딕"/>
                <a:cs typeface="Arial"/>
              </a:rPr>
              <a:t>CONCLUSION</a:t>
            </a:r>
            <a:endParaRPr lang="en-US" altLang="ko-KR" sz="3600" b="1">
              <a:solidFill>
                <a:schemeClr val="bg1"/>
              </a:solidFill>
              <a:latin typeface="Constantia" panose="02030602050306030303" pitchFamily="18" charset="0"/>
              <a:ea typeface="맑은 고딕"/>
              <a:cs typeface="Arial" pitchFamily="34" charset="0"/>
            </a:endParaRPr>
          </a:p>
        </p:txBody>
      </p:sp>
    </p:spTree>
    <p:extLst>
      <p:ext uri="{BB962C8B-B14F-4D97-AF65-F5344CB8AC3E}">
        <p14:creationId xmlns:p14="http://schemas.microsoft.com/office/powerpoint/2010/main" val="2780010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3681AEC-AC1A-4475-8310-BC57C6CB36B6}"/>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FA14409-3D3F-4F6C-8596-A569EF38008C}"/>
              </a:ext>
            </a:extLst>
          </p:cNvPr>
          <p:cNvSpPr txBox="1"/>
          <p:nvPr/>
        </p:nvSpPr>
        <p:spPr>
          <a:xfrm>
            <a:off x="-1" y="66000"/>
            <a:ext cx="12192000" cy="1015663"/>
          </a:xfrm>
          <a:prstGeom prst="rect">
            <a:avLst/>
          </a:prstGeom>
          <a:noFill/>
        </p:spPr>
        <p:txBody>
          <a:bodyPr wrap="square" lIns="91440" tIns="45720" rIns="91440" bIns="45720" anchor="t">
            <a:spAutoFit/>
          </a:bodyPr>
          <a:lstStyle/>
          <a:p>
            <a:pPr algn="ctr"/>
            <a:r>
              <a:rPr lang="en-US" sz="6000" b="1">
                <a:solidFill>
                  <a:schemeClr val="bg1"/>
                </a:solidFill>
                <a:latin typeface="Constantia"/>
                <a:ea typeface="Constantia" charset="0"/>
                <a:cs typeface="Constantia" charset="0"/>
              </a:rPr>
              <a:t>Conclusion</a:t>
            </a:r>
            <a:endParaRPr lang="en-US" sz="6000" b="1">
              <a:solidFill>
                <a:schemeClr val="bg1"/>
              </a:solidFill>
              <a:latin typeface="Constantia" charset="0"/>
              <a:ea typeface="Constantia" charset="0"/>
              <a:cs typeface="Constantia" charset="0"/>
            </a:endParaRPr>
          </a:p>
        </p:txBody>
      </p:sp>
      <p:sp>
        <p:nvSpPr>
          <p:cNvPr id="8" name="Oval 7">
            <a:extLst>
              <a:ext uri="{FF2B5EF4-FFF2-40B4-BE49-F238E27FC236}">
                <a16:creationId xmlns:a16="http://schemas.microsoft.com/office/drawing/2014/main" id="{3F1339B0-EB80-411F-888A-7863B245B77E}"/>
              </a:ext>
            </a:extLst>
          </p:cNvPr>
          <p:cNvSpPr/>
          <p:nvPr/>
        </p:nvSpPr>
        <p:spPr>
          <a:xfrm>
            <a:off x="567528" y="1514479"/>
            <a:ext cx="1885386" cy="6771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t>SIR</a:t>
            </a:r>
            <a:endParaRPr lang="en-US" sz="4000" b="1"/>
          </a:p>
        </p:txBody>
      </p:sp>
      <p:sp>
        <p:nvSpPr>
          <p:cNvPr id="12" name="Oval 11">
            <a:extLst>
              <a:ext uri="{FF2B5EF4-FFF2-40B4-BE49-F238E27FC236}">
                <a16:creationId xmlns:a16="http://schemas.microsoft.com/office/drawing/2014/main" id="{9589B49F-5DBC-4764-B1D3-9A93EF5DF24D}"/>
              </a:ext>
            </a:extLst>
          </p:cNvPr>
          <p:cNvSpPr/>
          <p:nvPr/>
        </p:nvSpPr>
        <p:spPr>
          <a:xfrm>
            <a:off x="2903175" y="1514479"/>
            <a:ext cx="1885386" cy="6771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t>SIRD</a:t>
            </a:r>
          </a:p>
        </p:txBody>
      </p:sp>
      <p:cxnSp>
        <p:nvCxnSpPr>
          <p:cNvPr id="10" name="Straight Arrow Connector 9">
            <a:extLst>
              <a:ext uri="{FF2B5EF4-FFF2-40B4-BE49-F238E27FC236}">
                <a16:creationId xmlns:a16="http://schemas.microsoft.com/office/drawing/2014/main" id="{8AB93260-C887-4866-AD84-5A536B4452A4}"/>
              </a:ext>
            </a:extLst>
          </p:cNvPr>
          <p:cNvCxnSpPr>
            <a:cxnSpLocks/>
            <a:stCxn id="8" idx="6"/>
            <a:endCxn id="12" idx="2"/>
          </p:cNvCxnSpPr>
          <p:nvPr/>
        </p:nvCxnSpPr>
        <p:spPr>
          <a:xfrm>
            <a:off x="2452914" y="1853068"/>
            <a:ext cx="4502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Picture 16" descr="Chart, line chart&#10;&#10;Description automatically generated">
            <a:extLst>
              <a:ext uri="{FF2B5EF4-FFF2-40B4-BE49-F238E27FC236}">
                <a16:creationId xmlns:a16="http://schemas.microsoft.com/office/drawing/2014/main" id="{48F4483A-4823-4FCF-8616-45BE3D8F1062}"/>
              </a:ext>
            </a:extLst>
          </p:cNvPr>
          <p:cNvPicPr>
            <a:picLocks noChangeAspect="1"/>
          </p:cNvPicPr>
          <p:nvPr/>
        </p:nvPicPr>
        <p:blipFill rotWithShape="1">
          <a:blip r:embed="rId2"/>
          <a:srcRect l="50000" t="3846" r="7076" b="3846"/>
          <a:stretch/>
        </p:blipFill>
        <p:spPr>
          <a:xfrm>
            <a:off x="446683" y="2443956"/>
            <a:ext cx="5355770" cy="4143586"/>
          </a:xfrm>
          <a:prstGeom prst="rect">
            <a:avLst/>
          </a:prstGeom>
        </p:spPr>
      </p:pic>
      <p:pic>
        <p:nvPicPr>
          <p:cNvPr id="1028" name="Picture 4" descr="10 việc cần làm và cần tránh trước khi tiêm vắc xin COVID-19">
            <a:extLst>
              <a:ext uri="{FF2B5EF4-FFF2-40B4-BE49-F238E27FC236}">
                <a16:creationId xmlns:a16="http://schemas.microsoft.com/office/drawing/2014/main" id="{328FF9CA-831B-438E-A665-632759B6C1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9742" y="4200192"/>
            <a:ext cx="5171214" cy="236067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overnment Vector Illustration. Flat Tiny Political Speech Persons Concept.  Democratic Election Campaign. Political Debates And Parliament Voting.  National, Economic And Strategic Decisions. Royalty Free Cliparts, Vectors,  And Stock Illustration. Image ...">
            <a:extLst>
              <a:ext uri="{FF2B5EF4-FFF2-40B4-BE49-F238E27FC236}">
                <a16:creationId xmlns:a16="http://schemas.microsoft.com/office/drawing/2014/main" id="{CB41378A-616D-4605-86E4-7995804DF9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2714" y="1452670"/>
            <a:ext cx="5138057" cy="2460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9158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3681AEC-AC1A-4475-8310-BC57C6CB36B6}"/>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FA14409-3D3F-4F6C-8596-A569EF38008C}"/>
              </a:ext>
            </a:extLst>
          </p:cNvPr>
          <p:cNvSpPr txBox="1"/>
          <p:nvPr/>
        </p:nvSpPr>
        <p:spPr>
          <a:xfrm>
            <a:off x="-1" y="66000"/>
            <a:ext cx="12192000" cy="1015663"/>
          </a:xfrm>
          <a:prstGeom prst="rect">
            <a:avLst/>
          </a:prstGeom>
          <a:noFill/>
        </p:spPr>
        <p:txBody>
          <a:bodyPr wrap="square" lIns="91440" tIns="45720" rIns="91440" bIns="45720" anchor="t">
            <a:spAutoFit/>
          </a:bodyPr>
          <a:lstStyle/>
          <a:p>
            <a:pPr algn="ctr"/>
            <a:r>
              <a:rPr lang="en-US" sz="6000" b="1">
                <a:solidFill>
                  <a:schemeClr val="bg1"/>
                </a:solidFill>
                <a:latin typeface="Constantia"/>
                <a:ea typeface="Constantia" charset="0"/>
                <a:cs typeface="Constantia" charset="0"/>
              </a:rPr>
              <a:t>Conclusion</a:t>
            </a:r>
            <a:endParaRPr lang="en-US" sz="6000" b="1">
              <a:solidFill>
                <a:schemeClr val="bg1"/>
              </a:solidFill>
              <a:latin typeface="Constantia" charset="0"/>
              <a:ea typeface="Constantia" charset="0"/>
              <a:cs typeface="Constantia" charset="0"/>
            </a:endParaRPr>
          </a:p>
        </p:txBody>
      </p:sp>
      <p:sp>
        <p:nvSpPr>
          <p:cNvPr id="6" name="TextBox 5">
            <a:extLst>
              <a:ext uri="{FF2B5EF4-FFF2-40B4-BE49-F238E27FC236}">
                <a16:creationId xmlns:a16="http://schemas.microsoft.com/office/drawing/2014/main" id="{63BAB1F6-F38D-4091-808A-36D468562DAC}"/>
              </a:ext>
            </a:extLst>
          </p:cNvPr>
          <p:cNvSpPr txBox="1"/>
          <p:nvPr/>
        </p:nvSpPr>
        <p:spPr>
          <a:xfrm>
            <a:off x="791394" y="1543184"/>
            <a:ext cx="10609210" cy="461665"/>
          </a:xfrm>
          <a:prstGeom prst="rect">
            <a:avLst/>
          </a:prstGeom>
          <a:noFill/>
        </p:spPr>
        <p:txBody>
          <a:bodyPr wrap="square">
            <a:spAutoFit/>
          </a:bodyPr>
          <a:lstStyle/>
          <a:p>
            <a:pPr marL="457200" indent="-457200" algn="just">
              <a:buFont typeface="Wingdings" panose="05000000000000000000" pitchFamily="2" charset="2"/>
              <a:buChar char="q"/>
            </a:pPr>
            <a:r>
              <a:rPr lang="en-US" sz="2400" err="1">
                <a:solidFill>
                  <a:srgbClr val="1B1B1B"/>
                </a:solidFill>
                <a:latin typeface="Times New Roman" panose="02020603050405020304" pitchFamily="18" charset="0"/>
              </a:rPr>
              <a:t>Bệnh</a:t>
            </a:r>
            <a:r>
              <a:rPr lang="en-US" sz="2400">
                <a:solidFill>
                  <a:srgbClr val="1B1B1B"/>
                </a:solidFill>
                <a:latin typeface="Times New Roman" panose="02020603050405020304" pitchFamily="18" charset="0"/>
              </a:rPr>
              <a:t> </a:t>
            </a:r>
            <a:r>
              <a:rPr lang="en-US" sz="2400" err="1">
                <a:solidFill>
                  <a:srgbClr val="1B1B1B"/>
                </a:solidFill>
                <a:latin typeface="Times New Roman" panose="02020603050405020304" pitchFamily="18" charset="0"/>
              </a:rPr>
              <a:t>dịch</a:t>
            </a:r>
            <a:r>
              <a:rPr lang="en-US" sz="2400">
                <a:solidFill>
                  <a:srgbClr val="1B1B1B"/>
                </a:solidFill>
                <a:latin typeface="Times New Roman" panose="02020603050405020304" pitchFamily="18" charset="0"/>
              </a:rPr>
              <a:t> </a:t>
            </a:r>
            <a:r>
              <a:rPr lang="en-US" sz="2400" err="1">
                <a:solidFill>
                  <a:srgbClr val="1B1B1B"/>
                </a:solidFill>
                <a:latin typeface="Times New Roman" panose="02020603050405020304" pitchFamily="18" charset="0"/>
              </a:rPr>
              <a:t>lây</a:t>
            </a:r>
            <a:r>
              <a:rPr lang="en-US" sz="2400">
                <a:solidFill>
                  <a:srgbClr val="1B1B1B"/>
                </a:solidFill>
                <a:latin typeface="Times New Roman" panose="02020603050405020304" pitchFamily="18" charset="0"/>
              </a:rPr>
              <a:t> </a:t>
            </a:r>
            <a:r>
              <a:rPr lang="en-US" sz="2400" err="1">
                <a:solidFill>
                  <a:srgbClr val="1B1B1B"/>
                </a:solidFill>
                <a:latin typeface="Times New Roman" panose="02020603050405020304" pitchFamily="18" charset="0"/>
              </a:rPr>
              <a:t>lan</a:t>
            </a:r>
            <a:r>
              <a:rPr lang="en-US" sz="2400">
                <a:solidFill>
                  <a:srgbClr val="1B1B1B"/>
                </a:solidFill>
                <a:latin typeface="Times New Roman" panose="02020603050405020304" pitchFamily="18" charset="0"/>
              </a:rPr>
              <a:t> </a:t>
            </a:r>
            <a:r>
              <a:rPr lang="en-US" sz="2400" err="1">
                <a:solidFill>
                  <a:srgbClr val="1B1B1B"/>
                </a:solidFill>
                <a:latin typeface="Times New Roman" panose="02020603050405020304" pitchFamily="18" charset="0"/>
              </a:rPr>
              <a:t>rất</a:t>
            </a:r>
            <a:r>
              <a:rPr lang="en-US" sz="2400">
                <a:solidFill>
                  <a:srgbClr val="1B1B1B"/>
                </a:solidFill>
                <a:latin typeface="Times New Roman" panose="02020603050405020304" pitchFamily="18" charset="0"/>
              </a:rPr>
              <a:t> </a:t>
            </a:r>
            <a:r>
              <a:rPr lang="en-US" sz="2400" err="1">
                <a:solidFill>
                  <a:srgbClr val="1B1B1B"/>
                </a:solidFill>
                <a:latin typeface="Times New Roman" panose="02020603050405020304" pitchFamily="18" charset="0"/>
              </a:rPr>
              <a:t>nhanh</a:t>
            </a:r>
            <a:r>
              <a:rPr lang="en-US" sz="2400">
                <a:solidFill>
                  <a:srgbClr val="1B1B1B"/>
                </a:solidFill>
                <a:latin typeface="Times New Roman" panose="02020603050405020304" pitchFamily="18" charset="0"/>
              </a:rPr>
              <a:t>, </a:t>
            </a:r>
            <a:r>
              <a:rPr lang="en-US" sz="2400" err="1">
                <a:solidFill>
                  <a:srgbClr val="1B1B1B"/>
                </a:solidFill>
                <a:latin typeface="Times New Roman" panose="02020603050405020304" pitchFamily="18" charset="0"/>
              </a:rPr>
              <a:t>thường</a:t>
            </a:r>
            <a:r>
              <a:rPr lang="en-US" sz="2400">
                <a:solidFill>
                  <a:srgbClr val="1B1B1B"/>
                </a:solidFill>
                <a:latin typeface="Times New Roman" panose="02020603050405020304" pitchFamily="18" charset="0"/>
              </a:rPr>
              <a:t> là </a:t>
            </a:r>
            <a:r>
              <a:rPr lang="en-US" sz="2400" err="1">
                <a:solidFill>
                  <a:srgbClr val="1B1B1B"/>
                </a:solidFill>
                <a:latin typeface="Times New Roman" panose="02020603050405020304" pitchFamily="18" charset="0"/>
              </a:rPr>
              <a:t>theo</a:t>
            </a:r>
            <a:r>
              <a:rPr lang="en-US" sz="2400">
                <a:solidFill>
                  <a:srgbClr val="1B1B1B"/>
                </a:solidFill>
                <a:latin typeface="Times New Roman" panose="02020603050405020304" pitchFamily="18" charset="0"/>
              </a:rPr>
              <a:t> </a:t>
            </a:r>
            <a:r>
              <a:rPr lang="en-US" sz="2400" err="1">
                <a:solidFill>
                  <a:srgbClr val="1B1B1B"/>
                </a:solidFill>
                <a:latin typeface="Times New Roman" panose="02020603050405020304" pitchFamily="18" charset="0"/>
              </a:rPr>
              <a:t>cấp</a:t>
            </a:r>
            <a:r>
              <a:rPr lang="en-US" sz="2400">
                <a:solidFill>
                  <a:srgbClr val="1B1B1B"/>
                </a:solidFill>
                <a:latin typeface="Times New Roman" panose="02020603050405020304" pitchFamily="18" charset="0"/>
              </a:rPr>
              <a:t> </a:t>
            </a:r>
            <a:r>
              <a:rPr lang="en-US" sz="2400" err="1">
                <a:solidFill>
                  <a:srgbClr val="1B1B1B"/>
                </a:solidFill>
                <a:latin typeface="Times New Roman" panose="02020603050405020304" pitchFamily="18" charset="0"/>
              </a:rPr>
              <a:t>số</a:t>
            </a:r>
            <a:r>
              <a:rPr lang="en-US" sz="2400">
                <a:solidFill>
                  <a:srgbClr val="1B1B1B"/>
                </a:solidFill>
                <a:latin typeface="Times New Roman" panose="02020603050405020304" pitchFamily="18" charset="0"/>
              </a:rPr>
              <a:t> </a:t>
            </a:r>
            <a:r>
              <a:rPr lang="en-US" sz="2400" err="1">
                <a:solidFill>
                  <a:srgbClr val="1B1B1B"/>
                </a:solidFill>
                <a:latin typeface="Times New Roman" panose="02020603050405020304" pitchFamily="18" charset="0"/>
              </a:rPr>
              <a:t>nhân</a:t>
            </a:r>
            <a:endParaRPr lang="en-US" sz="2400" b="0" i="0" u="none" strike="noStrike">
              <a:solidFill>
                <a:srgbClr val="1B1B1B"/>
              </a:solidFill>
              <a:effectLst/>
              <a:latin typeface="Times New Roman" panose="02020603050405020304" pitchFamily="18" charset="0"/>
            </a:endParaRPr>
          </a:p>
        </p:txBody>
      </p:sp>
      <p:sp>
        <p:nvSpPr>
          <p:cNvPr id="11" name="TextBox 10">
            <a:extLst>
              <a:ext uri="{FF2B5EF4-FFF2-40B4-BE49-F238E27FC236}">
                <a16:creationId xmlns:a16="http://schemas.microsoft.com/office/drawing/2014/main" id="{1B03E0AC-2702-4130-97A9-A91F067F0002}"/>
              </a:ext>
            </a:extLst>
          </p:cNvPr>
          <p:cNvSpPr txBox="1"/>
          <p:nvPr/>
        </p:nvSpPr>
        <p:spPr>
          <a:xfrm>
            <a:off x="791394" y="2269865"/>
            <a:ext cx="10609210" cy="461665"/>
          </a:xfrm>
          <a:prstGeom prst="rect">
            <a:avLst/>
          </a:prstGeom>
          <a:noFill/>
        </p:spPr>
        <p:txBody>
          <a:bodyPr wrap="square">
            <a:spAutoFit/>
          </a:bodyPr>
          <a:lstStyle/>
          <a:p>
            <a:pPr marL="457200" indent="-457200" algn="just">
              <a:buFont typeface="Wingdings" panose="05000000000000000000" pitchFamily="2" charset="2"/>
              <a:buChar char="q"/>
            </a:pPr>
            <a:r>
              <a:rPr lang="en-US" sz="2400" err="1">
                <a:solidFill>
                  <a:srgbClr val="1B1B1B"/>
                </a:solidFill>
                <a:latin typeface="Times New Roman" panose="02020603050405020304" pitchFamily="18" charset="0"/>
              </a:rPr>
              <a:t>Làm</a:t>
            </a:r>
            <a:r>
              <a:rPr lang="en-US" sz="2400">
                <a:solidFill>
                  <a:srgbClr val="1B1B1B"/>
                </a:solidFill>
                <a:latin typeface="Times New Roman" panose="02020603050405020304" pitchFamily="18" charset="0"/>
              </a:rPr>
              <a:t> </a:t>
            </a:r>
            <a:r>
              <a:rPr lang="en-US" sz="2400" err="1">
                <a:solidFill>
                  <a:srgbClr val="1B1B1B"/>
                </a:solidFill>
                <a:latin typeface="Times New Roman" panose="02020603050405020304" pitchFamily="18" charset="0"/>
              </a:rPr>
              <a:t>phẳng</a:t>
            </a:r>
            <a:r>
              <a:rPr lang="en-US" sz="2400">
                <a:solidFill>
                  <a:srgbClr val="1B1B1B"/>
                </a:solidFill>
                <a:latin typeface="Times New Roman" panose="02020603050405020304" pitchFamily="18" charset="0"/>
              </a:rPr>
              <a:t> </a:t>
            </a:r>
            <a:r>
              <a:rPr lang="en-US" sz="2400" err="1">
                <a:solidFill>
                  <a:srgbClr val="1B1B1B"/>
                </a:solidFill>
                <a:latin typeface="Times New Roman" panose="02020603050405020304" pitchFamily="18" charset="0"/>
              </a:rPr>
              <a:t>đồ</a:t>
            </a:r>
            <a:r>
              <a:rPr lang="en-US" sz="2400">
                <a:solidFill>
                  <a:srgbClr val="1B1B1B"/>
                </a:solidFill>
                <a:latin typeface="Times New Roman" panose="02020603050405020304" pitchFamily="18" charset="0"/>
              </a:rPr>
              <a:t> </a:t>
            </a:r>
            <a:r>
              <a:rPr lang="en-US" sz="2400" err="1">
                <a:solidFill>
                  <a:srgbClr val="1B1B1B"/>
                </a:solidFill>
                <a:latin typeface="Times New Roman" panose="02020603050405020304" pitchFamily="18" charset="0"/>
              </a:rPr>
              <a:t>thị</a:t>
            </a:r>
            <a:r>
              <a:rPr lang="en-US" sz="2400">
                <a:solidFill>
                  <a:srgbClr val="1B1B1B"/>
                </a:solidFill>
                <a:latin typeface="Times New Roman" panose="02020603050405020304" pitchFamily="18" charset="0"/>
              </a:rPr>
              <a:t> (Flattening the curve) </a:t>
            </a:r>
            <a:r>
              <a:rPr lang="en-US" sz="2400" err="1">
                <a:solidFill>
                  <a:srgbClr val="1B1B1B"/>
                </a:solidFill>
                <a:latin typeface="Times New Roman" panose="02020603050405020304" pitchFamily="18" charset="0"/>
              </a:rPr>
              <a:t>rất</a:t>
            </a:r>
            <a:r>
              <a:rPr lang="en-US" sz="2400">
                <a:solidFill>
                  <a:srgbClr val="1B1B1B"/>
                </a:solidFill>
                <a:latin typeface="Times New Roman" panose="02020603050405020304" pitchFamily="18" charset="0"/>
              </a:rPr>
              <a:t> </a:t>
            </a:r>
            <a:r>
              <a:rPr lang="en-US" sz="2400" err="1">
                <a:solidFill>
                  <a:srgbClr val="1B1B1B"/>
                </a:solidFill>
                <a:latin typeface="Times New Roman" panose="02020603050405020304" pitchFamily="18" charset="0"/>
              </a:rPr>
              <a:t>quan</a:t>
            </a:r>
            <a:r>
              <a:rPr lang="en-US" sz="2400">
                <a:solidFill>
                  <a:srgbClr val="1B1B1B"/>
                </a:solidFill>
                <a:latin typeface="Times New Roman" panose="02020603050405020304" pitchFamily="18" charset="0"/>
              </a:rPr>
              <a:t> </a:t>
            </a:r>
            <a:r>
              <a:rPr lang="en-US" sz="2400" err="1">
                <a:solidFill>
                  <a:srgbClr val="1B1B1B"/>
                </a:solidFill>
                <a:latin typeface="Times New Roman" panose="02020603050405020304" pitchFamily="18" charset="0"/>
              </a:rPr>
              <a:t>trọng</a:t>
            </a:r>
            <a:r>
              <a:rPr lang="en-US" sz="2400">
                <a:solidFill>
                  <a:srgbClr val="1B1B1B"/>
                </a:solidFill>
                <a:latin typeface="Times New Roman" panose="02020603050405020304" pitchFamily="18" charset="0"/>
              </a:rPr>
              <a:t>, </a:t>
            </a:r>
            <a:endParaRPr lang="en-US" sz="2400" b="0" i="0" u="none" strike="noStrike">
              <a:solidFill>
                <a:srgbClr val="1B1B1B"/>
              </a:solidFill>
              <a:effectLst/>
              <a:latin typeface="Times New Roman" panose="02020603050405020304" pitchFamily="18" charset="0"/>
            </a:endParaRPr>
          </a:p>
        </p:txBody>
      </p:sp>
      <p:sp>
        <p:nvSpPr>
          <p:cNvPr id="15" name="TextBox 14">
            <a:extLst>
              <a:ext uri="{FF2B5EF4-FFF2-40B4-BE49-F238E27FC236}">
                <a16:creationId xmlns:a16="http://schemas.microsoft.com/office/drawing/2014/main" id="{F2A4EAE4-488D-41E2-A588-C72591739F4F}"/>
              </a:ext>
            </a:extLst>
          </p:cNvPr>
          <p:cNvSpPr txBox="1"/>
          <p:nvPr/>
        </p:nvSpPr>
        <p:spPr>
          <a:xfrm>
            <a:off x="791394" y="2966446"/>
            <a:ext cx="10609210" cy="830997"/>
          </a:xfrm>
          <a:prstGeom prst="rect">
            <a:avLst/>
          </a:prstGeom>
          <a:noFill/>
        </p:spPr>
        <p:txBody>
          <a:bodyPr wrap="square">
            <a:spAutoFit/>
          </a:bodyPr>
          <a:lstStyle/>
          <a:p>
            <a:pPr marL="457200" indent="-457200" algn="just">
              <a:buFont typeface="Wingdings" panose="05000000000000000000" pitchFamily="2" charset="2"/>
              <a:buChar char="q"/>
            </a:pPr>
            <a:r>
              <a:rPr lang="en-US" sz="2400">
                <a:solidFill>
                  <a:srgbClr val="1B1B1B"/>
                </a:solidFill>
                <a:latin typeface="Times New Roman" panose="02020603050405020304" pitchFamily="18" charset="0"/>
              </a:rPr>
              <a:t>Làm </a:t>
            </a:r>
            <a:r>
              <a:rPr lang="en-US" sz="2400" err="1">
                <a:solidFill>
                  <a:srgbClr val="1B1B1B"/>
                </a:solidFill>
                <a:latin typeface="Times New Roman" panose="02020603050405020304" pitchFamily="18" charset="0"/>
              </a:rPr>
              <a:t>phẳng</a:t>
            </a:r>
            <a:r>
              <a:rPr lang="en-US" sz="2400">
                <a:solidFill>
                  <a:srgbClr val="1B1B1B"/>
                </a:solidFill>
                <a:latin typeface="Times New Roman" panose="02020603050405020304" pitchFamily="18" charset="0"/>
              </a:rPr>
              <a:t> đồ </a:t>
            </a:r>
            <a:r>
              <a:rPr lang="en-US" sz="2400" err="1">
                <a:solidFill>
                  <a:srgbClr val="1B1B1B"/>
                </a:solidFill>
                <a:latin typeface="Times New Roman" panose="02020603050405020304" pitchFamily="18" charset="0"/>
              </a:rPr>
              <a:t>thị</a:t>
            </a:r>
            <a:r>
              <a:rPr lang="en-US" sz="2400">
                <a:solidFill>
                  <a:srgbClr val="1B1B1B"/>
                </a:solidFill>
                <a:latin typeface="Times New Roman" panose="02020603050405020304" pitchFamily="18" charset="0"/>
              </a:rPr>
              <a:t> ko có </a:t>
            </a:r>
            <a:r>
              <a:rPr lang="en-US" sz="2400" err="1">
                <a:solidFill>
                  <a:srgbClr val="1B1B1B"/>
                </a:solidFill>
                <a:latin typeface="Times New Roman" panose="02020603050405020304" pitchFamily="18" charset="0"/>
              </a:rPr>
              <a:t>nghĩa</a:t>
            </a:r>
            <a:r>
              <a:rPr lang="en-US" sz="2400">
                <a:solidFill>
                  <a:srgbClr val="1B1B1B"/>
                </a:solidFill>
                <a:latin typeface="Times New Roman" panose="02020603050405020304" pitchFamily="18" charset="0"/>
              </a:rPr>
              <a:t> là </a:t>
            </a:r>
            <a:r>
              <a:rPr lang="en-US" sz="2400" err="1">
                <a:solidFill>
                  <a:srgbClr val="1B1B1B"/>
                </a:solidFill>
                <a:latin typeface="Times New Roman" panose="02020603050405020304" pitchFamily="18" charset="0"/>
              </a:rPr>
              <a:t>dịch</a:t>
            </a:r>
            <a:r>
              <a:rPr lang="en-US" sz="2400">
                <a:solidFill>
                  <a:srgbClr val="1B1B1B"/>
                </a:solidFill>
                <a:latin typeface="Times New Roman" panose="02020603050405020304" pitchFamily="18" charset="0"/>
              </a:rPr>
              <a:t> </a:t>
            </a:r>
            <a:r>
              <a:rPr lang="en-US" sz="2400" err="1">
                <a:solidFill>
                  <a:srgbClr val="1B1B1B"/>
                </a:solidFill>
                <a:latin typeface="Times New Roman" panose="02020603050405020304" pitchFamily="18" charset="0"/>
              </a:rPr>
              <a:t>bệnh</a:t>
            </a:r>
            <a:r>
              <a:rPr lang="en-US" sz="2400">
                <a:solidFill>
                  <a:srgbClr val="1B1B1B"/>
                </a:solidFill>
                <a:latin typeface="Times New Roman" panose="02020603050405020304" pitchFamily="18" charset="0"/>
              </a:rPr>
              <a:t> </a:t>
            </a:r>
            <a:r>
              <a:rPr lang="en-US" sz="2400" err="1">
                <a:solidFill>
                  <a:srgbClr val="1B1B1B"/>
                </a:solidFill>
                <a:latin typeface="Times New Roman" panose="02020603050405020304" pitchFamily="18" charset="0"/>
              </a:rPr>
              <a:t>kết</a:t>
            </a:r>
            <a:r>
              <a:rPr lang="en-US" sz="2400">
                <a:solidFill>
                  <a:srgbClr val="1B1B1B"/>
                </a:solidFill>
                <a:latin typeface="Times New Roman" panose="02020603050405020304" pitchFamily="18" charset="0"/>
              </a:rPr>
              <a:t> </a:t>
            </a:r>
            <a:r>
              <a:rPr lang="en-US" sz="2400" err="1">
                <a:solidFill>
                  <a:srgbClr val="1B1B1B"/>
                </a:solidFill>
                <a:latin typeface="Times New Roman" panose="02020603050405020304" pitchFamily="18" charset="0"/>
              </a:rPr>
              <a:t>thúc</a:t>
            </a:r>
            <a:r>
              <a:rPr lang="en-US" sz="2400">
                <a:solidFill>
                  <a:srgbClr val="1B1B1B"/>
                </a:solidFill>
                <a:latin typeface="Times New Roman" panose="02020603050405020304" pitchFamily="18" charset="0"/>
              </a:rPr>
              <a:t>, mà ta </a:t>
            </a:r>
            <a:r>
              <a:rPr lang="en-US" sz="2400" err="1">
                <a:solidFill>
                  <a:srgbClr val="1B1B1B"/>
                </a:solidFill>
                <a:latin typeface="Times New Roman" panose="02020603050405020304" pitchFamily="18" charset="0"/>
              </a:rPr>
              <a:t>chỉ</a:t>
            </a:r>
            <a:r>
              <a:rPr lang="en-US" sz="2400">
                <a:solidFill>
                  <a:srgbClr val="1B1B1B"/>
                </a:solidFill>
                <a:latin typeface="Times New Roman" panose="02020603050405020304" pitchFamily="18" charset="0"/>
              </a:rPr>
              <a:t> </a:t>
            </a:r>
            <a:r>
              <a:rPr lang="en-US" sz="2400" err="1">
                <a:solidFill>
                  <a:srgbClr val="1B1B1B"/>
                </a:solidFill>
                <a:latin typeface="Times New Roman" panose="02020603050405020304" pitchFamily="18" charset="0"/>
              </a:rPr>
              <a:t>đang</a:t>
            </a:r>
            <a:r>
              <a:rPr lang="en-US" sz="2400">
                <a:solidFill>
                  <a:srgbClr val="1B1B1B"/>
                </a:solidFill>
                <a:latin typeface="Times New Roman" panose="02020603050405020304" pitchFamily="18" charset="0"/>
              </a:rPr>
              <a:t> </a:t>
            </a:r>
            <a:r>
              <a:rPr lang="en-US" sz="2400" err="1">
                <a:solidFill>
                  <a:srgbClr val="1B1B1B"/>
                </a:solidFill>
                <a:latin typeface="Times New Roman" panose="02020603050405020304" pitchFamily="18" charset="0"/>
              </a:rPr>
              <a:t>kéo</a:t>
            </a:r>
            <a:r>
              <a:rPr lang="en-US" sz="2400">
                <a:solidFill>
                  <a:srgbClr val="1B1B1B"/>
                </a:solidFill>
                <a:latin typeface="Times New Roman" panose="02020603050405020304" pitchFamily="18" charset="0"/>
              </a:rPr>
              <a:t> </a:t>
            </a:r>
            <a:r>
              <a:rPr lang="en-US" sz="2400" err="1">
                <a:solidFill>
                  <a:srgbClr val="1B1B1B"/>
                </a:solidFill>
                <a:latin typeface="Times New Roman" panose="02020603050405020304" pitchFamily="18" charset="0"/>
              </a:rPr>
              <a:t>dài</a:t>
            </a:r>
            <a:r>
              <a:rPr lang="en-US" sz="2400">
                <a:solidFill>
                  <a:srgbClr val="1B1B1B"/>
                </a:solidFill>
                <a:latin typeface="Times New Roman" panose="02020603050405020304" pitchFamily="18" charset="0"/>
              </a:rPr>
              <a:t> </a:t>
            </a:r>
            <a:r>
              <a:rPr lang="en-US" sz="2400" err="1">
                <a:solidFill>
                  <a:srgbClr val="1B1B1B"/>
                </a:solidFill>
                <a:latin typeface="Times New Roman" panose="02020603050405020304" pitchFamily="18" charset="0"/>
              </a:rPr>
              <a:t>dịch</a:t>
            </a:r>
            <a:r>
              <a:rPr lang="en-US" sz="2400">
                <a:solidFill>
                  <a:srgbClr val="1B1B1B"/>
                </a:solidFill>
                <a:latin typeface="Times New Roman" panose="02020603050405020304" pitchFamily="18" charset="0"/>
              </a:rPr>
              <a:t> </a:t>
            </a:r>
            <a:r>
              <a:rPr lang="en-US" sz="2400" err="1">
                <a:solidFill>
                  <a:srgbClr val="1B1B1B"/>
                </a:solidFill>
                <a:latin typeface="Times New Roman" panose="02020603050405020304" pitchFamily="18" charset="0"/>
              </a:rPr>
              <a:t>bệnh</a:t>
            </a:r>
            <a:r>
              <a:rPr lang="en-US" sz="2400">
                <a:solidFill>
                  <a:srgbClr val="1B1B1B"/>
                </a:solidFill>
                <a:latin typeface="Times New Roman" panose="02020603050405020304" pitchFamily="18" charset="0"/>
              </a:rPr>
              <a:t> ra để </a:t>
            </a:r>
            <a:r>
              <a:rPr lang="en-US" sz="2400" err="1">
                <a:solidFill>
                  <a:srgbClr val="1B1B1B"/>
                </a:solidFill>
                <a:latin typeface="Times New Roman" panose="02020603050405020304" pitchFamily="18" charset="0"/>
              </a:rPr>
              <a:t>cho</a:t>
            </a:r>
            <a:r>
              <a:rPr lang="en-US" sz="2400">
                <a:solidFill>
                  <a:srgbClr val="1B1B1B"/>
                </a:solidFill>
                <a:latin typeface="Times New Roman" panose="02020603050405020304" pitchFamily="18" charset="0"/>
              </a:rPr>
              <a:t> </a:t>
            </a:r>
            <a:r>
              <a:rPr lang="en-US" sz="2400" err="1">
                <a:solidFill>
                  <a:srgbClr val="1B1B1B"/>
                </a:solidFill>
                <a:latin typeface="Times New Roman" panose="02020603050405020304" pitchFamily="18" charset="0"/>
              </a:rPr>
              <a:t>tác</a:t>
            </a:r>
            <a:r>
              <a:rPr lang="en-US" sz="2400">
                <a:solidFill>
                  <a:srgbClr val="1B1B1B"/>
                </a:solidFill>
                <a:latin typeface="Times New Roman" panose="02020603050405020304" pitchFamily="18" charset="0"/>
              </a:rPr>
              <a:t> </a:t>
            </a:r>
            <a:r>
              <a:rPr lang="en-US" sz="2400" err="1">
                <a:solidFill>
                  <a:srgbClr val="1B1B1B"/>
                </a:solidFill>
                <a:latin typeface="Times New Roman" panose="02020603050405020304" pitchFamily="18" charset="0"/>
              </a:rPr>
              <a:t>động</a:t>
            </a:r>
            <a:r>
              <a:rPr lang="en-US" sz="2400">
                <a:solidFill>
                  <a:srgbClr val="1B1B1B"/>
                </a:solidFill>
                <a:latin typeface="Times New Roman" panose="02020603050405020304" pitchFamily="18" charset="0"/>
              </a:rPr>
              <a:t> ít </a:t>
            </a:r>
            <a:r>
              <a:rPr lang="en-US" sz="2400" err="1">
                <a:solidFill>
                  <a:srgbClr val="1B1B1B"/>
                </a:solidFill>
                <a:latin typeface="Times New Roman" panose="02020603050405020304" pitchFamily="18" charset="0"/>
              </a:rPr>
              <a:t>nhất</a:t>
            </a:r>
            <a:r>
              <a:rPr lang="en-US" sz="2400">
                <a:solidFill>
                  <a:srgbClr val="1B1B1B"/>
                </a:solidFill>
                <a:latin typeface="Times New Roman" panose="02020603050405020304" pitchFamily="18" charset="0"/>
              </a:rPr>
              <a:t>, để </a:t>
            </a:r>
            <a:r>
              <a:rPr lang="en-US" sz="2400" err="1">
                <a:solidFill>
                  <a:srgbClr val="1B1B1B"/>
                </a:solidFill>
                <a:latin typeface="Times New Roman" panose="02020603050405020304" pitchFamily="18" charset="0"/>
              </a:rPr>
              <a:t>cơ</a:t>
            </a:r>
            <a:r>
              <a:rPr lang="en-US" sz="2400">
                <a:solidFill>
                  <a:srgbClr val="1B1B1B"/>
                </a:solidFill>
                <a:latin typeface="Times New Roman" panose="02020603050405020304" pitchFamily="18" charset="0"/>
              </a:rPr>
              <a:t> </a:t>
            </a:r>
            <a:r>
              <a:rPr lang="en-US" sz="2400" err="1">
                <a:solidFill>
                  <a:srgbClr val="1B1B1B"/>
                </a:solidFill>
                <a:latin typeface="Times New Roman" panose="02020603050405020304" pitchFamily="18" charset="0"/>
              </a:rPr>
              <a:t>sở</a:t>
            </a:r>
            <a:r>
              <a:rPr lang="en-US" sz="2400">
                <a:solidFill>
                  <a:srgbClr val="1B1B1B"/>
                </a:solidFill>
                <a:latin typeface="Times New Roman" panose="02020603050405020304" pitchFamily="18" charset="0"/>
              </a:rPr>
              <a:t> </a:t>
            </a:r>
            <a:r>
              <a:rPr lang="en-US" sz="2400" err="1">
                <a:solidFill>
                  <a:srgbClr val="1B1B1B"/>
                </a:solidFill>
                <a:latin typeface="Times New Roman" panose="02020603050405020304" pitchFamily="18" charset="0"/>
              </a:rPr>
              <a:t>vật</a:t>
            </a:r>
            <a:r>
              <a:rPr lang="en-US" sz="2400">
                <a:solidFill>
                  <a:srgbClr val="1B1B1B"/>
                </a:solidFill>
                <a:latin typeface="Times New Roman" panose="02020603050405020304" pitchFamily="18" charset="0"/>
              </a:rPr>
              <a:t> </a:t>
            </a:r>
            <a:r>
              <a:rPr lang="en-US" sz="2400" err="1">
                <a:solidFill>
                  <a:srgbClr val="1B1B1B"/>
                </a:solidFill>
                <a:latin typeface="Times New Roman" panose="02020603050405020304" pitchFamily="18" charset="0"/>
              </a:rPr>
              <a:t>chất</a:t>
            </a:r>
            <a:r>
              <a:rPr lang="en-US" sz="2400">
                <a:solidFill>
                  <a:srgbClr val="1B1B1B"/>
                </a:solidFill>
                <a:latin typeface="Times New Roman" panose="02020603050405020304" pitchFamily="18" charset="0"/>
              </a:rPr>
              <a:t> </a:t>
            </a:r>
            <a:r>
              <a:rPr lang="en-US" sz="2400" err="1">
                <a:solidFill>
                  <a:srgbClr val="1B1B1B"/>
                </a:solidFill>
                <a:latin typeface="Times New Roman" panose="02020603050405020304" pitchFamily="18" charset="0"/>
              </a:rPr>
              <a:t>bệnh</a:t>
            </a:r>
            <a:r>
              <a:rPr lang="en-US" sz="2400">
                <a:solidFill>
                  <a:srgbClr val="1B1B1B"/>
                </a:solidFill>
                <a:latin typeface="Times New Roman" panose="02020603050405020304" pitchFamily="18" charset="0"/>
              </a:rPr>
              <a:t> </a:t>
            </a:r>
            <a:r>
              <a:rPr lang="en-US" sz="2400" err="1">
                <a:solidFill>
                  <a:srgbClr val="1B1B1B"/>
                </a:solidFill>
                <a:latin typeface="Times New Roman" panose="02020603050405020304" pitchFamily="18" charset="0"/>
              </a:rPr>
              <a:t>viện</a:t>
            </a:r>
            <a:r>
              <a:rPr lang="en-US" sz="2400">
                <a:solidFill>
                  <a:srgbClr val="1B1B1B"/>
                </a:solidFill>
                <a:latin typeface="Times New Roman" panose="02020603050405020304" pitchFamily="18" charset="0"/>
              </a:rPr>
              <a:t> có </a:t>
            </a:r>
            <a:r>
              <a:rPr lang="en-US" sz="2400" err="1">
                <a:solidFill>
                  <a:srgbClr val="1B1B1B"/>
                </a:solidFill>
                <a:latin typeface="Times New Roman" panose="02020603050405020304" pitchFamily="18" charset="0"/>
              </a:rPr>
              <a:t>thể</a:t>
            </a:r>
            <a:r>
              <a:rPr lang="en-US" sz="2400">
                <a:solidFill>
                  <a:srgbClr val="1B1B1B"/>
                </a:solidFill>
                <a:latin typeface="Times New Roman" panose="02020603050405020304" pitchFamily="18" charset="0"/>
              </a:rPr>
              <a:t> </a:t>
            </a:r>
            <a:r>
              <a:rPr lang="en-US" sz="2400" err="1">
                <a:solidFill>
                  <a:srgbClr val="1B1B1B"/>
                </a:solidFill>
                <a:latin typeface="Times New Roman" panose="02020603050405020304" pitchFamily="18" charset="0"/>
              </a:rPr>
              <a:t>đủ</a:t>
            </a:r>
            <a:r>
              <a:rPr lang="en-US" sz="2400">
                <a:solidFill>
                  <a:srgbClr val="1B1B1B"/>
                </a:solidFill>
                <a:latin typeface="Times New Roman" panose="02020603050405020304" pitchFamily="18" charset="0"/>
              </a:rPr>
              <a:t> để </a:t>
            </a:r>
            <a:r>
              <a:rPr lang="en-US" sz="2400" err="1">
                <a:solidFill>
                  <a:srgbClr val="1B1B1B"/>
                </a:solidFill>
                <a:latin typeface="Times New Roman" panose="02020603050405020304" pitchFamily="18" charset="0"/>
              </a:rPr>
              <a:t>phục</a:t>
            </a:r>
            <a:r>
              <a:rPr lang="en-US" sz="2400">
                <a:solidFill>
                  <a:srgbClr val="1B1B1B"/>
                </a:solidFill>
                <a:latin typeface="Times New Roman" panose="02020603050405020304" pitchFamily="18" charset="0"/>
              </a:rPr>
              <a:t> </a:t>
            </a:r>
            <a:r>
              <a:rPr lang="en-US" sz="2400" err="1">
                <a:solidFill>
                  <a:srgbClr val="1B1B1B"/>
                </a:solidFill>
                <a:latin typeface="Times New Roman" panose="02020603050405020304" pitchFamily="18" charset="0"/>
              </a:rPr>
              <a:t>vụ</a:t>
            </a:r>
            <a:r>
              <a:rPr lang="en-US" sz="2400">
                <a:solidFill>
                  <a:srgbClr val="1B1B1B"/>
                </a:solidFill>
                <a:latin typeface="Times New Roman" panose="02020603050405020304" pitchFamily="18" charset="0"/>
              </a:rPr>
              <a:t>.</a:t>
            </a:r>
          </a:p>
        </p:txBody>
      </p:sp>
      <p:pic>
        <p:nvPicPr>
          <p:cNvPr id="7" name="Picture 6">
            <a:extLst>
              <a:ext uri="{FF2B5EF4-FFF2-40B4-BE49-F238E27FC236}">
                <a16:creationId xmlns:a16="http://schemas.microsoft.com/office/drawing/2014/main" id="{51C57835-26D2-48D5-B4CE-BDC888BB0626}"/>
              </a:ext>
            </a:extLst>
          </p:cNvPr>
          <p:cNvPicPr>
            <a:picLocks noChangeAspect="1"/>
          </p:cNvPicPr>
          <p:nvPr/>
        </p:nvPicPr>
        <p:blipFill>
          <a:blip r:embed="rId2"/>
          <a:stretch>
            <a:fillRect/>
          </a:stretch>
        </p:blipFill>
        <p:spPr>
          <a:xfrm>
            <a:off x="2598792" y="3901995"/>
            <a:ext cx="6994413" cy="2825641"/>
          </a:xfrm>
          <a:prstGeom prst="rect">
            <a:avLst/>
          </a:prstGeom>
        </p:spPr>
      </p:pic>
    </p:spTree>
    <p:extLst>
      <p:ext uri="{BB962C8B-B14F-4D97-AF65-F5344CB8AC3E}">
        <p14:creationId xmlns:p14="http://schemas.microsoft.com/office/powerpoint/2010/main" val="4068425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1000"/>
                                        <p:tgtEl>
                                          <p:spTgt spid="15"/>
                                        </p:tgtEl>
                                      </p:cBhvr>
                                    </p:animEffect>
                                    <p:anim calcmode="lin" valueType="num">
                                      <p:cBhvr>
                                        <p:cTn id="22" dur="1000" fill="hold"/>
                                        <p:tgtEl>
                                          <p:spTgt spid="15"/>
                                        </p:tgtEl>
                                        <p:attrNameLst>
                                          <p:attrName>ppt_x</p:attrName>
                                        </p:attrNameLst>
                                      </p:cBhvr>
                                      <p:tavLst>
                                        <p:tav tm="0">
                                          <p:val>
                                            <p:strVal val="#ppt_x"/>
                                          </p:val>
                                        </p:tav>
                                        <p:tav tm="100000">
                                          <p:val>
                                            <p:strVal val="#ppt_x"/>
                                          </p:val>
                                        </p:tav>
                                      </p:tavLst>
                                    </p:anim>
                                    <p:anim calcmode="lin" valueType="num">
                                      <p:cBhvr>
                                        <p:cTn id="23" dur="1000" fill="hold"/>
                                        <p:tgtEl>
                                          <p:spTgt spid="15"/>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79524CEC-148A-4867-BDC6-300D7F5E3749}"/>
              </a:ext>
            </a:extLst>
          </p:cNvPr>
          <p:cNvGrpSpPr/>
          <p:nvPr/>
        </p:nvGrpSpPr>
        <p:grpSpPr>
          <a:xfrm>
            <a:off x="3231328" y="1671564"/>
            <a:ext cx="5729344" cy="3514872"/>
            <a:chOff x="3952875" y="2284730"/>
            <a:chExt cx="4591050" cy="2816544"/>
          </a:xfrm>
        </p:grpSpPr>
        <p:sp>
          <p:nvSpPr>
            <p:cNvPr id="17" name="Rectangle 16">
              <a:extLst>
                <a:ext uri="{FF2B5EF4-FFF2-40B4-BE49-F238E27FC236}">
                  <a16:creationId xmlns:a16="http://schemas.microsoft.com/office/drawing/2014/main" id="{4CD4D0CD-9252-4CAE-B221-C578E6194D42}"/>
                </a:ext>
              </a:extLst>
            </p:cNvPr>
            <p:cNvSpPr/>
            <p:nvPr userDrawn="1"/>
          </p:nvSpPr>
          <p:spPr>
            <a:xfrm>
              <a:off x="3952875" y="2284730"/>
              <a:ext cx="4591050" cy="2816544"/>
            </a:xfrm>
            <a:prstGeom prst="rect">
              <a:avLst/>
            </a:prstGeom>
            <a:solidFill>
              <a:schemeClr val="accent3"/>
            </a:solidFill>
            <a:ln>
              <a:noFill/>
            </a:ln>
            <a:effectLst>
              <a:outerShdw blurRad="1016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2EAA3C4-8248-42B0-B37F-518DDC060487}"/>
                </a:ext>
              </a:extLst>
            </p:cNvPr>
            <p:cNvSpPr/>
            <p:nvPr userDrawn="1"/>
          </p:nvSpPr>
          <p:spPr>
            <a:xfrm>
              <a:off x="4121436" y="2486342"/>
              <a:ext cx="4253929" cy="2413321"/>
            </a:xfrm>
            <a:prstGeom prst="rect">
              <a:avLst/>
            </a:prstGeom>
            <a:solidFill>
              <a:schemeClr val="accent3"/>
            </a:solidFill>
            <a:ln>
              <a:noFill/>
            </a:ln>
            <a:effectLst>
              <a:innerShdw blurRad="165100">
                <a:schemeClr val="accent5"/>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extBox 18">
            <a:extLst>
              <a:ext uri="{FF2B5EF4-FFF2-40B4-BE49-F238E27FC236}">
                <a16:creationId xmlns:a16="http://schemas.microsoft.com/office/drawing/2014/main" id="{1423473F-8DA2-4D98-B1AC-6F5ACD4DDE30}"/>
              </a:ext>
            </a:extLst>
          </p:cNvPr>
          <p:cNvSpPr txBox="1"/>
          <p:nvPr/>
        </p:nvSpPr>
        <p:spPr>
          <a:xfrm>
            <a:off x="2943957" y="2347589"/>
            <a:ext cx="6304085" cy="1754326"/>
          </a:xfrm>
          <a:prstGeom prst="rect">
            <a:avLst/>
          </a:prstGeom>
          <a:noFill/>
        </p:spPr>
        <p:txBody>
          <a:bodyPr wrap="square" rtlCol="0" anchor="ctr">
            <a:spAutoFit/>
          </a:bodyPr>
          <a:lstStyle/>
          <a:p>
            <a:pPr algn="ctr"/>
            <a:r>
              <a:rPr lang="en-US" altLang="ko-KR" sz="7200">
                <a:solidFill>
                  <a:schemeClr val="bg1"/>
                </a:solidFill>
                <a:latin typeface="Constantia" panose="02030602050306030303" pitchFamily="18" charset="0"/>
                <a:cs typeface="Arial" pitchFamily="34" charset="0"/>
              </a:rPr>
              <a:t>01.</a:t>
            </a:r>
          </a:p>
          <a:p>
            <a:pPr algn="ctr"/>
            <a:r>
              <a:rPr lang="en-US" altLang="ko-KR" sz="3600" b="1">
                <a:solidFill>
                  <a:schemeClr val="bg1"/>
                </a:solidFill>
                <a:latin typeface="Constantia" panose="02030602050306030303" pitchFamily="18" charset="0"/>
                <a:cs typeface="Arial" pitchFamily="34" charset="0"/>
              </a:rPr>
              <a:t>INTRODUCTION</a:t>
            </a:r>
            <a:endParaRPr lang="ko-KR" altLang="en-US" sz="3600" b="1">
              <a:solidFill>
                <a:schemeClr val="bg1"/>
              </a:solidFill>
              <a:latin typeface="Constantia" panose="02030602050306030303" pitchFamily="18" charset="0"/>
              <a:cs typeface="Arial" pitchFamily="34" charset="0"/>
            </a:endParaRPr>
          </a:p>
        </p:txBody>
      </p:sp>
    </p:spTree>
    <p:extLst>
      <p:ext uri="{BB962C8B-B14F-4D97-AF65-F5344CB8AC3E}">
        <p14:creationId xmlns:p14="http://schemas.microsoft.com/office/powerpoint/2010/main" val="3802943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3681AEC-AC1A-4475-8310-BC57C6CB36B6}"/>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FA14409-3D3F-4F6C-8596-A569EF38008C}"/>
              </a:ext>
            </a:extLst>
          </p:cNvPr>
          <p:cNvSpPr txBox="1"/>
          <p:nvPr/>
        </p:nvSpPr>
        <p:spPr>
          <a:xfrm>
            <a:off x="-1" y="66000"/>
            <a:ext cx="12192000" cy="1015663"/>
          </a:xfrm>
          <a:prstGeom prst="rect">
            <a:avLst/>
          </a:prstGeom>
          <a:noFill/>
        </p:spPr>
        <p:txBody>
          <a:bodyPr wrap="square" lIns="91440" tIns="45720" rIns="91440" bIns="45720" anchor="t">
            <a:spAutoFit/>
          </a:bodyPr>
          <a:lstStyle/>
          <a:p>
            <a:pPr algn="ctr"/>
            <a:r>
              <a:rPr lang="en-US" sz="6000" b="1">
                <a:solidFill>
                  <a:schemeClr val="bg1"/>
                </a:solidFill>
                <a:latin typeface="Constantia"/>
                <a:ea typeface="Constantia" charset="0"/>
                <a:cs typeface="Constantia" charset="0"/>
              </a:rPr>
              <a:t>Conclusion</a:t>
            </a:r>
            <a:endParaRPr lang="en-US" sz="6000" b="1">
              <a:solidFill>
                <a:schemeClr val="bg1"/>
              </a:solidFill>
              <a:latin typeface="Constantia" charset="0"/>
              <a:ea typeface="Constantia" charset="0"/>
              <a:cs typeface="Constantia" charset="0"/>
            </a:endParaRPr>
          </a:p>
        </p:txBody>
      </p:sp>
      <p:sp>
        <p:nvSpPr>
          <p:cNvPr id="8" name="TextBox 7">
            <a:extLst>
              <a:ext uri="{FF2B5EF4-FFF2-40B4-BE49-F238E27FC236}">
                <a16:creationId xmlns:a16="http://schemas.microsoft.com/office/drawing/2014/main" id="{6728AED3-95CC-4511-83C7-BA784E1B60BB}"/>
              </a:ext>
            </a:extLst>
          </p:cNvPr>
          <p:cNvSpPr txBox="1"/>
          <p:nvPr/>
        </p:nvSpPr>
        <p:spPr>
          <a:xfrm>
            <a:off x="2998105" y="1410367"/>
            <a:ext cx="6195787" cy="646331"/>
          </a:xfrm>
          <a:prstGeom prst="rect">
            <a:avLst/>
          </a:prstGeom>
          <a:noFill/>
        </p:spPr>
        <p:txBody>
          <a:bodyPr wrap="square">
            <a:spAutoFit/>
          </a:bodyPr>
          <a:lstStyle/>
          <a:p>
            <a:pPr algn="ctr"/>
            <a:r>
              <a:rPr lang="en-US" sz="3600" b="1" err="1">
                <a:solidFill>
                  <a:schemeClr val="accent1"/>
                </a:solidFill>
                <a:latin typeface="Constantia" charset="0"/>
                <a:ea typeface="Constantia" charset="0"/>
                <a:cs typeface="Constantia" charset="0"/>
              </a:rPr>
              <a:t>Biện</a:t>
            </a:r>
            <a:r>
              <a:rPr lang="en-US" sz="3600" b="1">
                <a:solidFill>
                  <a:schemeClr val="accent1"/>
                </a:solidFill>
                <a:latin typeface="Constantia" charset="0"/>
                <a:ea typeface="Constantia" charset="0"/>
                <a:cs typeface="Constantia" charset="0"/>
              </a:rPr>
              <a:t> </a:t>
            </a:r>
            <a:r>
              <a:rPr lang="en-US" sz="3600" b="1" err="1">
                <a:solidFill>
                  <a:schemeClr val="accent1"/>
                </a:solidFill>
                <a:latin typeface="Constantia" charset="0"/>
                <a:ea typeface="Constantia" charset="0"/>
                <a:cs typeface="Constantia" charset="0"/>
              </a:rPr>
              <a:t>pháp</a:t>
            </a:r>
            <a:r>
              <a:rPr lang="en-US" sz="3600" b="1">
                <a:solidFill>
                  <a:schemeClr val="accent1"/>
                </a:solidFill>
                <a:latin typeface="Constantia" charset="0"/>
                <a:ea typeface="Constantia" charset="0"/>
                <a:cs typeface="Constantia" charset="0"/>
              </a:rPr>
              <a:t> </a:t>
            </a:r>
            <a:r>
              <a:rPr lang="en-US" sz="3600" b="1" err="1">
                <a:solidFill>
                  <a:schemeClr val="accent1"/>
                </a:solidFill>
                <a:latin typeface="Constantia" charset="0"/>
                <a:ea typeface="Constantia" charset="0"/>
                <a:cs typeface="Constantia" charset="0"/>
              </a:rPr>
              <a:t>làm</a:t>
            </a:r>
            <a:r>
              <a:rPr lang="en-US" sz="3600" b="1">
                <a:solidFill>
                  <a:schemeClr val="accent1"/>
                </a:solidFill>
                <a:latin typeface="Constantia" charset="0"/>
                <a:ea typeface="Constantia" charset="0"/>
                <a:cs typeface="Constantia" charset="0"/>
              </a:rPr>
              <a:t> </a:t>
            </a:r>
            <a:r>
              <a:rPr lang="en-US" sz="3600" b="1" err="1">
                <a:solidFill>
                  <a:schemeClr val="accent1"/>
                </a:solidFill>
                <a:latin typeface="Constantia" charset="0"/>
                <a:ea typeface="Constantia" charset="0"/>
                <a:cs typeface="Constantia" charset="0"/>
              </a:rPr>
              <a:t>phẳng</a:t>
            </a:r>
            <a:r>
              <a:rPr lang="en-US" sz="3600" b="1">
                <a:solidFill>
                  <a:schemeClr val="accent1"/>
                </a:solidFill>
                <a:latin typeface="Constantia" charset="0"/>
                <a:ea typeface="Constantia" charset="0"/>
                <a:cs typeface="Constantia" charset="0"/>
              </a:rPr>
              <a:t> </a:t>
            </a:r>
            <a:r>
              <a:rPr lang="en-US" sz="3600" b="1" err="1">
                <a:solidFill>
                  <a:schemeClr val="accent1"/>
                </a:solidFill>
                <a:latin typeface="Constantia" charset="0"/>
                <a:ea typeface="Constantia" charset="0"/>
                <a:cs typeface="Constantia" charset="0"/>
              </a:rPr>
              <a:t>đồ</a:t>
            </a:r>
            <a:r>
              <a:rPr lang="en-US" sz="3600" b="1">
                <a:solidFill>
                  <a:schemeClr val="accent1"/>
                </a:solidFill>
                <a:latin typeface="Constantia" charset="0"/>
                <a:ea typeface="Constantia" charset="0"/>
                <a:cs typeface="Constantia" charset="0"/>
              </a:rPr>
              <a:t> </a:t>
            </a:r>
            <a:r>
              <a:rPr lang="en-US" sz="3600" b="1" err="1">
                <a:solidFill>
                  <a:schemeClr val="accent1"/>
                </a:solidFill>
                <a:latin typeface="Constantia" charset="0"/>
                <a:ea typeface="Constantia" charset="0"/>
                <a:cs typeface="Constantia" charset="0"/>
              </a:rPr>
              <a:t>thị</a:t>
            </a:r>
            <a:endParaRPr lang="en-US" sz="3600" b="1">
              <a:solidFill>
                <a:schemeClr val="accent1"/>
              </a:solidFill>
              <a:latin typeface="Constantia" charset="0"/>
              <a:ea typeface="Constantia" charset="0"/>
              <a:cs typeface="Constantia" charset="0"/>
            </a:endParaRPr>
          </a:p>
        </p:txBody>
      </p:sp>
      <p:sp>
        <p:nvSpPr>
          <p:cNvPr id="9" name="Rectangle: Rounded Corners 8">
            <a:extLst>
              <a:ext uri="{FF2B5EF4-FFF2-40B4-BE49-F238E27FC236}">
                <a16:creationId xmlns:a16="http://schemas.microsoft.com/office/drawing/2014/main" id="{49E7872E-122A-469C-B6E3-4E2E4C22E833}"/>
              </a:ext>
            </a:extLst>
          </p:cNvPr>
          <p:cNvSpPr/>
          <p:nvPr/>
        </p:nvSpPr>
        <p:spPr>
          <a:xfrm>
            <a:off x="371929" y="2457881"/>
            <a:ext cx="2930070" cy="620284"/>
          </a:xfrm>
          <a:prstGeom prst="roundRect">
            <a:avLst/>
          </a:prstGeom>
          <a:solidFill>
            <a:srgbClr val="1CADE4"/>
          </a:solidFill>
          <a:ln w="28575">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b="1" err="1">
                <a:solidFill>
                  <a:schemeClr val="bg1"/>
                </a:solidFill>
              </a:rPr>
              <a:t>Giảm</a:t>
            </a:r>
            <a:r>
              <a:rPr lang="en-US" sz="2000" b="1">
                <a:solidFill>
                  <a:schemeClr val="bg1"/>
                </a:solidFill>
              </a:rPr>
              <a:t> </a:t>
            </a:r>
            <a:r>
              <a:rPr lang="en-US" sz="2000" b="1" err="1">
                <a:solidFill>
                  <a:schemeClr val="bg1"/>
                </a:solidFill>
              </a:rPr>
              <a:t>mức</a:t>
            </a:r>
            <a:r>
              <a:rPr lang="en-US" sz="2000" b="1">
                <a:solidFill>
                  <a:schemeClr val="bg1"/>
                </a:solidFill>
              </a:rPr>
              <a:t> </a:t>
            </a:r>
            <a:r>
              <a:rPr lang="en-US" sz="2000" b="1" err="1">
                <a:solidFill>
                  <a:schemeClr val="bg1"/>
                </a:solidFill>
              </a:rPr>
              <a:t>độ</a:t>
            </a:r>
            <a:r>
              <a:rPr lang="en-US" sz="2000" b="1">
                <a:solidFill>
                  <a:schemeClr val="bg1"/>
                </a:solidFill>
              </a:rPr>
              <a:t> </a:t>
            </a:r>
            <a:r>
              <a:rPr lang="en-US" sz="2000" b="1" err="1">
                <a:solidFill>
                  <a:schemeClr val="bg1"/>
                </a:solidFill>
              </a:rPr>
              <a:t>tương</a:t>
            </a:r>
            <a:r>
              <a:rPr lang="en-US" sz="2000" b="1">
                <a:solidFill>
                  <a:schemeClr val="bg1"/>
                </a:solidFill>
              </a:rPr>
              <a:t> </a:t>
            </a:r>
            <a:r>
              <a:rPr lang="en-US" sz="2000" b="1" err="1">
                <a:solidFill>
                  <a:schemeClr val="bg1"/>
                </a:solidFill>
              </a:rPr>
              <a:t>tác</a:t>
            </a:r>
            <a:endParaRPr lang="en-US" sz="2000" b="1">
              <a:solidFill>
                <a:schemeClr val="bg1"/>
              </a:solidFill>
            </a:endParaRPr>
          </a:p>
        </p:txBody>
      </p:sp>
      <p:sp>
        <p:nvSpPr>
          <p:cNvPr id="10" name="Rectangle: Rounded Corners 9">
            <a:extLst>
              <a:ext uri="{FF2B5EF4-FFF2-40B4-BE49-F238E27FC236}">
                <a16:creationId xmlns:a16="http://schemas.microsoft.com/office/drawing/2014/main" id="{8C319993-3A23-4C88-9030-5B831500D99E}"/>
              </a:ext>
            </a:extLst>
          </p:cNvPr>
          <p:cNvSpPr/>
          <p:nvPr/>
        </p:nvSpPr>
        <p:spPr>
          <a:xfrm>
            <a:off x="4089399" y="2457881"/>
            <a:ext cx="2668792" cy="620284"/>
          </a:xfrm>
          <a:prstGeom prst="roundRect">
            <a:avLst/>
          </a:prstGeom>
          <a:solidFill>
            <a:srgbClr val="42BA97"/>
          </a:solidFill>
          <a:ln w="28575">
            <a:solidFill>
              <a:srgbClr val="B8E08C"/>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b="1" err="1">
                <a:solidFill>
                  <a:schemeClr val="bg1"/>
                </a:solidFill>
              </a:rPr>
              <a:t>Giãn</a:t>
            </a:r>
            <a:r>
              <a:rPr lang="en-US" sz="2000" b="1">
                <a:solidFill>
                  <a:schemeClr val="bg1"/>
                </a:solidFill>
              </a:rPr>
              <a:t> </a:t>
            </a:r>
            <a:r>
              <a:rPr lang="en-US" sz="2000" b="1" err="1">
                <a:solidFill>
                  <a:schemeClr val="bg1"/>
                </a:solidFill>
              </a:rPr>
              <a:t>cách</a:t>
            </a:r>
            <a:r>
              <a:rPr lang="en-US" sz="2000" b="1">
                <a:solidFill>
                  <a:schemeClr val="bg1"/>
                </a:solidFill>
              </a:rPr>
              <a:t> </a:t>
            </a:r>
            <a:r>
              <a:rPr lang="en-US" sz="2000" b="1" err="1">
                <a:solidFill>
                  <a:schemeClr val="bg1"/>
                </a:solidFill>
              </a:rPr>
              <a:t>xã</a:t>
            </a:r>
            <a:r>
              <a:rPr lang="en-US" sz="2000" b="1">
                <a:solidFill>
                  <a:schemeClr val="bg1"/>
                </a:solidFill>
              </a:rPr>
              <a:t> </a:t>
            </a:r>
            <a:r>
              <a:rPr lang="en-US" sz="2000" b="1" err="1">
                <a:solidFill>
                  <a:schemeClr val="bg1"/>
                </a:solidFill>
              </a:rPr>
              <a:t>hội</a:t>
            </a:r>
            <a:endParaRPr lang="en-US" sz="2000" b="1">
              <a:solidFill>
                <a:schemeClr val="bg1"/>
              </a:solidFill>
            </a:endParaRPr>
          </a:p>
        </p:txBody>
      </p:sp>
      <p:sp>
        <p:nvSpPr>
          <p:cNvPr id="12" name="Rectangle: Rounded Corners 11">
            <a:extLst>
              <a:ext uri="{FF2B5EF4-FFF2-40B4-BE49-F238E27FC236}">
                <a16:creationId xmlns:a16="http://schemas.microsoft.com/office/drawing/2014/main" id="{939122D9-5D7E-49C6-B757-35AE5A273ECB}"/>
              </a:ext>
            </a:extLst>
          </p:cNvPr>
          <p:cNvSpPr/>
          <p:nvPr/>
        </p:nvSpPr>
        <p:spPr>
          <a:xfrm>
            <a:off x="371929" y="3803513"/>
            <a:ext cx="2930070" cy="758136"/>
          </a:xfrm>
          <a:prstGeom prst="roundRect">
            <a:avLst/>
          </a:prstGeom>
          <a:solidFill>
            <a:srgbClr val="1CADE4"/>
          </a:solidFill>
          <a:ln w="28575">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b="1" err="1">
                <a:solidFill>
                  <a:schemeClr val="bg1"/>
                </a:solidFill>
              </a:rPr>
              <a:t>Giảm</a:t>
            </a:r>
            <a:r>
              <a:rPr lang="en-US" sz="2000" b="1">
                <a:solidFill>
                  <a:schemeClr val="bg1"/>
                </a:solidFill>
              </a:rPr>
              <a:t> </a:t>
            </a:r>
            <a:r>
              <a:rPr lang="en-US" sz="2000" b="1" err="1">
                <a:solidFill>
                  <a:schemeClr val="bg1"/>
                </a:solidFill>
              </a:rPr>
              <a:t>xác</a:t>
            </a:r>
            <a:r>
              <a:rPr lang="en-US" sz="2000" b="1">
                <a:solidFill>
                  <a:schemeClr val="bg1"/>
                </a:solidFill>
              </a:rPr>
              <a:t> </a:t>
            </a:r>
            <a:r>
              <a:rPr lang="en-US" sz="2000" b="1" err="1">
                <a:solidFill>
                  <a:schemeClr val="bg1"/>
                </a:solidFill>
              </a:rPr>
              <a:t>xuất</a:t>
            </a:r>
            <a:r>
              <a:rPr lang="en-US" sz="2000" b="1">
                <a:solidFill>
                  <a:schemeClr val="bg1"/>
                </a:solidFill>
              </a:rPr>
              <a:t> </a:t>
            </a:r>
            <a:r>
              <a:rPr lang="en-US" sz="2000" b="1" err="1">
                <a:solidFill>
                  <a:schemeClr val="bg1"/>
                </a:solidFill>
              </a:rPr>
              <a:t>truyền</a:t>
            </a:r>
            <a:r>
              <a:rPr lang="en-US" sz="2000" b="1">
                <a:solidFill>
                  <a:schemeClr val="bg1"/>
                </a:solidFill>
              </a:rPr>
              <a:t> </a:t>
            </a:r>
            <a:r>
              <a:rPr lang="en-US" sz="2000" b="1" err="1">
                <a:solidFill>
                  <a:schemeClr val="bg1"/>
                </a:solidFill>
              </a:rPr>
              <a:t>nhiễm</a:t>
            </a:r>
            <a:r>
              <a:rPr lang="en-US" sz="2000" b="1">
                <a:solidFill>
                  <a:schemeClr val="bg1"/>
                </a:solidFill>
              </a:rPr>
              <a:t> </a:t>
            </a:r>
            <a:r>
              <a:rPr lang="en-US" sz="2000" b="1" err="1">
                <a:solidFill>
                  <a:schemeClr val="bg1"/>
                </a:solidFill>
              </a:rPr>
              <a:t>khi</a:t>
            </a:r>
            <a:r>
              <a:rPr lang="en-US" sz="2000" b="1">
                <a:solidFill>
                  <a:schemeClr val="bg1"/>
                </a:solidFill>
              </a:rPr>
              <a:t> </a:t>
            </a:r>
            <a:r>
              <a:rPr lang="en-US" sz="2000" b="1" err="1">
                <a:solidFill>
                  <a:schemeClr val="bg1"/>
                </a:solidFill>
              </a:rPr>
              <a:t>tương</a:t>
            </a:r>
            <a:r>
              <a:rPr lang="en-US" sz="2000" b="1">
                <a:solidFill>
                  <a:schemeClr val="bg1"/>
                </a:solidFill>
              </a:rPr>
              <a:t> </a:t>
            </a:r>
            <a:r>
              <a:rPr lang="en-US" sz="2000" b="1" err="1">
                <a:solidFill>
                  <a:schemeClr val="bg1"/>
                </a:solidFill>
              </a:rPr>
              <a:t>tác</a:t>
            </a:r>
            <a:endParaRPr lang="en-US" sz="2000" b="1">
              <a:solidFill>
                <a:schemeClr val="bg1"/>
              </a:solidFill>
            </a:endParaRPr>
          </a:p>
        </p:txBody>
      </p:sp>
      <p:sp>
        <p:nvSpPr>
          <p:cNvPr id="13" name="Rectangle: Rounded Corners 12">
            <a:extLst>
              <a:ext uri="{FF2B5EF4-FFF2-40B4-BE49-F238E27FC236}">
                <a16:creationId xmlns:a16="http://schemas.microsoft.com/office/drawing/2014/main" id="{B60DFBA4-CA1D-45D6-A24D-80147F29E70A}"/>
              </a:ext>
            </a:extLst>
          </p:cNvPr>
          <p:cNvSpPr/>
          <p:nvPr/>
        </p:nvSpPr>
        <p:spPr>
          <a:xfrm>
            <a:off x="371929" y="5337968"/>
            <a:ext cx="2930070" cy="620284"/>
          </a:xfrm>
          <a:prstGeom prst="roundRect">
            <a:avLst/>
          </a:prstGeom>
          <a:solidFill>
            <a:srgbClr val="1CADE4"/>
          </a:solidFill>
          <a:ln w="28575">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b="1" err="1">
                <a:solidFill>
                  <a:schemeClr val="bg1"/>
                </a:solidFill>
              </a:rPr>
              <a:t>Tăng</a:t>
            </a:r>
            <a:r>
              <a:rPr lang="en-US" sz="2000" b="1">
                <a:solidFill>
                  <a:schemeClr val="bg1"/>
                </a:solidFill>
              </a:rPr>
              <a:t> </a:t>
            </a:r>
            <a:r>
              <a:rPr lang="en-US" sz="2000" b="1" err="1">
                <a:solidFill>
                  <a:schemeClr val="bg1"/>
                </a:solidFill>
              </a:rPr>
              <a:t>độ</a:t>
            </a:r>
            <a:r>
              <a:rPr lang="en-US" sz="2000" b="1">
                <a:solidFill>
                  <a:schemeClr val="bg1"/>
                </a:solidFill>
              </a:rPr>
              <a:t> </a:t>
            </a:r>
            <a:r>
              <a:rPr lang="en-US" sz="2000" b="1" err="1">
                <a:solidFill>
                  <a:schemeClr val="bg1"/>
                </a:solidFill>
              </a:rPr>
              <a:t>hồi</a:t>
            </a:r>
            <a:r>
              <a:rPr lang="en-US" sz="2000" b="1">
                <a:solidFill>
                  <a:schemeClr val="bg1"/>
                </a:solidFill>
              </a:rPr>
              <a:t> </a:t>
            </a:r>
            <a:r>
              <a:rPr lang="en-US" sz="2000" b="1" err="1">
                <a:solidFill>
                  <a:schemeClr val="bg1"/>
                </a:solidFill>
              </a:rPr>
              <a:t>phục</a:t>
            </a:r>
            <a:endParaRPr lang="en-US" sz="2000" b="1">
              <a:solidFill>
                <a:schemeClr val="bg1"/>
              </a:solidFill>
            </a:endParaRPr>
          </a:p>
        </p:txBody>
      </p:sp>
      <p:sp>
        <p:nvSpPr>
          <p:cNvPr id="14" name="Rectangle: Rounded Corners 13">
            <a:extLst>
              <a:ext uri="{FF2B5EF4-FFF2-40B4-BE49-F238E27FC236}">
                <a16:creationId xmlns:a16="http://schemas.microsoft.com/office/drawing/2014/main" id="{A357B562-661B-4943-A1F2-3240BF0F1AB4}"/>
              </a:ext>
            </a:extLst>
          </p:cNvPr>
          <p:cNvSpPr/>
          <p:nvPr/>
        </p:nvSpPr>
        <p:spPr>
          <a:xfrm>
            <a:off x="4089399" y="3872439"/>
            <a:ext cx="2668792" cy="620284"/>
          </a:xfrm>
          <a:prstGeom prst="roundRect">
            <a:avLst/>
          </a:prstGeom>
          <a:solidFill>
            <a:srgbClr val="42BA97"/>
          </a:solidFill>
          <a:ln w="28575">
            <a:solidFill>
              <a:srgbClr val="B8E08C"/>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b="1" err="1">
                <a:solidFill>
                  <a:schemeClr val="bg1"/>
                </a:solidFill>
              </a:rPr>
              <a:t>Đeo</a:t>
            </a:r>
            <a:r>
              <a:rPr lang="en-US" sz="2000" b="1">
                <a:solidFill>
                  <a:schemeClr val="bg1"/>
                </a:solidFill>
              </a:rPr>
              <a:t> </a:t>
            </a:r>
            <a:r>
              <a:rPr lang="en-US" sz="2000" b="1" err="1">
                <a:solidFill>
                  <a:schemeClr val="bg1"/>
                </a:solidFill>
              </a:rPr>
              <a:t>khẩu</a:t>
            </a:r>
            <a:r>
              <a:rPr lang="en-US" sz="2000" b="1">
                <a:solidFill>
                  <a:schemeClr val="bg1"/>
                </a:solidFill>
              </a:rPr>
              <a:t> </a:t>
            </a:r>
            <a:r>
              <a:rPr lang="en-US" sz="2000" b="1" err="1">
                <a:solidFill>
                  <a:schemeClr val="bg1"/>
                </a:solidFill>
              </a:rPr>
              <a:t>trang</a:t>
            </a:r>
            <a:endParaRPr lang="en-US" sz="2000" b="1">
              <a:solidFill>
                <a:schemeClr val="bg1"/>
              </a:solidFill>
            </a:endParaRPr>
          </a:p>
        </p:txBody>
      </p:sp>
      <p:sp>
        <p:nvSpPr>
          <p:cNvPr id="16" name="Rectangle: Rounded Corners 15">
            <a:extLst>
              <a:ext uri="{FF2B5EF4-FFF2-40B4-BE49-F238E27FC236}">
                <a16:creationId xmlns:a16="http://schemas.microsoft.com/office/drawing/2014/main" id="{D3B40A4B-B5AE-42BA-B1F3-5552E2DF7D8A}"/>
              </a:ext>
            </a:extLst>
          </p:cNvPr>
          <p:cNvSpPr/>
          <p:nvPr/>
        </p:nvSpPr>
        <p:spPr>
          <a:xfrm>
            <a:off x="4089399" y="5337968"/>
            <a:ext cx="2668792" cy="634570"/>
          </a:xfrm>
          <a:prstGeom prst="roundRect">
            <a:avLst/>
          </a:prstGeom>
          <a:solidFill>
            <a:srgbClr val="42BA97"/>
          </a:solidFill>
          <a:ln w="28575">
            <a:solidFill>
              <a:srgbClr val="B8E08C"/>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b="1" err="1">
                <a:solidFill>
                  <a:schemeClr val="bg1"/>
                </a:solidFill>
              </a:rPr>
              <a:t>Cải</a:t>
            </a:r>
            <a:r>
              <a:rPr lang="en-US" sz="2000" b="1">
                <a:solidFill>
                  <a:schemeClr val="bg1"/>
                </a:solidFill>
              </a:rPr>
              <a:t> </a:t>
            </a:r>
            <a:r>
              <a:rPr lang="en-US" sz="2000" b="1" err="1">
                <a:solidFill>
                  <a:schemeClr val="bg1"/>
                </a:solidFill>
              </a:rPr>
              <a:t>thiện</a:t>
            </a:r>
            <a:r>
              <a:rPr lang="en-US" sz="2000" b="1">
                <a:solidFill>
                  <a:schemeClr val="bg1"/>
                </a:solidFill>
              </a:rPr>
              <a:t> </a:t>
            </a:r>
            <a:r>
              <a:rPr lang="en-US" sz="2000" b="1" err="1">
                <a:solidFill>
                  <a:schemeClr val="bg1"/>
                </a:solidFill>
              </a:rPr>
              <a:t>thuốc</a:t>
            </a:r>
            <a:r>
              <a:rPr lang="en-US" sz="2000" b="1">
                <a:solidFill>
                  <a:schemeClr val="bg1"/>
                </a:solidFill>
              </a:rPr>
              <a:t> men</a:t>
            </a:r>
          </a:p>
        </p:txBody>
      </p:sp>
      <p:cxnSp>
        <p:nvCxnSpPr>
          <p:cNvPr id="5" name="Straight Arrow Connector 4">
            <a:extLst>
              <a:ext uri="{FF2B5EF4-FFF2-40B4-BE49-F238E27FC236}">
                <a16:creationId xmlns:a16="http://schemas.microsoft.com/office/drawing/2014/main" id="{0FE3CFD9-E98D-4AB9-983C-1F4CAF252385}"/>
              </a:ext>
            </a:extLst>
          </p:cNvPr>
          <p:cNvCxnSpPr>
            <a:cxnSpLocks/>
            <a:stCxn id="9" idx="3"/>
            <a:endCxn id="10" idx="1"/>
          </p:cNvCxnSpPr>
          <p:nvPr/>
        </p:nvCxnSpPr>
        <p:spPr>
          <a:xfrm>
            <a:off x="3301999" y="2768023"/>
            <a:ext cx="7874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911BD29-7131-4B00-83F7-02250B657274}"/>
              </a:ext>
            </a:extLst>
          </p:cNvPr>
          <p:cNvCxnSpPr>
            <a:cxnSpLocks/>
            <a:stCxn id="12" idx="3"/>
            <a:endCxn id="14" idx="1"/>
          </p:cNvCxnSpPr>
          <p:nvPr/>
        </p:nvCxnSpPr>
        <p:spPr>
          <a:xfrm>
            <a:off x="3301999" y="4182581"/>
            <a:ext cx="7874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BC75F50-844B-4950-826C-670CB0BE9A16}"/>
              </a:ext>
            </a:extLst>
          </p:cNvPr>
          <p:cNvCxnSpPr>
            <a:cxnSpLocks/>
            <a:stCxn id="13" idx="3"/>
            <a:endCxn id="16" idx="1"/>
          </p:cNvCxnSpPr>
          <p:nvPr/>
        </p:nvCxnSpPr>
        <p:spPr>
          <a:xfrm>
            <a:off x="3301999" y="5648110"/>
            <a:ext cx="787400" cy="714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2050" name="Picture 2" descr="Social distancing:&amp;#39; What does it mean, and how do we do it? | Patient Care">
            <a:extLst>
              <a:ext uri="{FF2B5EF4-FFF2-40B4-BE49-F238E27FC236}">
                <a16:creationId xmlns:a16="http://schemas.microsoft.com/office/drawing/2014/main" id="{CE8EC7F3-E1F0-44D3-AF83-A7BF9A75CF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5777" y="2515017"/>
            <a:ext cx="4764294" cy="3400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3114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0-#ppt_w/2"/>
                                          </p:val>
                                        </p:tav>
                                        <p:tav tm="100000">
                                          <p:val>
                                            <p:strVal val="#ppt_x"/>
                                          </p:val>
                                        </p:tav>
                                      </p:tavLst>
                                    </p:anim>
                                    <p:anim calcmode="lin" valueType="num">
                                      <p:cBhvr additive="base">
                                        <p:cTn id="25" dur="500" fill="hold"/>
                                        <p:tgtEl>
                                          <p:spTgt spid="5"/>
                                        </p:tgtEl>
                                        <p:attrNameLst>
                                          <p:attrName>ppt_y</p:attrName>
                                        </p:attrNameLst>
                                      </p:cBhvr>
                                      <p:tavLst>
                                        <p:tav tm="0">
                                          <p:val>
                                            <p:strVal val="#ppt_y"/>
                                          </p:val>
                                        </p:tav>
                                        <p:tav tm="100000">
                                          <p:val>
                                            <p:strVal val="#ppt_y"/>
                                          </p:val>
                                        </p:tav>
                                      </p:tavLst>
                                    </p:anim>
                                  </p:childTnLst>
                                </p:cTn>
                              </p:par>
                              <p:par>
                                <p:cTn id="26" presetID="2" presetClass="entr" presetSubtype="8" fill="hold" nodeType="withEffect">
                                  <p:stCondLst>
                                    <p:cond delay="0"/>
                                  </p:stCondLst>
                                  <p:childTnLst>
                                    <p:set>
                                      <p:cBhvr>
                                        <p:cTn id="27" dur="1" fill="hold">
                                          <p:stCondLst>
                                            <p:cond delay="0"/>
                                          </p:stCondLst>
                                        </p:cTn>
                                        <p:tgtEl>
                                          <p:spTgt spid="17"/>
                                        </p:tgtEl>
                                        <p:attrNameLst>
                                          <p:attrName>style.visibility</p:attrName>
                                        </p:attrNameLst>
                                      </p:cBhvr>
                                      <p:to>
                                        <p:strVal val="visible"/>
                                      </p:to>
                                    </p:set>
                                    <p:anim calcmode="lin" valueType="num">
                                      <p:cBhvr additive="base">
                                        <p:cTn id="28" dur="500" fill="hold"/>
                                        <p:tgtEl>
                                          <p:spTgt spid="17"/>
                                        </p:tgtEl>
                                        <p:attrNameLst>
                                          <p:attrName>ppt_x</p:attrName>
                                        </p:attrNameLst>
                                      </p:cBhvr>
                                      <p:tavLst>
                                        <p:tav tm="0">
                                          <p:val>
                                            <p:strVal val="0-#ppt_w/2"/>
                                          </p:val>
                                        </p:tav>
                                        <p:tav tm="100000">
                                          <p:val>
                                            <p:strVal val="#ppt_x"/>
                                          </p:val>
                                        </p:tav>
                                      </p:tavLst>
                                    </p:anim>
                                    <p:anim calcmode="lin" valueType="num">
                                      <p:cBhvr additive="base">
                                        <p:cTn id="29" dur="500" fill="hold"/>
                                        <p:tgtEl>
                                          <p:spTgt spid="17"/>
                                        </p:tgtEl>
                                        <p:attrNameLst>
                                          <p:attrName>ppt_y</p:attrName>
                                        </p:attrNameLst>
                                      </p:cBhvr>
                                      <p:tavLst>
                                        <p:tav tm="0">
                                          <p:val>
                                            <p:strVal val="#ppt_y"/>
                                          </p:val>
                                        </p:tav>
                                        <p:tav tm="100000">
                                          <p:val>
                                            <p:strVal val="#ppt_y"/>
                                          </p:val>
                                        </p:tav>
                                      </p:tavLst>
                                    </p:anim>
                                  </p:childTnLst>
                                </p:cTn>
                              </p:par>
                              <p:par>
                                <p:cTn id="30" presetID="2" presetClass="entr" presetSubtype="8" fill="hold" nodeType="withEffect">
                                  <p:stCondLst>
                                    <p:cond delay="0"/>
                                  </p:stCondLst>
                                  <p:childTnLst>
                                    <p:set>
                                      <p:cBhvr>
                                        <p:cTn id="31" dur="1" fill="hold">
                                          <p:stCondLst>
                                            <p:cond delay="0"/>
                                          </p:stCondLst>
                                        </p:cTn>
                                        <p:tgtEl>
                                          <p:spTgt spid="20"/>
                                        </p:tgtEl>
                                        <p:attrNameLst>
                                          <p:attrName>style.visibility</p:attrName>
                                        </p:attrNameLst>
                                      </p:cBhvr>
                                      <p:to>
                                        <p:strVal val="visible"/>
                                      </p:to>
                                    </p:set>
                                    <p:anim calcmode="lin" valueType="num">
                                      <p:cBhvr additive="base">
                                        <p:cTn id="32" dur="500" fill="hold"/>
                                        <p:tgtEl>
                                          <p:spTgt spid="20"/>
                                        </p:tgtEl>
                                        <p:attrNameLst>
                                          <p:attrName>ppt_x</p:attrName>
                                        </p:attrNameLst>
                                      </p:cBhvr>
                                      <p:tavLst>
                                        <p:tav tm="0">
                                          <p:val>
                                            <p:strVal val="0-#ppt_w/2"/>
                                          </p:val>
                                        </p:tav>
                                        <p:tav tm="100000">
                                          <p:val>
                                            <p:strVal val="#ppt_x"/>
                                          </p:val>
                                        </p:tav>
                                      </p:tavLst>
                                    </p:anim>
                                    <p:anim calcmode="lin" valueType="num">
                                      <p:cBhvr additive="base">
                                        <p:cTn id="33" dur="500" fill="hold"/>
                                        <p:tgtEl>
                                          <p:spTgt spid="20"/>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500" fill="hold"/>
                                        <p:tgtEl>
                                          <p:spTgt spid="10"/>
                                        </p:tgtEl>
                                        <p:attrNameLst>
                                          <p:attrName>ppt_x</p:attrName>
                                        </p:attrNameLst>
                                      </p:cBhvr>
                                      <p:tavLst>
                                        <p:tav tm="0">
                                          <p:val>
                                            <p:strVal val="0-#ppt_w/2"/>
                                          </p:val>
                                        </p:tav>
                                        <p:tav tm="100000">
                                          <p:val>
                                            <p:strVal val="#ppt_x"/>
                                          </p:val>
                                        </p:tav>
                                      </p:tavLst>
                                    </p:anim>
                                    <p:anim calcmode="lin" valueType="num">
                                      <p:cBhvr additive="base">
                                        <p:cTn id="37" dur="500" fill="hold"/>
                                        <p:tgtEl>
                                          <p:spTgt spid="10"/>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500" fill="hold"/>
                                        <p:tgtEl>
                                          <p:spTgt spid="14"/>
                                        </p:tgtEl>
                                        <p:attrNameLst>
                                          <p:attrName>ppt_x</p:attrName>
                                        </p:attrNameLst>
                                      </p:cBhvr>
                                      <p:tavLst>
                                        <p:tav tm="0">
                                          <p:val>
                                            <p:strVal val="0-#ppt_w/2"/>
                                          </p:val>
                                        </p:tav>
                                        <p:tav tm="100000">
                                          <p:val>
                                            <p:strVal val="#ppt_x"/>
                                          </p:val>
                                        </p:tav>
                                      </p:tavLst>
                                    </p:anim>
                                    <p:anim calcmode="lin" valueType="num">
                                      <p:cBhvr additive="base">
                                        <p:cTn id="41" dur="500" fill="hold"/>
                                        <p:tgtEl>
                                          <p:spTgt spid="14"/>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 calcmode="lin" valueType="num">
                                      <p:cBhvr additive="base">
                                        <p:cTn id="44" dur="500" fill="hold"/>
                                        <p:tgtEl>
                                          <p:spTgt spid="16"/>
                                        </p:tgtEl>
                                        <p:attrNameLst>
                                          <p:attrName>ppt_x</p:attrName>
                                        </p:attrNameLst>
                                      </p:cBhvr>
                                      <p:tavLst>
                                        <p:tav tm="0">
                                          <p:val>
                                            <p:strVal val="0-#ppt_w/2"/>
                                          </p:val>
                                        </p:tav>
                                        <p:tav tm="100000">
                                          <p:val>
                                            <p:strVal val="#ppt_x"/>
                                          </p:val>
                                        </p:tav>
                                      </p:tavLst>
                                    </p:anim>
                                    <p:anim calcmode="lin" valueType="num">
                                      <p:cBhvr additive="base">
                                        <p:cTn id="45"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050"/>
                                        </p:tgtEl>
                                        <p:attrNameLst>
                                          <p:attrName>style.visibility</p:attrName>
                                        </p:attrNameLst>
                                      </p:cBhvr>
                                      <p:to>
                                        <p:strVal val="visible"/>
                                      </p:to>
                                    </p:set>
                                    <p:animEffect transition="in" filter="fade">
                                      <p:cBhvr>
                                        <p:cTn id="50"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P spid="13" grpId="0" animBg="1"/>
      <p:bldP spid="14" grpId="0" animBg="1"/>
      <p:bldP spid="1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7E249BF-05E1-4CAF-A032-30531BC90FA0}"/>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822D518-C817-41BA-9A29-BFDC954A35E3}"/>
              </a:ext>
            </a:extLst>
          </p:cNvPr>
          <p:cNvSpPr txBox="1"/>
          <p:nvPr/>
        </p:nvSpPr>
        <p:spPr>
          <a:xfrm>
            <a:off x="-1" y="66000"/>
            <a:ext cx="12192000" cy="1015663"/>
          </a:xfrm>
          <a:prstGeom prst="rect">
            <a:avLst/>
          </a:prstGeom>
          <a:noFill/>
        </p:spPr>
        <p:txBody>
          <a:bodyPr wrap="square">
            <a:spAutoFit/>
          </a:bodyPr>
          <a:lstStyle/>
          <a:p>
            <a:pPr algn="ctr"/>
            <a:r>
              <a:rPr lang="en-US" sz="6000" b="1">
                <a:solidFill>
                  <a:schemeClr val="bg1"/>
                </a:solidFill>
                <a:latin typeface="Constantia" charset="0"/>
                <a:ea typeface="Constantia" charset="0"/>
                <a:cs typeface="Constantia" charset="0"/>
              </a:rPr>
              <a:t>References</a:t>
            </a:r>
          </a:p>
        </p:txBody>
      </p:sp>
      <p:sp>
        <p:nvSpPr>
          <p:cNvPr id="14" name="TextBox 13">
            <a:extLst>
              <a:ext uri="{FF2B5EF4-FFF2-40B4-BE49-F238E27FC236}">
                <a16:creationId xmlns:a16="http://schemas.microsoft.com/office/drawing/2014/main" id="{E6D65C6D-D7DA-4C8D-8C32-116045EBF17B}"/>
              </a:ext>
            </a:extLst>
          </p:cNvPr>
          <p:cNvSpPr txBox="1"/>
          <p:nvPr/>
        </p:nvSpPr>
        <p:spPr>
          <a:xfrm>
            <a:off x="3240350" y="1263849"/>
            <a:ext cx="4793058" cy="461665"/>
          </a:xfrm>
          <a:prstGeom prst="rect">
            <a:avLst/>
          </a:prstGeom>
          <a:noFill/>
        </p:spPr>
        <p:txBody>
          <a:bodyPr wrap="square">
            <a:spAutoFit/>
          </a:bodyPr>
          <a:lstStyle/>
          <a:p>
            <a:pPr algn="r"/>
            <a:r>
              <a:rPr lang="en-US" sz="2400" b="1" i="0" u="none" strike="noStrike">
                <a:effectLst/>
                <a:latin typeface="Times New Roman" panose="02020603050405020304" pitchFamily="18" charset="0"/>
              </a:rPr>
              <a:t>Các </a:t>
            </a:r>
            <a:r>
              <a:rPr lang="en-US" sz="2400" b="1" i="0" u="none" strike="noStrike" err="1">
                <a:effectLst/>
                <a:latin typeface="Times New Roman" panose="02020603050405020304" pitchFamily="18" charset="0"/>
              </a:rPr>
              <a:t>nguồn</a:t>
            </a:r>
            <a:r>
              <a:rPr lang="en-US" sz="2400" b="1" i="0" u="none" strike="noStrike">
                <a:effectLst/>
                <a:latin typeface="Times New Roman" panose="02020603050405020304" pitchFamily="18" charset="0"/>
              </a:rPr>
              <a:t> </a:t>
            </a:r>
            <a:r>
              <a:rPr lang="en-US" sz="2400" b="1" i="0" u="none" strike="noStrike" err="1">
                <a:effectLst/>
                <a:latin typeface="Times New Roman" panose="02020603050405020304" pitchFamily="18" charset="0"/>
              </a:rPr>
              <a:t>tài</a:t>
            </a:r>
            <a:r>
              <a:rPr lang="en-US" sz="2400" b="1" i="0" u="none" strike="noStrike">
                <a:effectLst/>
                <a:latin typeface="Times New Roman" panose="02020603050405020304" pitchFamily="18" charset="0"/>
              </a:rPr>
              <a:t> </a:t>
            </a:r>
            <a:r>
              <a:rPr lang="en-US" sz="2400" b="1" i="0" u="none" strike="noStrike" err="1">
                <a:effectLst/>
                <a:latin typeface="Times New Roman" panose="02020603050405020304" pitchFamily="18" charset="0"/>
              </a:rPr>
              <a:t>liệu</a:t>
            </a:r>
            <a:r>
              <a:rPr lang="en-US" sz="2400" b="1" i="0" u="none" strike="noStrike">
                <a:effectLst/>
                <a:latin typeface="Times New Roman" panose="02020603050405020304" pitchFamily="18" charset="0"/>
              </a:rPr>
              <a:t> </a:t>
            </a:r>
            <a:r>
              <a:rPr lang="en-US" sz="2400" b="1" i="0" u="none" strike="noStrike" err="1">
                <a:effectLst/>
                <a:latin typeface="Times New Roman" panose="02020603050405020304" pitchFamily="18" charset="0"/>
              </a:rPr>
              <a:t>tham</a:t>
            </a:r>
            <a:r>
              <a:rPr lang="en-US" sz="2400" b="1" i="0" u="none" strike="noStrike">
                <a:effectLst/>
                <a:latin typeface="Times New Roman" panose="02020603050405020304" pitchFamily="18" charset="0"/>
              </a:rPr>
              <a:t> </a:t>
            </a:r>
            <a:r>
              <a:rPr lang="en-US" sz="2400" b="1" i="0" u="none" strike="noStrike" err="1">
                <a:effectLst/>
                <a:latin typeface="Times New Roman" panose="02020603050405020304" pitchFamily="18" charset="0"/>
              </a:rPr>
              <a:t>khảo</a:t>
            </a:r>
            <a:r>
              <a:rPr lang="en-US" sz="2400" b="1" i="0" u="none" strike="noStrike">
                <a:effectLst/>
                <a:latin typeface="Times New Roman" panose="02020603050405020304" pitchFamily="18" charset="0"/>
              </a:rPr>
              <a:t> </a:t>
            </a:r>
          </a:p>
        </p:txBody>
      </p:sp>
      <p:sp>
        <p:nvSpPr>
          <p:cNvPr id="6" name="TextBox 5">
            <a:extLst>
              <a:ext uri="{FF2B5EF4-FFF2-40B4-BE49-F238E27FC236}">
                <a16:creationId xmlns:a16="http://schemas.microsoft.com/office/drawing/2014/main" id="{0A0E5E4D-D957-4896-A932-6BC5EFCC838B}"/>
              </a:ext>
            </a:extLst>
          </p:cNvPr>
          <p:cNvSpPr txBox="1"/>
          <p:nvPr/>
        </p:nvSpPr>
        <p:spPr>
          <a:xfrm>
            <a:off x="791393" y="1841698"/>
            <a:ext cx="10609210" cy="4524315"/>
          </a:xfrm>
          <a:prstGeom prst="rect">
            <a:avLst/>
          </a:prstGeom>
          <a:noFill/>
        </p:spPr>
        <p:txBody>
          <a:bodyPr wrap="square" lIns="91440" tIns="45720" rIns="91440" bIns="45720" anchor="t">
            <a:spAutoFit/>
          </a:bodyPr>
          <a:lstStyle/>
          <a:p>
            <a:pPr marL="457200" indent="-457200" algn="just">
              <a:buFont typeface="Wingdings" panose="05000000000000000000" pitchFamily="2" charset="2"/>
              <a:buChar char="q"/>
            </a:pPr>
            <a:r>
              <a:rPr lang="en-US">
                <a:latin typeface="Times New Roman"/>
                <a:cs typeface="Times New Roman"/>
                <a:hlinkClick r:id="rId2">
                  <a:extLst>
                    <a:ext uri="{A12FA001-AC4F-418D-AE19-62706E023703}">
                      <ahyp:hlinkClr xmlns:ahyp="http://schemas.microsoft.com/office/drawing/2018/hyperlinkcolor" val="tx"/>
                    </a:ext>
                  </a:extLst>
                </a:hlinkClick>
              </a:rPr>
              <a:t>https://covid19.ncsc.gov.vn</a:t>
            </a:r>
            <a:endParaRPr lang="en-US">
              <a:latin typeface="Times New Roman"/>
              <a:cs typeface="Times New Roman"/>
            </a:endParaRPr>
          </a:p>
          <a:p>
            <a:pPr marL="457200" indent="-457200">
              <a:buFont typeface="Wingdings" panose="05000000000000000000" pitchFamily="2" charset="2"/>
              <a:buChar char="q"/>
            </a:pPr>
            <a:r>
              <a:rPr lang="en-US">
                <a:solidFill>
                  <a:srgbClr val="000000"/>
                </a:solidFill>
                <a:latin typeface="Times New Roman"/>
                <a:cs typeface="Times New Roman"/>
              </a:rPr>
              <a:t>Marcelo</a:t>
            </a:r>
            <a:r>
              <a:rPr lang="en-US">
                <a:latin typeface="Times New Roman"/>
                <a:cs typeface="Times New Roman"/>
              </a:rPr>
              <a:t>  Coca  </a:t>
            </a:r>
            <a:r>
              <a:rPr lang="en-US" err="1">
                <a:latin typeface="Times New Roman"/>
                <a:cs typeface="Times New Roman"/>
              </a:rPr>
              <a:t>Perraillon</a:t>
            </a:r>
            <a:r>
              <a:rPr lang="en-US">
                <a:latin typeface="Times New Roman"/>
                <a:cs typeface="Times New Roman"/>
              </a:rPr>
              <a:t>,  “Markov  Models  for  Infectious  Diseases”,</a:t>
            </a:r>
            <a:r>
              <a:rPr lang="en-US" err="1">
                <a:latin typeface="Times New Roman"/>
                <a:cs typeface="Times New Roman"/>
              </a:rPr>
              <a:t>Univerisity</a:t>
            </a:r>
            <a:r>
              <a:rPr lang="en-US">
                <a:latin typeface="Times New Roman"/>
                <a:cs typeface="Times New Roman"/>
              </a:rPr>
              <a:t> of Colorado, Anschutz Medical Campus</a:t>
            </a:r>
          </a:p>
          <a:p>
            <a:pPr marL="457200" indent="-457200" algn="just">
              <a:buFont typeface="Wingdings" panose="05000000000000000000" pitchFamily="2" charset="2"/>
              <a:buChar char="q"/>
            </a:pPr>
            <a:r>
              <a:rPr lang="en-US" err="1">
                <a:latin typeface="Times New Roman"/>
                <a:cs typeface="Times New Roman"/>
              </a:rPr>
              <a:t>Abdelghafour</a:t>
            </a:r>
            <a:r>
              <a:rPr lang="en-US">
                <a:latin typeface="Times New Roman"/>
                <a:cs typeface="Times New Roman"/>
              </a:rPr>
              <a:t> </a:t>
            </a:r>
            <a:r>
              <a:rPr lang="en-US" err="1">
                <a:latin typeface="Times New Roman"/>
                <a:cs typeface="Times New Roman"/>
              </a:rPr>
              <a:t>Marfak</a:t>
            </a:r>
            <a:r>
              <a:rPr lang="en-US">
                <a:latin typeface="Times New Roman"/>
                <a:cs typeface="Times New Roman"/>
              </a:rPr>
              <a:t>, Doha </a:t>
            </a:r>
            <a:r>
              <a:rPr lang="en-US" err="1">
                <a:latin typeface="Times New Roman"/>
                <a:cs typeface="Times New Roman"/>
              </a:rPr>
              <a:t>Achaka</a:t>
            </a:r>
            <a:r>
              <a:rPr lang="en-US">
                <a:latin typeface="Times New Roman"/>
                <a:cs typeface="Times New Roman"/>
              </a:rPr>
              <a:t>, and Asmaa Azizi, “The hidden Markov chain modelling of the COVID-19 spreading using </a:t>
            </a:r>
            <a:r>
              <a:rPr lang="en-US" err="1">
                <a:latin typeface="Times New Roman"/>
                <a:cs typeface="Times New Roman"/>
              </a:rPr>
              <a:t>Moroccandataset</a:t>
            </a:r>
            <a:r>
              <a:rPr lang="en-US">
                <a:latin typeface="Times New Roman"/>
                <a:cs typeface="Times New Roman"/>
              </a:rPr>
              <a:t>”, October 2020</a:t>
            </a:r>
          </a:p>
          <a:p>
            <a:pPr marL="457200" indent="-457200" algn="just">
              <a:buFont typeface="Wingdings" panose="05000000000000000000" pitchFamily="2" charset="2"/>
              <a:buChar char="q"/>
            </a:pPr>
            <a:r>
              <a:rPr lang="en-US">
                <a:latin typeface="Times New Roman"/>
                <a:cs typeface="Times New Roman"/>
              </a:rPr>
              <a:t>Toan Luu and Duc Huynh, “Data for understanding the risk </a:t>
            </a:r>
            <a:r>
              <a:rPr lang="en-US" err="1">
                <a:latin typeface="Times New Roman"/>
                <a:cs typeface="Times New Roman"/>
              </a:rPr>
              <a:t>perceptionof</a:t>
            </a:r>
            <a:r>
              <a:rPr lang="en-US">
                <a:latin typeface="Times New Roman"/>
                <a:cs typeface="Times New Roman"/>
              </a:rPr>
              <a:t> COVID-19 from Vietnamese sample”, June 2020</a:t>
            </a:r>
          </a:p>
          <a:p>
            <a:pPr marL="457200" indent="-457200" algn="just">
              <a:buFont typeface="Wingdings" panose="05000000000000000000" pitchFamily="2" charset="2"/>
              <a:buChar char="q"/>
            </a:pPr>
            <a:r>
              <a:rPr lang="en-US">
                <a:latin typeface="Times New Roman"/>
                <a:cs typeface="Times New Roman"/>
              </a:rPr>
              <a:t>Anh-Duc Hoang, Ngoc-Thuy Ta, Yen-Chi Nguyen, ..., “Dataset of ex-pat teachers in Southeast Asia’s intention to leave due to the COVID-19pandemic”, August 2020</a:t>
            </a:r>
          </a:p>
          <a:p>
            <a:pPr marL="457200" indent="-457200" algn="just">
              <a:buFont typeface="Wingdings" panose="05000000000000000000" pitchFamily="2" charset="2"/>
              <a:buChar char="q"/>
            </a:pPr>
            <a:r>
              <a:rPr lang="en-US">
                <a:latin typeface="Times New Roman"/>
                <a:cs typeface="Times New Roman"/>
              </a:rPr>
              <a:t>Quang D Pham, MD, Robyn M Stuart, PhD, Thuong V </a:t>
            </a:r>
            <a:r>
              <a:rPr lang="en-US" err="1">
                <a:latin typeface="Times New Roman"/>
                <a:cs typeface="Times New Roman"/>
              </a:rPr>
              <a:t>Nguyen,MD</a:t>
            </a:r>
            <a:r>
              <a:rPr lang="en-US">
                <a:latin typeface="Times New Roman"/>
                <a:cs typeface="Times New Roman"/>
              </a:rPr>
              <a:t>, ... “Estimating and mitigating the risk of COVID-19 </a:t>
            </a:r>
            <a:r>
              <a:rPr lang="en-US" err="1">
                <a:latin typeface="Times New Roman"/>
                <a:cs typeface="Times New Roman"/>
              </a:rPr>
              <a:t>epidemicrebound</a:t>
            </a:r>
            <a:r>
              <a:rPr lang="en-US">
                <a:latin typeface="Times New Roman"/>
                <a:cs typeface="Times New Roman"/>
              </a:rPr>
              <a:t> associated with reopening of international borders in </a:t>
            </a:r>
            <a:r>
              <a:rPr lang="en-US" err="1">
                <a:latin typeface="Times New Roman"/>
                <a:cs typeface="Times New Roman"/>
              </a:rPr>
              <a:t>Vietnam:a</a:t>
            </a:r>
            <a:r>
              <a:rPr lang="en-US">
                <a:latin typeface="Times New Roman"/>
                <a:cs typeface="Times New Roman"/>
              </a:rPr>
              <a:t> modelling study”, July 2021</a:t>
            </a:r>
          </a:p>
          <a:p>
            <a:pPr marL="457200" indent="-457200" algn="just">
              <a:buFont typeface="Wingdings" panose="05000000000000000000" pitchFamily="2" charset="2"/>
              <a:buChar char="q"/>
            </a:pPr>
            <a:r>
              <a:rPr lang="en-US">
                <a:latin typeface="Times New Roman"/>
                <a:cs typeface="Times New Roman"/>
              </a:rPr>
              <a:t>Quang Van Nguyen, Dung Anh Cao, and Son Hong Nguyen, “Spread ofCOVID-19 and policy responses in Vietnam: An overview”, November2020</a:t>
            </a:r>
          </a:p>
          <a:p>
            <a:pPr marL="457200" indent="-457200" algn="just">
              <a:buFont typeface="Wingdings" panose="05000000000000000000" pitchFamily="2" charset="2"/>
              <a:buChar char="q"/>
            </a:pPr>
            <a:r>
              <a:rPr lang="en-US">
                <a:latin typeface="Times New Roman"/>
                <a:cs typeface="Times New Roman"/>
              </a:rPr>
              <a:t>Moutaz </a:t>
            </a:r>
            <a:r>
              <a:rPr lang="en-US" err="1">
                <a:latin typeface="Times New Roman"/>
                <a:cs typeface="Times New Roman"/>
              </a:rPr>
              <a:t>Alazab</a:t>
            </a:r>
            <a:r>
              <a:rPr lang="en-US">
                <a:latin typeface="Times New Roman"/>
                <a:cs typeface="Times New Roman"/>
              </a:rPr>
              <a:t>, Albara </a:t>
            </a:r>
            <a:r>
              <a:rPr lang="en-US" err="1">
                <a:latin typeface="Times New Roman"/>
                <a:cs typeface="Times New Roman"/>
              </a:rPr>
              <a:t>Awajan</a:t>
            </a:r>
            <a:r>
              <a:rPr lang="en-US">
                <a:latin typeface="Times New Roman"/>
                <a:cs typeface="Times New Roman"/>
              </a:rPr>
              <a:t>, </a:t>
            </a:r>
            <a:r>
              <a:rPr lang="en-US" err="1">
                <a:latin typeface="Times New Roman"/>
                <a:cs typeface="Times New Roman"/>
              </a:rPr>
              <a:t>Abdelwadood</a:t>
            </a:r>
            <a:r>
              <a:rPr lang="en-US">
                <a:latin typeface="Times New Roman"/>
                <a:cs typeface="Times New Roman"/>
              </a:rPr>
              <a:t> </a:t>
            </a:r>
            <a:r>
              <a:rPr lang="en-US" err="1">
                <a:latin typeface="Times New Roman"/>
                <a:cs typeface="Times New Roman"/>
              </a:rPr>
              <a:t>Mesleh</a:t>
            </a:r>
            <a:r>
              <a:rPr lang="en-US">
                <a:latin typeface="Times New Roman"/>
                <a:cs typeface="Times New Roman"/>
              </a:rPr>
              <a:t>, ..., “COVID-19Prediction and Detection Using Deep Learning”, May 2020</a:t>
            </a:r>
          </a:p>
        </p:txBody>
      </p:sp>
    </p:spTree>
    <p:extLst>
      <p:ext uri="{BB962C8B-B14F-4D97-AF65-F5344CB8AC3E}">
        <p14:creationId xmlns:p14="http://schemas.microsoft.com/office/powerpoint/2010/main" val="957397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68589E5-2CBD-4CB3-9C27-69B0526AA476}"/>
              </a:ext>
            </a:extLst>
          </p:cNvPr>
          <p:cNvGrpSpPr/>
          <p:nvPr/>
        </p:nvGrpSpPr>
        <p:grpSpPr>
          <a:xfrm>
            <a:off x="3231328" y="1697293"/>
            <a:ext cx="5729344" cy="3463414"/>
            <a:chOff x="3952875" y="2284730"/>
            <a:chExt cx="4591050" cy="2816544"/>
          </a:xfrm>
        </p:grpSpPr>
        <p:sp>
          <p:nvSpPr>
            <p:cNvPr id="12" name="Rectangle 11">
              <a:extLst>
                <a:ext uri="{FF2B5EF4-FFF2-40B4-BE49-F238E27FC236}">
                  <a16:creationId xmlns:a16="http://schemas.microsoft.com/office/drawing/2014/main" id="{58506B62-690A-41CA-A4DD-DE7B0A4DCE10}"/>
                </a:ext>
              </a:extLst>
            </p:cNvPr>
            <p:cNvSpPr/>
            <p:nvPr userDrawn="1"/>
          </p:nvSpPr>
          <p:spPr>
            <a:xfrm>
              <a:off x="3952875" y="2284730"/>
              <a:ext cx="4591050" cy="2816544"/>
            </a:xfrm>
            <a:prstGeom prst="rect">
              <a:avLst/>
            </a:prstGeom>
            <a:solidFill>
              <a:schemeClr val="accent3"/>
            </a:solidFill>
            <a:ln>
              <a:noFill/>
            </a:ln>
            <a:effectLst>
              <a:outerShdw blurRad="1016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7436C19-7C44-4888-A42E-A8FFC3E5F87A}"/>
                </a:ext>
              </a:extLst>
            </p:cNvPr>
            <p:cNvSpPr/>
            <p:nvPr userDrawn="1"/>
          </p:nvSpPr>
          <p:spPr>
            <a:xfrm>
              <a:off x="4121436" y="2563964"/>
              <a:ext cx="4253929" cy="2258076"/>
            </a:xfrm>
            <a:prstGeom prst="rect">
              <a:avLst/>
            </a:prstGeom>
            <a:solidFill>
              <a:schemeClr val="accent3"/>
            </a:solidFill>
            <a:ln>
              <a:noFill/>
            </a:ln>
            <a:effectLst>
              <a:innerShdw blurRad="165100">
                <a:schemeClr val="accent5"/>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a:extLst>
              <a:ext uri="{FF2B5EF4-FFF2-40B4-BE49-F238E27FC236}">
                <a16:creationId xmlns:a16="http://schemas.microsoft.com/office/drawing/2014/main" id="{BEE34ECD-C8F4-45BD-8F1B-3ED0B9ADB5E4}"/>
              </a:ext>
            </a:extLst>
          </p:cNvPr>
          <p:cNvSpPr txBox="1"/>
          <p:nvPr/>
        </p:nvSpPr>
        <p:spPr>
          <a:xfrm>
            <a:off x="1" y="2538069"/>
            <a:ext cx="12191999" cy="1015663"/>
          </a:xfrm>
          <a:prstGeom prst="rect">
            <a:avLst/>
          </a:prstGeom>
          <a:noFill/>
        </p:spPr>
        <p:txBody>
          <a:bodyPr wrap="square" rtlCol="0" anchor="ctr">
            <a:spAutoFit/>
          </a:bodyPr>
          <a:lstStyle/>
          <a:p>
            <a:pPr algn="ctr"/>
            <a:r>
              <a:rPr lang="en-US" altLang="ko-KR" sz="6000">
                <a:solidFill>
                  <a:schemeClr val="bg1"/>
                </a:solidFill>
                <a:latin typeface="Constantia" panose="02030602050306030303" pitchFamily="18" charset="0"/>
                <a:cs typeface="Arial" pitchFamily="34" charset="0"/>
              </a:rPr>
              <a:t>THANK YOU</a:t>
            </a:r>
            <a:endParaRPr lang="ko-KR" altLang="en-US" sz="6000">
              <a:solidFill>
                <a:schemeClr val="bg1"/>
              </a:solidFill>
              <a:latin typeface="Constantia" panose="02030602050306030303" pitchFamily="18" charset="0"/>
              <a:cs typeface="Arial" pitchFamily="34" charset="0"/>
            </a:endParaRPr>
          </a:p>
        </p:txBody>
      </p:sp>
      <p:sp>
        <p:nvSpPr>
          <p:cNvPr id="15" name="TextBox 14">
            <a:extLst>
              <a:ext uri="{FF2B5EF4-FFF2-40B4-BE49-F238E27FC236}">
                <a16:creationId xmlns:a16="http://schemas.microsoft.com/office/drawing/2014/main" id="{13A0F798-8671-4966-A77B-6678D165D2CD}"/>
              </a:ext>
            </a:extLst>
          </p:cNvPr>
          <p:cNvSpPr txBox="1"/>
          <p:nvPr/>
        </p:nvSpPr>
        <p:spPr>
          <a:xfrm>
            <a:off x="3523324" y="3401470"/>
            <a:ext cx="5136281" cy="707886"/>
          </a:xfrm>
          <a:prstGeom prst="rect">
            <a:avLst/>
          </a:prstGeom>
          <a:noFill/>
        </p:spPr>
        <p:txBody>
          <a:bodyPr wrap="square" lIns="91440" tIns="45720" rIns="91440" bIns="45720" rtlCol="0" anchor="ctr">
            <a:spAutoFit/>
          </a:bodyPr>
          <a:lstStyle/>
          <a:p>
            <a:pPr algn="ctr"/>
            <a:r>
              <a:rPr lang="en-US" altLang="ko-KR" sz="2000" err="1">
                <a:solidFill>
                  <a:schemeClr val="bg1"/>
                </a:solidFill>
                <a:latin typeface="Constantia"/>
                <a:ea typeface="맑은 고딕"/>
                <a:cs typeface="Arial"/>
              </a:rPr>
              <a:t>Chân</a:t>
            </a:r>
            <a:r>
              <a:rPr lang="en-US" altLang="ko-KR" sz="2000">
                <a:solidFill>
                  <a:schemeClr val="bg1"/>
                </a:solidFill>
                <a:latin typeface="Constantia"/>
                <a:ea typeface="맑은 고딕"/>
                <a:cs typeface="Arial"/>
              </a:rPr>
              <a:t> </a:t>
            </a:r>
            <a:r>
              <a:rPr lang="en-US" altLang="ko-KR" sz="2000" err="1">
                <a:solidFill>
                  <a:schemeClr val="bg1"/>
                </a:solidFill>
                <a:latin typeface="Constantia"/>
                <a:ea typeface="맑은 고딕"/>
                <a:cs typeface="Arial"/>
              </a:rPr>
              <a:t>thành</a:t>
            </a:r>
            <a:r>
              <a:rPr lang="en-US" altLang="ko-KR" sz="2000">
                <a:solidFill>
                  <a:schemeClr val="bg1"/>
                </a:solidFill>
                <a:latin typeface="Constantia"/>
                <a:ea typeface="맑은 고딕"/>
                <a:cs typeface="Arial"/>
              </a:rPr>
              <a:t> </a:t>
            </a:r>
            <a:r>
              <a:rPr lang="en-US" altLang="ko-KR" sz="2000" err="1">
                <a:solidFill>
                  <a:schemeClr val="bg1"/>
                </a:solidFill>
                <a:latin typeface="Constantia"/>
                <a:ea typeface="맑은 고딕"/>
                <a:cs typeface="Arial"/>
              </a:rPr>
              <a:t>cảm</a:t>
            </a:r>
            <a:r>
              <a:rPr lang="en-US" altLang="ko-KR" sz="2000">
                <a:solidFill>
                  <a:schemeClr val="bg1"/>
                </a:solidFill>
                <a:latin typeface="Constantia"/>
                <a:ea typeface="맑은 고딕"/>
                <a:cs typeface="Arial"/>
              </a:rPr>
              <a:t> </a:t>
            </a:r>
            <a:r>
              <a:rPr lang="en-US" altLang="ko-KR" sz="2000" err="1">
                <a:solidFill>
                  <a:schemeClr val="bg1"/>
                </a:solidFill>
                <a:latin typeface="Constantia"/>
                <a:ea typeface="맑은 고딕"/>
                <a:cs typeface="Arial"/>
              </a:rPr>
              <a:t>ơn</a:t>
            </a:r>
            <a:r>
              <a:rPr lang="en-US" altLang="ko-KR" sz="2000">
                <a:solidFill>
                  <a:schemeClr val="bg1"/>
                </a:solidFill>
                <a:latin typeface="Constantia"/>
                <a:ea typeface="맑은 고딕"/>
                <a:cs typeface="Arial"/>
              </a:rPr>
              <a:t> </a:t>
            </a:r>
            <a:r>
              <a:rPr lang="en-US" altLang="ko-KR" sz="2000" err="1">
                <a:solidFill>
                  <a:schemeClr val="bg1"/>
                </a:solidFill>
                <a:latin typeface="Constantia"/>
                <a:ea typeface="맑은 고딕"/>
                <a:cs typeface="Arial"/>
              </a:rPr>
              <a:t>thầy</a:t>
            </a:r>
            <a:r>
              <a:rPr lang="en-US" altLang="ko-KR" sz="2000">
                <a:solidFill>
                  <a:schemeClr val="bg1"/>
                </a:solidFill>
                <a:latin typeface="Constantia"/>
                <a:ea typeface="맑은 고딕"/>
                <a:cs typeface="Arial"/>
              </a:rPr>
              <a:t> </a:t>
            </a:r>
            <a:r>
              <a:rPr lang="en-US" altLang="ko-KR" sz="2000" err="1">
                <a:solidFill>
                  <a:schemeClr val="bg1"/>
                </a:solidFill>
                <a:latin typeface="Constantia"/>
                <a:ea typeface="맑은 고딕"/>
                <a:cs typeface="Arial"/>
              </a:rPr>
              <a:t>cô</a:t>
            </a:r>
            <a:r>
              <a:rPr lang="en-US" altLang="ko-KR" sz="2000">
                <a:solidFill>
                  <a:schemeClr val="bg1"/>
                </a:solidFill>
                <a:latin typeface="Constantia"/>
                <a:ea typeface="맑은 고딕"/>
                <a:cs typeface="Arial"/>
              </a:rPr>
              <a:t> </a:t>
            </a:r>
            <a:r>
              <a:rPr lang="en-US" altLang="ko-KR" sz="2000" err="1">
                <a:solidFill>
                  <a:schemeClr val="bg1"/>
                </a:solidFill>
                <a:latin typeface="Constantia"/>
                <a:ea typeface="맑은 고딕"/>
                <a:cs typeface="Arial"/>
              </a:rPr>
              <a:t>và</a:t>
            </a:r>
            <a:r>
              <a:rPr lang="en-US" altLang="ko-KR" sz="2000">
                <a:solidFill>
                  <a:schemeClr val="bg1"/>
                </a:solidFill>
                <a:latin typeface="Constantia"/>
                <a:ea typeface="맑은 고딕"/>
                <a:cs typeface="Arial"/>
              </a:rPr>
              <a:t> </a:t>
            </a:r>
            <a:r>
              <a:rPr lang="en-US" altLang="ko-KR" sz="2000" err="1">
                <a:solidFill>
                  <a:schemeClr val="bg1"/>
                </a:solidFill>
                <a:latin typeface="Constantia"/>
                <a:ea typeface="맑은 고딕"/>
                <a:cs typeface="Arial"/>
              </a:rPr>
              <a:t>các</a:t>
            </a:r>
            <a:r>
              <a:rPr lang="en-US" altLang="ko-KR" sz="2000">
                <a:solidFill>
                  <a:schemeClr val="bg1"/>
                </a:solidFill>
                <a:latin typeface="Constantia"/>
                <a:ea typeface="맑은 고딕"/>
                <a:cs typeface="Arial"/>
              </a:rPr>
              <a:t> </a:t>
            </a:r>
            <a:r>
              <a:rPr lang="en-US" altLang="ko-KR" sz="2000" err="1">
                <a:solidFill>
                  <a:schemeClr val="bg1"/>
                </a:solidFill>
                <a:latin typeface="Constantia"/>
                <a:ea typeface="맑은 고딕"/>
                <a:cs typeface="Arial"/>
              </a:rPr>
              <a:t>bạn</a:t>
            </a:r>
            <a:r>
              <a:rPr lang="en-US" altLang="ko-KR" sz="2000">
                <a:solidFill>
                  <a:schemeClr val="bg1"/>
                </a:solidFill>
                <a:latin typeface="Constantia"/>
                <a:ea typeface="맑은 고딕"/>
                <a:cs typeface="Arial"/>
              </a:rPr>
              <a:t> </a:t>
            </a:r>
            <a:r>
              <a:rPr lang="en-US" altLang="ko-KR" sz="2000" err="1">
                <a:solidFill>
                  <a:schemeClr val="bg1"/>
                </a:solidFill>
                <a:latin typeface="Constantia"/>
                <a:ea typeface="맑은 고딕"/>
                <a:cs typeface="Arial"/>
              </a:rPr>
              <a:t>đã</a:t>
            </a:r>
            <a:r>
              <a:rPr lang="en-US" altLang="ko-KR" sz="2000">
                <a:solidFill>
                  <a:schemeClr val="bg1"/>
                </a:solidFill>
                <a:latin typeface="Constantia"/>
                <a:ea typeface="맑은 고딕"/>
                <a:cs typeface="Arial"/>
              </a:rPr>
              <a:t> </a:t>
            </a:r>
            <a:r>
              <a:rPr lang="en-US" altLang="ko-KR" sz="2000" err="1">
                <a:solidFill>
                  <a:schemeClr val="bg1"/>
                </a:solidFill>
                <a:latin typeface="Constantia"/>
                <a:ea typeface="맑은 고딕"/>
                <a:cs typeface="Arial"/>
              </a:rPr>
              <a:t>lắng</a:t>
            </a:r>
            <a:r>
              <a:rPr lang="en-US" altLang="ko-KR" sz="2000">
                <a:solidFill>
                  <a:schemeClr val="bg1"/>
                </a:solidFill>
                <a:latin typeface="Constantia"/>
                <a:ea typeface="맑은 고딕"/>
                <a:cs typeface="Arial"/>
              </a:rPr>
              <a:t> </a:t>
            </a:r>
            <a:r>
              <a:rPr lang="en-US" altLang="ko-KR" sz="2000" err="1">
                <a:solidFill>
                  <a:schemeClr val="bg1"/>
                </a:solidFill>
                <a:latin typeface="Constantia"/>
                <a:ea typeface="맑은 고딕"/>
                <a:cs typeface="Arial"/>
              </a:rPr>
              <a:t>nghe</a:t>
            </a:r>
            <a:r>
              <a:rPr lang="en-US" altLang="ko-KR" sz="2000">
                <a:solidFill>
                  <a:schemeClr val="bg1"/>
                </a:solidFill>
                <a:latin typeface="Constantia"/>
                <a:ea typeface="맑은 고딕"/>
                <a:cs typeface="Arial"/>
              </a:rPr>
              <a:t> </a:t>
            </a:r>
            <a:r>
              <a:rPr lang="en-US" altLang="ko-KR" sz="2000" err="1">
                <a:solidFill>
                  <a:schemeClr val="bg1"/>
                </a:solidFill>
                <a:latin typeface="Constantia"/>
                <a:ea typeface="맑은 고딕"/>
                <a:cs typeface="Arial"/>
              </a:rPr>
              <a:t>bài</a:t>
            </a:r>
            <a:r>
              <a:rPr lang="en-US" altLang="ko-KR" sz="2000">
                <a:solidFill>
                  <a:schemeClr val="bg1"/>
                </a:solidFill>
                <a:latin typeface="Constantia"/>
                <a:ea typeface="맑은 고딕"/>
                <a:cs typeface="Arial"/>
              </a:rPr>
              <a:t> </a:t>
            </a:r>
            <a:r>
              <a:rPr lang="en-US" altLang="ko-KR" sz="2000" err="1">
                <a:solidFill>
                  <a:schemeClr val="bg1"/>
                </a:solidFill>
                <a:latin typeface="Constantia"/>
                <a:ea typeface="맑은 고딕"/>
                <a:cs typeface="Arial"/>
              </a:rPr>
              <a:t>thuyết</a:t>
            </a:r>
            <a:r>
              <a:rPr lang="en-US" altLang="ko-KR" sz="2000">
                <a:solidFill>
                  <a:schemeClr val="bg1"/>
                </a:solidFill>
                <a:latin typeface="Constantia"/>
                <a:ea typeface="맑은 고딕"/>
                <a:cs typeface="Arial"/>
              </a:rPr>
              <a:t> </a:t>
            </a:r>
            <a:r>
              <a:rPr lang="en-US" altLang="ko-KR" sz="2000" err="1">
                <a:solidFill>
                  <a:schemeClr val="bg1"/>
                </a:solidFill>
                <a:latin typeface="Constantia"/>
                <a:ea typeface="맑은 고딕"/>
                <a:cs typeface="Arial"/>
              </a:rPr>
              <a:t>trình</a:t>
            </a:r>
            <a:r>
              <a:rPr lang="en-US" altLang="ko-KR" sz="2000">
                <a:solidFill>
                  <a:schemeClr val="bg1"/>
                </a:solidFill>
                <a:latin typeface="Constantia"/>
                <a:ea typeface="맑은 고딕"/>
                <a:cs typeface="Arial"/>
              </a:rPr>
              <a:t> </a:t>
            </a:r>
            <a:r>
              <a:rPr lang="en-US" altLang="ko-KR" sz="2000" err="1">
                <a:solidFill>
                  <a:schemeClr val="bg1"/>
                </a:solidFill>
                <a:latin typeface="Constantia"/>
                <a:ea typeface="맑은 고딕"/>
                <a:cs typeface="Arial"/>
              </a:rPr>
              <a:t>của</a:t>
            </a:r>
            <a:r>
              <a:rPr lang="en-US" altLang="ko-KR" sz="2000">
                <a:solidFill>
                  <a:schemeClr val="bg1"/>
                </a:solidFill>
                <a:latin typeface="Constantia"/>
                <a:ea typeface="맑은 고딕"/>
                <a:cs typeface="Arial"/>
              </a:rPr>
              <a:t> </a:t>
            </a:r>
            <a:r>
              <a:rPr lang="en-US" altLang="ko-KR" sz="2000" err="1">
                <a:solidFill>
                  <a:schemeClr val="bg1"/>
                </a:solidFill>
                <a:latin typeface="Constantia"/>
                <a:ea typeface="맑은 고딕"/>
                <a:cs typeface="Arial"/>
              </a:rPr>
              <a:t>chúng</a:t>
            </a:r>
            <a:r>
              <a:rPr lang="en-US" altLang="ko-KR" sz="2000">
                <a:solidFill>
                  <a:schemeClr val="bg1"/>
                </a:solidFill>
                <a:latin typeface="Constantia"/>
                <a:ea typeface="맑은 고딕"/>
                <a:cs typeface="Arial"/>
              </a:rPr>
              <a:t> </a:t>
            </a:r>
            <a:r>
              <a:rPr lang="en-US" altLang="ko-KR" sz="2000" err="1">
                <a:solidFill>
                  <a:schemeClr val="bg1"/>
                </a:solidFill>
                <a:latin typeface="Constantia"/>
                <a:ea typeface="맑은 고딕"/>
                <a:cs typeface="Arial"/>
              </a:rPr>
              <a:t>em</a:t>
            </a:r>
            <a:r>
              <a:rPr lang="en-US" altLang="ko-KR" sz="2000">
                <a:solidFill>
                  <a:schemeClr val="bg1"/>
                </a:solidFill>
                <a:latin typeface="Constantia"/>
                <a:ea typeface="맑은 고딕"/>
                <a:cs typeface="Arial"/>
              </a:rPr>
              <a:t>.</a:t>
            </a:r>
            <a:endParaRPr lang="ko-KR" altLang="en-US" sz="2000">
              <a:solidFill>
                <a:schemeClr val="bg1"/>
              </a:solidFill>
              <a:latin typeface="Constantia"/>
              <a:ea typeface="맑은 고딕"/>
              <a:cs typeface="Arial"/>
            </a:endParaRPr>
          </a:p>
        </p:txBody>
      </p:sp>
    </p:spTree>
    <p:extLst>
      <p:ext uri="{BB962C8B-B14F-4D97-AF65-F5344CB8AC3E}">
        <p14:creationId xmlns:p14="http://schemas.microsoft.com/office/powerpoint/2010/main" val="2274587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3681AEC-AC1A-4475-8310-BC57C6CB36B6}"/>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FA14409-3D3F-4F6C-8596-A569EF38008C}"/>
              </a:ext>
            </a:extLst>
          </p:cNvPr>
          <p:cNvSpPr txBox="1"/>
          <p:nvPr/>
        </p:nvSpPr>
        <p:spPr>
          <a:xfrm>
            <a:off x="-1" y="66000"/>
            <a:ext cx="12192000" cy="1015663"/>
          </a:xfrm>
          <a:prstGeom prst="rect">
            <a:avLst/>
          </a:prstGeom>
          <a:noFill/>
        </p:spPr>
        <p:txBody>
          <a:bodyPr wrap="square">
            <a:spAutoFit/>
          </a:bodyPr>
          <a:lstStyle/>
          <a:p>
            <a:pPr algn="ctr"/>
            <a:r>
              <a:rPr lang="en-US" sz="6000" b="1">
                <a:solidFill>
                  <a:schemeClr val="bg1"/>
                </a:solidFill>
                <a:latin typeface="Constantia" charset="0"/>
                <a:ea typeface="Constantia" charset="0"/>
                <a:cs typeface="Constantia" charset="0"/>
              </a:rPr>
              <a:t>Motivation</a:t>
            </a:r>
          </a:p>
        </p:txBody>
      </p:sp>
      <p:sp>
        <p:nvSpPr>
          <p:cNvPr id="6" name="TextBox 5">
            <a:extLst>
              <a:ext uri="{FF2B5EF4-FFF2-40B4-BE49-F238E27FC236}">
                <a16:creationId xmlns:a16="http://schemas.microsoft.com/office/drawing/2014/main" id="{63BAB1F6-F38D-4091-808A-36D468562DAC}"/>
              </a:ext>
            </a:extLst>
          </p:cNvPr>
          <p:cNvSpPr txBox="1"/>
          <p:nvPr/>
        </p:nvSpPr>
        <p:spPr>
          <a:xfrm>
            <a:off x="791394" y="1828965"/>
            <a:ext cx="10609210" cy="830997"/>
          </a:xfrm>
          <a:prstGeom prst="rect">
            <a:avLst/>
          </a:prstGeom>
          <a:noFill/>
        </p:spPr>
        <p:txBody>
          <a:bodyPr wrap="square" lIns="91440" tIns="45720" rIns="91440" bIns="45720" anchor="t">
            <a:spAutoFit/>
          </a:bodyPr>
          <a:lstStyle/>
          <a:p>
            <a:pPr marL="457200" indent="-457200" algn="just">
              <a:buFont typeface="Wingdings" panose="05000000000000000000" pitchFamily="2" charset="2"/>
              <a:buChar char="q"/>
            </a:pPr>
            <a:r>
              <a:rPr lang="en-US" sz="2400">
                <a:solidFill>
                  <a:srgbClr val="1B1B1B"/>
                </a:solidFill>
                <a:latin typeface="Times New Roman"/>
                <a:cs typeface="Times New Roman"/>
              </a:rPr>
              <a:t>Khi </a:t>
            </a:r>
            <a:r>
              <a:rPr lang="en-US" sz="2400" err="1">
                <a:solidFill>
                  <a:srgbClr val="1B1B1B"/>
                </a:solidFill>
                <a:latin typeface="Times New Roman"/>
                <a:cs typeface="Times New Roman"/>
              </a:rPr>
              <a:t>đại</a:t>
            </a:r>
            <a:r>
              <a:rPr lang="en-US" sz="2400">
                <a:solidFill>
                  <a:srgbClr val="1B1B1B"/>
                </a:solidFill>
                <a:latin typeface="Times New Roman"/>
                <a:cs typeface="Times New Roman"/>
              </a:rPr>
              <a:t> </a:t>
            </a:r>
            <a:r>
              <a:rPr lang="en-US" sz="2400" err="1">
                <a:solidFill>
                  <a:srgbClr val="1B1B1B"/>
                </a:solidFill>
                <a:latin typeface="Times New Roman"/>
                <a:cs typeface="Times New Roman"/>
              </a:rPr>
              <a:t>dịch</a:t>
            </a:r>
            <a:r>
              <a:rPr lang="en-US" sz="2400">
                <a:solidFill>
                  <a:srgbClr val="1B1B1B"/>
                </a:solidFill>
                <a:latin typeface="Times New Roman"/>
                <a:cs typeface="Times New Roman"/>
              </a:rPr>
              <a:t> Covid-19 </a:t>
            </a:r>
            <a:r>
              <a:rPr lang="en-US" sz="2400" err="1">
                <a:solidFill>
                  <a:srgbClr val="1B1B1B"/>
                </a:solidFill>
                <a:latin typeface="Times New Roman"/>
                <a:cs typeface="Times New Roman"/>
              </a:rPr>
              <a:t>diễn</a:t>
            </a:r>
            <a:r>
              <a:rPr lang="en-US" sz="2400">
                <a:solidFill>
                  <a:srgbClr val="1B1B1B"/>
                </a:solidFill>
                <a:latin typeface="Times New Roman"/>
                <a:cs typeface="Times New Roman"/>
              </a:rPr>
              <a:t> ra, </a:t>
            </a:r>
            <a:r>
              <a:rPr lang="en-US" sz="2400" err="1">
                <a:solidFill>
                  <a:srgbClr val="1B1B1B"/>
                </a:solidFill>
                <a:latin typeface="Times New Roman"/>
                <a:cs typeface="Times New Roman"/>
              </a:rPr>
              <a:t>trật</a:t>
            </a:r>
            <a:r>
              <a:rPr lang="en-US" sz="2400">
                <a:solidFill>
                  <a:srgbClr val="1B1B1B"/>
                </a:solidFill>
                <a:latin typeface="Times New Roman"/>
                <a:cs typeface="Times New Roman"/>
              </a:rPr>
              <a:t> </a:t>
            </a:r>
            <a:r>
              <a:rPr lang="en-US" sz="2400" err="1">
                <a:solidFill>
                  <a:srgbClr val="1B1B1B"/>
                </a:solidFill>
                <a:latin typeface="Times New Roman"/>
                <a:cs typeface="Times New Roman"/>
              </a:rPr>
              <a:t>tự</a:t>
            </a:r>
            <a:r>
              <a:rPr lang="en-US" sz="2400">
                <a:solidFill>
                  <a:srgbClr val="1B1B1B"/>
                </a:solidFill>
                <a:latin typeface="Times New Roman"/>
                <a:cs typeface="Times New Roman"/>
              </a:rPr>
              <a:t> </a:t>
            </a:r>
            <a:r>
              <a:rPr lang="en-US" sz="2400" err="1">
                <a:solidFill>
                  <a:srgbClr val="1B1B1B"/>
                </a:solidFill>
                <a:latin typeface="Times New Roman"/>
                <a:cs typeface="Times New Roman"/>
              </a:rPr>
              <a:t>xã</a:t>
            </a:r>
            <a:r>
              <a:rPr lang="en-US" sz="2400">
                <a:solidFill>
                  <a:srgbClr val="1B1B1B"/>
                </a:solidFill>
                <a:latin typeface="Times New Roman"/>
                <a:cs typeface="Times New Roman"/>
              </a:rPr>
              <a:t> </a:t>
            </a:r>
            <a:r>
              <a:rPr lang="en-US" sz="2400" err="1">
                <a:solidFill>
                  <a:srgbClr val="1B1B1B"/>
                </a:solidFill>
                <a:latin typeface="Times New Roman"/>
                <a:cs typeface="Times New Roman"/>
              </a:rPr>
              <a:t>hội</a:t>
            </a:r>
            <a:r>
              <a:rPr lang="en-US" sz="2400">
                <a:solidFill>
                  <a:srgbClr val="1B1B1B"/>
                </a:solidFill>
                <a:latin typeface="Times New Roman"/>
                <a:cs typeface="Times New Roman"/>
              </a:rPr>
              <a:t>, an </a:t>
            </a:r>
            <a:r>
              <a:rPr lang="en-US" sz="2400" err="1">
                <a:solidFill>
                  <a:srgbClr val="1B1B1B"/>
                </a:solidFill>
                <a:latin typeface="Times New Roman"/>
                <a:cs typeface="Times New Roman"/>
              </a:rPr>
              <a:t>ninh</a:t>
            </a:r>
            <a:r>
              <a:rPr lang="en-US" sz="2400">
                <a:solidFill>
                  <a:srgbClr val="1B1B1B"/>
                </a:solidFill>
                <a:latin typeface="Times New Roman"/>
                <a:cs typeface="Times New Roman"/>
              </a:rPr>
              <a:t>, </a:t>
            </a:r>
            <a:r>
              <a:rPr lang="en-US" sz="2400" err="1">
                <a:solidFill>
                  <a:srgbClr val="1B1B1B"/>
                </a:solidFill>
                <a:latin typeface="Times New Roman"/>
                <a:cs typeface="Times New Roman"/>
              </a:rPr>
              <a:t>đặc</a:t>
            </a:r>
            <a:r>
              <a:rPr lang="en-US" sz="2400">
                <a:solidFill>
                  <a:srgbClr val="1B1B1B"/>
                </a:solidFill>
                <a:latin typeface="Times New Roman"/>
                <a:cs typeface="Times New Roman"/>
              </a:rPr>
              <a:t> </a:t>
            </a:r>
            <a:r>
              <a:rPr lang="en-US" sz="2400" err="1">
                <a:solidFill>
                  <a:srgbClr val="1B1B1B"/>
                </a:solidFill>
                <a:latin typeface="Times New Roman"/>
                <a:cs typeface="Times New Roman"/>
              </a:rPr>
              <a:t>biệt</a:t>
            </a:r>
            <a:r>
              <a:rPr lang="en-US" sz="2400">
                <a:solidFill>
                  <a:srgbClr val="1B1B1B"/>
                </a:solidFill>
                <a:latin typeface="Times New Roman"/>
                <a:cs typeface="Times New Roman"/>
              </a:rPr>
              <a:t> </a:t>
            </a:r>
            <a:r>
              <a:rPr lang="en-US" sz="2400" err="1">
                <a:solidFill>
                  <a:srgbClr val="1B1B1B"/>
                </a:solidFill>
                <a:latin typeface="Times New Roman"/>
                <a:cs typeface="Times New Roman"/>
              </a:rPr>
              <a:t>là</a:t>
            </a:r>
            <a:r>
              <a:rPr lang="en-US" sz="2400">
                <a:solidFill>
                  <a:srgbClr val="1B1B1B"/>
                </a:solidFill>
                <a:latin typeface="Times New Roman"/>
                <a:cs typeface="Times New Roman"/>
              </a:rPr>
              <a:t> </a:t>
            </a:r>
            <a:r>
              <a:rPr lang="en-US" sz="2400" err="1">
                <a:solidFill>
                  <a:srgbClr val="1B1B1B"/>
                </a:solidFill>
                <a:latin typeface="Times New Roman"/>
                <a:cs typeface="Times New Roman"/>
              </a:rPr>
              <a:t>cơ</a:t>
            </a:r>
            <a:r>
              <a:rPr lang="en-US" sz="2400">
                <a:solidFill>
                  <a:srgbClr val="1B1B1B"/>
                </a:solidFill>
                <a:latin typeface="Times New Roman"/>
                <a:cs typeface="Times New Roman"/>
              </a:rPr>
              <a:t> </a:t>
            </a:r>
            <a:r>
              <a:rPr lang="en-US" sz="2400" err="1">
                <a:solidFill>
                  <a:srgbClr val="1B1B1B"/>
                </a:solidFill>
                <a:latin typeface="Times New Roman"/>
                <a:cs typeface="Times New Roman"/>
              </a:rPr>
              <a:t>sở</a:t>
            </a:r>
            <a:r>
              <a:rPr lang="en-US" sz="2400">
                <a:solidFill>
                  <a:srgbClr val="1B1B1B"/>
                </a:solidFill>
                <a:latin typeface="Times New Roman"/>
                <a:cs typeface="Times New Roman"/>
              </a:rPr>
              <a:t> </a:t>
            </a:r>
            <a:r>
              <a:rPr lang="en-US" sz="2400" err="1">
                <a:solidFill>
                  <a:srgbClr val="1B1B1B"/>
                </a:solidFill>
                <a:latin typeface="Times New Roman"/>
                <a:cs typeface="Times New Roman"/>
              </a:rPr>
              <a:t>vật</a:t>
            </a:r>
            <a:r>
              <a:rPr lang="en-US" sz="2400">
                <a:solidFill>
                  <a:srgbClr val="1B1B1B"/>
                </a:solidFill>
                <a:latin typeface="Times New Roman"/>
                <a:cs typeface="Times New Roman"/>
              </a:rPr>
              <a:t> </a:t>
            </a:r>
            <a:r>
              <a:rPr lang="en-US" sz="2400" err="1">
                <a:solidFill>
                  <a:srgbClr val="1B1B1B"/>
                </a:solidFill>
                <a:latin typeface="Times New Roman"/>
                <a:cs typeface="Times New Roman"/>
              </a:rPr>
              <a:t>chất</a:t>
            </a:r>
            <a:r>
              <a:rPr lang="en-US" sz="2400">
                <a:solidFill>
                  <a:srgbClr val="1B1B1B"/>
                </a:solidFill>
                <a:latin typeface="Times New Roman"/>
                <a:cs typeface="Times New Roman"/>
              </a:rPr>
              <a:t> </a:t>
            </a:r>
            <a:r>
              <a:rPr lang="en-US" sz="2400" err="1">
                <a:solidFill>
                  <a:srgbClr val="1B1B1B"/>
                </a:solidFill>
                <a:latin typeface="Times New Roman"/>
                <a:cs typeface="Times New Roman"/>
              </a:rPr>
              <a:t>và</a:t>
            </a:r>
            <a:r>
              <a:rPr lang="en-US" sz="2400">
                <a:solidFill>
                  <a:srgbClr val="1B1B1B"/>
                </a:solidFill>
                <a:latin typeface="Times New Roman"/>
                <a:cs typeface="Times New Roman"/>
              </a:rPr>
              <a:t> </a:t>
            </a:r>
            <a:r>
              <a:rPr lang="en-US" sz="2400" err="1">
                <a:solidFill>
                  <a:srgbClr val="1B1B1B"/>
                </a:solidFill>
                <a:latin typeface="Times New Roman"/>
                <a:cs typeface="Times New Roman"/>
              </a:rPr>
              <a:t>trang</a:t>
            </a:r>
            <a:r>
              <a:rPr lang="en-US" sz="2400">
                <a:solidFill>
                  <a:srgbClr val="1B1B1B"/>
                </a:solidFill>
                <a:latin typeface="Times New Roman"/>
                <a:cs typeface="Times New Roman"/>
              </a:rPr>
              <a:t> </a:t>
            </a:r>
            <a:r>
              <a:rPr lang="en-US" sz="2400" err="1">
                <a:solidFill>
                  <a:srgbClr val="1B1B1B"/>
                </a:solidFill>
                <a:latin typeface="Times New Roman"/>
                <a:cs typeface="Times New Roman"/>
              </a:rPr>
              <a:t>thiết</a:t>
            </a:r>
            <a:r>
              <a:rPr lang="en-US" sz="2400">
                <a:solidFill>
                  <a:srgbClr val="1B1B1B"/>
                </a:solidFill>
                <a:latin typeface="Times New Roman"/>
                <a:cs typeface="Times New Roman"/>
              </a:rPr>
              <a:t> </a:t>
            </a:r>
            <a:r>
              <a:rPr lang="en-US" sz="2400" err="1">
                <a:solidFill>
                  <a:srgbClr val="1B1B1B"/>
                </a:solidFill>
                <a:latin typeface="Times New Roman"/>
                <a:cs typeface="Times New Roman"/>
              </a:rPr>
              <a:t>bị</a:t>
            </a:r>
            <a:r>
              <a:rPr lang="en-US" sz="2400">
                <a:solidFill>
                  <a:srgbClr val="1B1B1B"/>
                </a:solidFill>
                <a:latin typeface="Times New Roman"/>
                <a:cs typeface="Times New Roman"/>
              </a:rPr>
              <a:t> y </a:t>
            </a:r>
            <a:r>
              <a:rPr lang="en-US" sz="2400" err="1">
                <a:solidFill>
                  <a:srgbClr val="1B1B1B"/>
                </a:solidFill>
                <a:latin typeface="Times New Roman"/>
                <a:cs typeface="Times New Roman"/>
              </a:rPr>
              <a:t>tế</a:t>
            </a:r>
            <a:r>
              <a:rPr lang="en-US" sz="2400">
                <a:solidFill>
                  <a:srgbClr val="1B1B1B"/>
                </a:solidFill>
                <a:latin typeface="Times New Roman"/>
                <a:cs typeface="Times New Roman"/>
              </a:rPr>
              <a:t> </a:t>
            </a:r>
            <a:r>
              <a:rPr lang="en-US" sz="2400" err="1">
                <a:solidFill>
                  <a:srgbClr val="1B1B1B"/>
                </a:solidFill>
                <a:latin typeface="Times New Roman"/>
                <a:cs typeface="Times New Roman"/>
              </a:rPr>
              <a:t>được</a:t>
            </a:r>
            <a:r>
              <a:rPr lang="en-US" sz="2400">
                <a:solidFill>
                  <a:srgbClr val="1B1B1B"/>
                </a:solidFill>
                <a:latin typeface="Times New Roman"/>
                <a:cs typeface="Times New Roman"/>
              </a:rPr>
              <a:t> </a:t>
            </a:r>
            <a:r>
              <a:rPr lang="en-US" sz="2400" err="1">
                <a:solidFill>
                  <a:srgbClr val="1B1B1B"/>
                </a:solidFill>
                <a:latin typeface="Times New Roman"/>
                <a:cs typeface="Times New Roman"/>
              </a:rPr>
              <a:t>đặt</a:t>
            </a:r>
            <a:r>
              <a:rPr lang="en-US" sz="2400">
                <a:solidFill>
                  <a:srgbClr val="1B1B1B"/>
                </a:solidFill>
                <a:latin typeface="Times New Roman"/>
                <a:cs typeface="Times New Roman"/>
              </a:rPr>
              <a:t> </a:t>
            </a:r>
            <a:r>
              <a:rPr lang="en-US" sz="2400" err="1">
                <a:solidFill>
                  <a:srgbClr val="1B1B1B"/>
                </a:solidFill>
                <a:latin typeface="Times New Roman"/>
                <a:cs typeface="Times New Roman"/>
              </a:rPr>
              <a:t>lên</a:t>
            </a:r>
            <a:r>
              <a:rPr lang="en-US" sz="2400">
                <a:solidFill>
                  <a:srgbClr val="1B1B1B"/>
                </a:solidFill>
                <a:latin typeface="Times New Roman"/>
                <a:cs typeface="Times New Roman"/>
              </a:rPr>
              <a:t> </a:t>
            </a:r>
            <a:r>
              <a:rPr lang="en-US" sz="2400" err="1">
                <a:solidFill>
                  <a:srgbClr val="1B1B1B"/>
                </a:solidFill>
                <a:latin typeface="Times New Roman"/>
                <a:cs typeface="Times New Roman"/>
              </a:rPr>
              <a:t>hàng</a:t>
            </a:r>
            <a:r>
              <a:rPr lang="en-US" sz="2400">
                <a:solidFill>
                  <a:srgbClr val="1B1B1B"/>
                </a:solidFill>
                <a:latin typeface="Times New Roman"/>
                <a:cs typeface="Times New Roman"/>
              </a:rPr>
              <a:t> </a:t>
            </a:r>
            <a:r>
              <a:rPr lang="en-US" sz="2400" err="1">
                <a:solidFill>
                  <a:srgbClr val="1B1B1B"/>
                </a:solidFill>
                <a:latin typeface="Times New Roman"/>
                <a:cs typeface="Times New Roman"/>
              </a:rPr>
              <a:t>đầu</a:t>
            </a:r>
            <a:r>
              <a:rPr lang="en-US" sz="2400">
                <a:solidFill>
                  <a:srgbClr val="1B1B1B"/>
                </a:solidFill>
                <a:latin typeface="Times New Roman"/>
                <a:cs typeface="Times New Roman"/>
              </a:rPr>
              <a:t>.</a:t>
            </a:r>
            <a:endParaRPr lang="en-US" sz="2400" b="0" i="0" u="none" strike="noStrike">
              <a:solidFill>
                <a:srgbClr val="1B1B1B"/>
              </a:solidFill>
              <a:effectLst/>
              <a:latin typeface="Times New Roman"/>
              <a:cs typeface="Times New Roman"/>
            </a:endParaRPr>
          </a:p>
        </p:txBody>
      </p:sp>
      <p:sp>
        <p:nvSpPr>
          <p:cNvPr id="11" name="TextBox 10">
            <a:extLst>
              <a:ext uri="{FF2B5EF4-FFF2-40B4-BE49-F238E27FC236}">
                <a16:creationId xmlns:a16="http://schemas.microsoft.com/office/drawing/2014/main" id="{1B03E0AC-2702-4130-97A9-A91F067F0002}"/>
              </a:ext>
            </a:extLst>
          </p:cNvPr>
          <p:cNvSpPr txBox="1"/>
          <p:nvPr/>
        </p:nvSpPr>
        <p:spPr>
          <a:xfrm>
            <a:off x="791394" y="3034652"/>
            <a:ext cx="10609210" cy="1200329"/>
          </a:xfrm>
          <a:prstGeom prst="rect">
            <a:avLst/>
          </a:prstGeom>
          <a:noFill/>
        </p:spPr>
        <p:txBody>
          <a:bodyPr wrap="square" lIns="91440" tIns="45720" rIns="91440" bIns="45720" anchor="t">
            <a:spAutoFit/>
          </a:bodyPr>
          <a:lstStyle/>
          <a:p>
            <a:pPr marL="457200" indent="-457200" algn="just">
              <a:buFont typeface="Wingdings" panose="05000000000000000000" pitchFamily="2" charset="2"/>
              <a:buChar char="q"/>
            </a:pPr>
            <a:r>
              <a:rPr lang="en-US" sz="2400">
                <a:solidFill>
                  <a:srgbClr val="1B1B1B"/>
                </a:solidFill>
                <a:latin typeface="Times New Roman"/>
                <a:cs typeface="Times New Roman"/>
              </a:rPr>
              <a:t>Ta </a:t>
            </a:r>
            <a:r>
              <a:rPr lang="en-US" sz="2400" err="1">
                <a:solidFill>
                  <a:srgbClr val="1B1B1B"/>
                </a:solidFill>
                <a:latin typeface="Times New Roman"/>
                <a:cs typeface="Times New Roman"/>
              </a:rPr>
              <a:t>cần</a:t>
            </a:r>
            <a:r>
              <a:rPr lang="en-US" sz="2400">
                <a:solidFill>
                  <a:srgbClr val="1B1B1B"/>
                </a:solidFill>
                <a:latin typeface="Times New Roman"/>
                <a:cs typeface="Times New Roman"/>
              </a:rPr>
              <a:t> </a:t>
            </a:r>
            <a:r>
              <a:rPr lang="en-US" sz="2400" err="1">
                <a:solidFill>
                  <a:srgbClr val="1B1B1B"/>
                </a:solidFill>
                <a:latin typeface="Times New Roman"/>
                <a:cs typeface="Times New Roman"/>
              </a:rPr>
              <a:t>theo</a:t>
            </a:r>
            <a:r>
              <a:rPr lang="en-US" sz="2400">
                <a:solidFill>
                  <a:srgbClr val="1B1B1B"/>
                </a:solidFill>
                <a:latin typeface="Times New Roman"/>
                <a:cs typeface="Times New Roman"/>
              </a:rPr>
              <a:t> </a:t>
            </a:r>
            <a:r>
              <a:rPr lang="en-US" sz="2400" err="1">
                <a:solidFill>
                  <a:srgbClr val="1B1B1B"/>
                </a:solidFill>
                <a:latin typeface="Times New Roman"/>
                <a:cs typeface="Times New Roman"/>
              </a:rPr>
              <a:t>dõi</a:t>
            </a:r>
            <a:r>
              <a:rPr lang="en-US" sz="2400">
                <a:solidFill>
                  <a:srgbClr val="1B1B1B"/>
                </a:solidFill>
                <a:latin typeface="Times New Roman"/>
                <a:cs typeface="Times New Roman"/>
              </a:rPr>
              <a:t> </a:t>
            </a:r>
            <a:r>
              <a:rPr lang="en-US" sz="2400" err="1">
                <a:solidFill>
                  <a:srgbClr val="1B1B1B"/>
                </a:solidFill>
                <a:latin typeface="Times New Roman"/>
                <a:cs typeface="Times New Roman"/>
              </a:rPr>
              <a:t>tình</a:t>
            </a:r>
            <a:r>
              <a:rPr lang="en-US" sz="2400">
                <a:solidFill>
                  <a:srgbClr val="1B1B1B"/>
                </a:solidFill>
                <a:latin typeface="Times New Roman"/>
                <a:cs typeface="Times New Roman"/>
              </a:rPr>
              <a:t> </a:t>
            </a:r>
            <a:r>
              <a:rPr lang="en-US" sz="2400" err="1">
                <a:solidFill>
                  <a:srgbClr val="1B1B1B"/>
                </a:solidFill>
                <a:latin typeface="Times New Roman"/>
                <a:cs typeface="Times New Roman"/>
              </a:rPr>
              <a:t>hình</a:t>
            </a:r>
            <a:r>
              <a:rPr lang="en-US" sz="2400">
                <a:solidFill>
                  <a:srgbClr val="1B1B1B"/>
                </a:solidFill>
                <a:latin typeface="Times New Roman"/>
                <a:cs typeface="Times New Roman"/>
              </a:rPr>
              <a:t> </a:t>
            </a:r>
            <a:r>
              <a:rPr lang="en-US" sz="2400" err="1">
                <a:solidFill>
                  <a:srgbClr val="1B1B1B"/>
                </a:solidFill>
                <a:latin typeface="Times New Roman"/>
                <a:cs typeface="Times New Roman"/>
              </a:rPr>
              <a:t>hiện</a:t>
            </a:r>
            <a:r>
              <a:rPr lang="en-US" sz="2400">
                <a:solidFill>
                  <a:srgbClr val="1B1B1B"/>
                </a:solidFill>
                <a:latin typeface="Times New Roman"/>
                <a:cs typeface="Times New Roman"/>
              </a:rPr>
              <a:t> </a:t>
            </a:r>
            <a:r>
              <a:rPr lang="en-US" sz="2400" err="1">
                <a:solidFill>
                  <a:srgbClr val="1B1B1B"/>
                </a:solidFill>
                <a:latin typeface="Times New Roman"/>
                <a:cs typeface="Times New Roman"/>
              </a:rPr>
              <a:t>tại</a:t>
            </a:r>
            <a:r>
              <a:rPr lang="en-US" sz="2400">
                <a:solidFill>
                  <a:srgbClr val="1B1B1B"/>
                </a:solidFill>
                <a:latin typeface="Times New Roman"/>
                <a:cs typeface="Times New Roman"/>
              </a:rPr>
              <a:t> </a:t>
            </a:r>
            <a:r>
              <a:rPr lang="en-US" sz="2400" err="1">
                <a:solidFill>
                  <a:srgbClr val="1B1B1B"/>
                </a:solidFill>
                <a:latin typeface="Times New Roman"/>
                <a:cs typeface="Times New Roman"/>
              </a:rPr>
              <a:t>và</a:t>
            </a:r>
            <a:r>
              <a:rPr lang="en-US" sz="2400">
                <a:solidFill>
                  <a:srgbClr val="1B1B1B"/>
                </a:solidFill>
                <a:latin typeface="Times New Roman"/>
                <a:cs typeface="Times New Roman"/>
              </a:rPr>
              <a:t> </a:t>
            </a:r>
            <a:r>
              <a:rPr lang="en-US" sz="2400" err="1">
                <a:solidFill>
                  <a:srgbClr val="1B1B1B"/>
                </a:solidFill>
                <a:latin typeface="Times New Roman"/>
                <a:cs typeface="Times New Roman"/>
              </a:rPr>
              <a:t>xây</a:t>
            </a:r>
            <a:r>
              <a:rPr lang="en-US" sz="2400">
                <a:solidFill>
                  <a:srgbClr val="1B1B1B"/>
                </a:solidFill>
                <a:latin typeface="Times New Roman"/>
                <a:cs typeface="Times New Roman"/>
              </a:rPr>
              <a:t> </a:t>
            </a:r>
            <a:r>
              <a:rPr lang="en-US" sz="2400" err="1">
                <a:solidFill>
                  <a:srgbClr val="1B1B1B"/>
                </a:solidFill>
                <a:latin typeface="Times New Roman"/>
                <a:cs typeface="Times New Roman"/>
              </a:rPr>
              <a:t>dựng</a:t>
            </a:r>
            <a:r>
              <a:rPr lang="en-US" sz="2400">
                <a:solidFill>
                  <a:srgbClr val="1B1B1B"/>
                </a:solidFill>
                <a:latin typeface="Times New Roman"/>
                <a:cs typeface="Times New Roman"/>
              </a:rPr>
              <a:t> </a:t>
            </a:r>
            <a:r>
              <a:rPr lang="en-US" sz="2400" err="1">
                <a:solidFill>
                  <a:srgbClr val="1B1B1B"/>
                </a:solidFill>
                <a:latin typeface="Times New Roman"/>
                <a:cs typeface="Times New Roman"/>
              </a:rPr>
              <a:t>các</a:t>
            </a:r>
            <a:r>
              <a:rPr lang="en-US" sz="2400">
                <a:solidFill>
                  <a:srgbClr val="1B1B1B"/>
                </a:solidFill>
                <a:latin typeface="Times New Roman"/>
                <a:cs typeface="Times New Roman"/>
              </a:rPr>
              <a:t> </a:t>
            </a:r>
            <a:r>
              <a:rPr lang="en-US" sz="2400" err="1">
                <a:solidFill>
                  <a:srgbClr val="1B1B1B"/>
                </a:solidFill>
                <a:latin typeface="Times New Roman"/>
                <a:cs typeface="Times New Roman"/>
              </a:rPr>
              <a:t>mô</a:t>
            </a:r>
            <a:r>
              <a:rPr lang="en-US" sz="2400">
                <a:solidFill>
                  <a:srgbClr val="1B1B1B"/>
                </a:solidFill>
                <a:latin typeface="Times New Roman"/>
                <a:cs typeface="Times New Roman"/>
              </a:rPr>
              <a:t> </a:t>
            </a:r>
            <a:r>
              <a:rPr lang="en-US" sz="2400" err="1">
                <a:solidFill>
                  <a:srgbClr val="1B1B1B"/>
                </a:solidFill>
                <a:latin typeface="Times New Roman"/>
                <a:cs typeface="Times New Roman"/>
              </a:rPr>
              <a:t>hình</a:t>
            </a:r>
            <a:r>
              <a:rPr lang="en-US" sz="2400">
                <a:solidFill>
                  <a:srgbClr val="1B1B1B"/>
                </a:solidFill>
                <a:latin typeface="Times New Roman"/>
                <a:cs typeface="Times New Roman"/>
              </a:rPr>
              <a:t> </a:t>
            </a:r>
            <a:r>
              <a:rPr lang="en-US" sz="2400" err="1">
                <a:solidFill>
                  <a:srgbClr val="1B1B1B"/>
                </a:solidFill>
                <a:latin typeface="Times New Roman"/>
                <a:cs typeface="Times New Roman"/>
              </a:rPr>
              <a:t>dự</a:t>
            </a:r>
            <a:r>
              <a:rPr lang="en-US" sz="2400">
                <a:solidFill>
                  <a:srgbClr val="1B1B1B"/>
                </a:solidFill>
                <a:latin typeface="Times New Roman"/>
                <a:cs typeface="Times New Roman"/>
              </a:rPr>
              <a:t> </a:t>
            </a:r>
            <a:r>
              <a:rPr lang="en-US" sz="2400" err="1">
                <a:solidFill>
                  <a:srgbClr val="1B1B1B"/>
                </a:solidFill>
                <a:latin typeface="Times New Roman"/>
                <a:cs typeface="Times New Roman"/>
              </a:rPr>
              <a:t>đoán</a:t>
            </a:r>
            <a:r>
              <a:rPr lang="en-US" sz="2400">
                <a:solidFill>
                  <a:srgbClr val="1B1B1B"/>
                </a:solidFill>
                <a:latin typeface="Times New Roman"/>
                <a:cs typeface="Times New Roman"/>
              </a:rPr>
              <a:t> </a:t>
            </a:r>
            <a:r>
              <a:rPr lang="en-US" sz="2400" err="1">
                <a:solidFill>
                  <a:srgbClr val="1B1B1B"/>
                </a:solidFill>
                <a:latin typeface="Times New Roman"/>
                <a:cs typeface="Times New Roman"/>
              </a:rPr>
              <a:t>số</a:t>
            </a:r>
            <a:r>
              <a:rPr lang="en-US" sz="2400">
                <a:solidFill>
                  <a:srgbClr val="1B1B1B"/>
                </a:solidFill>
                <a:latin typeface="Times New Roman"/>
                <a:cs typeface="Times New Roman"/>
              </a:rPr>
              <a:t> </a:t>
            </a:r>
            <a:r>
              <a:rPr lang="en-US" sz="2400" err="1">
                <a:solidFill>
                  <a:srgbClr val="1B1B1B"/>
                </a:solidFill>
                <a:latin typeface="Times New Roman"/>
                <a:cs typeface="Times New Roman"/>
              </a:rPr>
              <a:t>liệu</a:t>
            </a:r>
            <a:r>
              <a:rPr lang="en-US" sz="2400">
                <a:solidFill>
                  <a:srgbClr val="1B1B1B"/>
                </a:solidFill>
                <a:latin typeface="Times New Roman"/>
                <a:cs typeface="Times New Roman"/>
              </a:rPr>
              <a:t> </a:t>
            </a:r>
            <a:r>
              <a:rPr lang="en-US" sz="2400" err="1">
                <a:solidFill>
                  <a:srgbClr val="1B1B1B"/>
                </a:solidFill>
                <a:latin typeface="Times New Roman"/>
                <a:cs typeface="Times New Roman"/>
              </a:rPr>
              <a:t>của</a:t>
            </a:r>
            <a:r>
              <a:rPr lang="en-US" sz="2400">
                <a:solidFill>
                  <a:srgbClr val="1B1B1B"/>
                </a:solidFill>
                <a:latin typeface="Times New Roman"/>
                <a:cs typeface="Times New Roman"/>
              </a:rPr>
              <a:t> </a:t>
            </a:r>
            <a:r>
              <a:rPr lang="en-US" sz="2400" err="1">
                <a:solidFill>
                  <a:srgbClr val="1B1B1B"/>
                </a:solidFill>
                <a:latin typeface="Times New Roman"/>
                <a:cs typeface="Times New Roman"/>
              </a:rPr>
              <a:t>dịch</a:t>
            </a:r>
            <a:r>
              <a:rPr lang="en-US" sz="2400">
                <a:solidFill>
                  <a:srgbClr val="1B1B1B"/>
                </a:solidFill>
                <a:latin typeface="Times New Roman"/>
                <a:cs typeface="Times New Roman"/>
              </a:rPr>
              <a:t> </a:t>
            </a:r>
            <a:r>
              <a:rPr lang="en-US" sz="2400" err="1">
                <a:solidFill>
                  <a:srgbClr val="1B1B1B"/>
                </a:solidFill>
                <a:latin typeface="Times New Roman"/>
                <a:cs typeface="Times New Roman"/>
              </a:rPr>
              <a:t>bệnh</a:t>
            </a:r>
            <a:r>
              <a:rPr lang="en-US" sz="2400">
                <a:solidFill>
                  <a:srgbClr val="1B1B1B"/>
                </a:solidFill>
                <a:latin typeface="Times New Roman"/>
                <a:cs typeface="Times New Roman"/>
              </a:rPr>
              <a:t> ở </a:t>
            </a:r>
            <a:r>
              <a:rPr lang="en-US" sz="2400" err="1">
                <a:solidFill>
                  <a:srgbClr val="1B1B1B"/>
                </a:solidFill>
                <a:latin typeface="Times New Roman"/>
                <a:cs typeface="Times New Roman"/>
              </a:rPr>
              <a:t>tương</a:t>
            </a:r>
            <a:r>
              <a:rPr lang="en-US" sz="2400">
                <a:solidFill>
                  <a:srgbClr val="1B1B1B"/>
                </a:solidFill>
                <a:latin typeface="Times New Roman"/>
                <a:cs typeface="Times New Roman"/>
              </a:rPr>
              <a:t> </a:t>
            </a:r>
            <a:r>
              <a:rPr lang="en-US" sz="2400" err="1">
                <a:solidFill>
                  <a:srgbClr val="1B1B1B"/>
                </a:solidFill>
                <a:latin typeface="Times New Roman"/>
                <a:cs typeface="Times New Roman"/>
              </a:rPr>
              <a:t>lai</a:t>
            </a:r>
            <a:r>
              <a:rPr lang="en-US" sz="2400">
                <a:solidFill>
                  <a:srgbClr val="1B1B1B"/>
                </a:solidFill>
                <a:latin typeface="Times New Roman"/>
                <a:cs typeface="Times New Roman"/>
              </a:rPr>
              <a:t> </a:t>
            </a:r>
            <a:r>
              <a:rPr lang="en-US" sz="2400" err="1">
                <a:solidFill>
                  <a:srgbClr val="1B1B1B"/>
                </a:solidFill>
                <a:latin typeface="Times New Roman"/>
                <a:cs typeface="Times New Roman"/>
              </a:rPr>
              <a:t>để</a:t>
            </a:r>
            <a:r>
              <a:rPr lang="en-US" sz="2400">
                <a:solidFill>
                  <a:srgbClr val="1B1B1B"/>
                </a:solidFill>
                <a:latin typeface="Times New Roman"/>
                <a:cs typeface="Times New Roman"/>
              </a:rPr>
              <a:t> </a:t>
            </a:r>
            <a:r>
              <a:rPr lang="en-US" sz="2400" err="1">
                <a:solidFill>
                  <a:srgbClr val="1B1B1B"/>
                </a:solidFill>
                <a:latin typeface="Times New Roman"/>
                <a:cs typeface="Times New Roman"/>
              </a:rPr>
              <a:t>có</a:t>
            </a:r>
            <a:r>
              <a:rPr lang="en-US" sz="2400">
                <a:solidFill>
                  <a:srgbClr val="1B1B1B"/>
                </a:solidFill>
                <a:latin typeface="Times New Roman"/>
                <a:cs typeface="Times New Roman"/>
              </a:rPr>
              <a:t> </a:t>
            </a:r>
            <a:r>
              <a:rPr lang="en-US" sz="2400" err="1">
                <a:solidFill>
                  <a:srgbClr val="1B1B1B"/>
                </a:solidFill>
                <a:latin typeface="Times New Roman"/>
                <a:cs typeface="Times New Roman"/>
              </a:rPr>
              <a:t>các</a:t>
            </a:r>
            <a:r>
              <a:rPr lang="en-US" sz="2400">
                <a:solidFill>
                  <a:srgbClr val="1B1B1B"/>
                </a:solidFill>
                <a:latin typeface="Times New Roman"/>
                <a:cs typeface="Times New Roman"/>
              </a:rPr>
              <a:t> </a:t>
            </a:r>
            <a:r>
              <a:rPr lang="en-US" sz="2400" err="1">
                <a:solidFill>
                  <a:srgbClr val="1B1B1B"/>
                </a:solidFill>
                <a:latin typeface="Times New Roman"/>
                <a:cs typeface="Times New Roman"/>
              </a:rPr>
              <a:t>biện</a:t>
            </a:r>
            <a:r>
              <a:rPr lang="en-US" sz="2400">
                <a:solidFill>
                  <a:srgbClr val="1B1B1B"/>
                </a:solidFill>
                <a:latin typeface="Times New Roman"/>
                <a:cs typeface="Times New Roman"/>
              </a:rPr>
              <a:t> </a:t>
            </a:r>
            <a:r>
              <a:rPr lang="en-US" sz="2400" err="1">
                <a:solidFill>
                  <a:srgbClr val="1B1B1B"/>
                </a:solidFill>
                <a:latin typeface="Times New Roman"/>
                <a:cs typeface="Times New Roman"/>
              </a:rPr>
              <a:t>pháp</a:t>
            </a:r>
            <a:r>
              <a:rPr lang="en-US" sz="2400">
                <a:solidFill>
                  <a:srgbClr val="1B1B1B"/>
                </a:solidFill>
                <a:latin typeface="Times New Roman"/>
                <a:cs typeface="Times New Roman"/>
              </a:rPr>
              <a:t> </a:t>
            </a:r>
            <a:r>
              <a:rPr lang="en-US" sz="2400" err="1">
                <a:solidFill>
                  <a:srgbClr val="1B1B1B"/>
                </a:solidFill>
                <a:latin typeface="Times New Roman"/>
                <a:cs typeface="Times New Roman"/>
              </a:rPr>
              <a:t>và</a:t>
            </a:r>
            <a:r>
              <a:rPr lang="en-US" sz="2400">
                <a:solidFill>
                  <a:srgbClr val="1B1B1B"/>
                </a:solidFill>
                <a:latin typeface="Times New Roman"/>
                <a:cs typeface="Times New Roman"/>
              </a:rPr>
              <a:t> </a:t>
            </a:r>
            <a:r>
              <a:rPr lang="en-US" sz="2400" err="1">
                <a:solidFill>
                  <a:srgbClr val="1B1B1B"/>
                </a:solidFill>
                <a:latin typeface="Times New Roman"/>
                <a:cs typeface="Times New Roman"/>
              </a:rPr>
              <a:t>chính</a:t>
            </a:r>
            <a:r>
              <a:rPr lang="en-US" sz="2400">
                <a:solidFill>
                  <a:srgbClr val="1B1B1B"/>
                </a:solidFill>
                <a:latin typeface="Times New Roman"/>
                <a:cs typeface="Times New Roman"/>
              </a:rPr>
              <a:t> </a:t>
            </a:r>
            <a:r>
              <a:rPr lang="en-US" sz="2400" err="1">
                <a:solidFill>
                  <a:srgbClr val="1B1B1B"/>
                </a:solidFill>
                <a:latin typeface="Times New Roman"/>
                <a:cs typeface="Times New Roman"/>
              </a:rPr>
              <a:t>sách</a:t>
            </a:r>
            <a:r>
              <a:rPr lang="en-US" sz="2400">
                <a:solidFill>
                  <a:srgbClr val="1B1B1B"/>
                </a:solidFill>
                <a:latin typeface="Times New Roman"/>
                <a:cs typeface="Times New Roman"/>
              </a:rPr>
              <a:t> </a:t>
            </a:r>
            <a:r>
              <a:rPr lang="en-US" sz="2400" err="1">
                <a:solidFill>
                  <a:srgbClr val="1B1B1B"/>
                </a:solidFill>
                <a:latin typeface="Times New Roman"/>
                <a:cs typeface="Times New Roman"/>
              </a:rPr>
              <a:t>phù</a:t>
            </a:r>
            <a:r>
              <a:rPr lang="en-US" sz="2400">
                <a:solidFill>
                  <a:srgbClr val="1B1B1B"/>
                </a:solidFill>
                <a:latin typeface="Times New Roman"/>
                <a:cs typeface="Times New Roman"/>
              </a:rPr>
              <a:t> </a:t>
            </a:r>
            <a:r>
              <a:rPr lang="en-US" sz="2400" err="1">
                <a:solidFill>
                  <a:srgbClr val="1B1B1B"/>
                </a:solidFill>
                <a:latin typeface="Times New Roman"/>
                <a:cs typeface="Times New Roman"/>
              </a:rPr>
              <a:t>hợp</a:t>
            </a:r>
            <a:r>
              <a:rPr lang="en-US" sz="2400">
                <a:solidFill>
                  <a:srgbClr val="1B1B1B"/>
                </a:solidFill>
                <a:latin typeface="Times New Roman"/>
                <a:cs typeface="Times New Roman"/>
              </a:rPr>
              <a:t> </a:t>
            </a:r>
            <a:r>
              <a:rPr lang="en-US" sz="2400" err="1">
                <a:solidFill>
                  <a:srgbClr val="1B1B1B"/>
                </a:solidFill>
                <a:latin typeface="Times New Roman"/>
                <a:cs typeface="Times New Roman"/>
              </a:rPr>
              <a:t>để</a:t>
            </a:r>
            <a:r>
              <a:rPr lang="en-US" sz="2400">
                <a:solidFill>
                  <a:srgbClr val="1B1B1B"/>
                </a:solidFill>
                <a:latin typeface="Times New Roman"/>
                <a:cs typeface="Times New Roman"/>
              </a:rPr>
              <a:t> </a:t>
            </a:r>
            <a:r>
              <a:rPr lang="en-US" sz="2400" err="1">
                <a:solidFill>
                  <a:srgbClr val="1B1B1B"/>
                </a:solidFill>
                <a:latin typeface="Times New Roman"/>
                <a:cs typeface="Times New Roman"/>
              </a:rPr>
              <a:t>ứng</a:t>
            </a:r>
            <a:r>
              <a:rPr lang="en-US" sz="2400">
                <a:solidFill>
                  <a:srgbClr val="1B1B1B"/>
                </a:solidFill>
                <a:latin typeface="Times New Roman"/>
                <a:cs typeface="Times New Roman"/>
              </a:rPr>
              <a:t> </a:t>
            </a:r>
            <a:r>
              <a:rPr lang="en-US" sz="2400" err="1">
                <a:solidFill>
                  <a:srgbClr val="1B1B1B"/>
                </a:solidFill>
                <a:latin typeface="Times New Roman"/>
                <a:cs typeface="Times New Roman"/>
              </a:rPr>
              <a:t>phó</a:t>
            </a:r>
            <a:r>
              <a:rPr lang="en-US" sz="2400">
                <a:solidFill>
                  <a:srgbClr val="1B1B1B"/>
                </a:solidFill>
                <a:latin typeface="Times New Roman"/>
                <a:cs typeface="Times New Roman"/>
              </a:rPr>
              <a:t> </a:t>
            </a:r>
            <a:r>
              <a:rPr lang="en-US" sz="2400" err="1">
                <a:solidFill>
                  <a:srgbClr val="1B1B1B"/>
                </a:solidFill>
                <a:latin typeface="Times New Roman"/>
                <a:cs typeface="Times New Roman"/>
              </a:rPr>
              <a:t>với</a:t>
            </a:r>
            <a:r>
              <a:rPr lang="en-US" sz="2400">
                <a:solidFill>
                  <a:srgbClr val="1B1B1B"/>
                </a:solidFill>
                <a:latin typeface="Times New Roman"/>
                <a:cs typeface="Times New Roman"/>
              </a:rPr>
              <a:t> </a:t>
            </a:r>
            <a:r>
              <a:rPr lang="en-US" sz="2400" err="1">
                <a:solidFill>
                  <a:srgbClr val="1B1B1B"/>
                </a:solidFill>
                <a:latin typeface="Times New Roman"/>
                <a:cs typeface="Times New Roman"/>
              </a:rPr>
              <a:t>đại</a:t>
            </a:r>
            <a:r>
              <a:rPr lang="en-US" sz="2400">
                <a:solidFill>
                  <a:srgbClr val="1B1B1B"/>
                </a:solidFill>
                <a:latin typeface="Times New Roman"/>
                <a:cs typeface="Times New Roman"/>
              </a:rPr>
              <a:t> </a:t>
            </a:r>
            <a:r>
              <a:rPr lang="en-US" sz="2400" err="1">
                <a:solidFill>
                  <a:srgbClr val="1B1B1B"/>
                </a:solidFill>
                <a:latin typeface="Times New Roman"/>
                <a:cs typeface="Times New Roman"/>
              </a:rPr>
              <a:t>dịch</a:t>
            </a:r>
          </a:p>
        </p:txBody>
      </p:sp>
    </p:spTree>
    <p:extLst>
      <p:ext uri="{BB962C8B-B14F-4D97-AF65-F5344CB8AC3E}">
        <p14:creationId xmlns:p14="http://schemas.microsoft.com/office/powerpoint/2010/main" val="1102790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3681AEC-AC1A-4475-8310-BC57C6CB36B6}"/>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FA14409-3D3F-4F6C-8596-A569EF38008C}"/>
              </a:ext>
            </a:extLst>
          </p:cNvPr>
          <p:cNvSpPr txBox="1"/>
          <p:nvPr/>
        </p:nvSpPr>
        <p:spPr>
          <a:xfrm>
            <a:off x="-1" y="66000"/>
            <a:ext cx="12192000" cy="1015663"/>
          </a:xfrm>
          <a:prstGeom prst="rect">
            <a:avLst/>
          </a:prstGeom>
          <a:noFill/>
        </p:spPr>
        <p:txBody>
          <a:bodyPr wrap="square">
            <a:spAutoFit/>
          </a:bodyPr>
          <a:lstStyle/>
          <a:p>
            <a:pPr algn="ctr"/>
            <a:r>
              <a:rPr lang="en-US" sz="6000" b="1">
                <a:solidFill>
                  <a:schemeClr val="bg1"/>
                </a:solidFill>
                <a:latin typeface="Constantia" charset="0"/>
                <a:ea typeface="Constantia" charset="0"/>
                <a:cs typeface="Constantia" charset="0"/>
              </a:rPr>
              <a:t>Challenges</a:t>
            </a:r>
          </a:p>
        </p:txBody>
      </p:sp>
      <p:sp>
        <p:nvSpPr>
          <p:cNvPr id="11" name="TextBox 10">
            <a:extLst>
              <a:ext uri="{FF2B5EF4-FFF2-40B4-BE49-F238E27FC236}">
                <a16:creationId xmlns:a16="http://schemas.microsoft.com/office/drawing/2014/main" id="{1B03E0AC-2702-4130-97A9-A91F067F0002}"/>
              </a:ext>
            </a:extLst>
          </p:cNvPr>
          <p:cNvSpPr txBox="1"/>
          <p:nvPr/>
        </p:nvSpPr>
        <p:spPr>
          <a:xfrm>
            <a:off x="582751" y="1438081"/>
            <a:ext cx="10609210" cy="830997"/>
          </a:xfrm>
          <a:prstGeom prst="rect">
            <a:avLst/>
          </a:prstGeom>
          <a:noFill/>
        </p:spPr>
        <p:txBody>
          <a:bodyPr wrap="square" lIns="91440" tIns="45720" rIns="91440" bIns="45720" anchor="t">
            <a:spAutoFit/>
          </a:bodyPr>
          <a:lstStyle/>
          <a:p>
            <a:pPr marL="457200" indent="-457200" algn="just">
              <a:buFont typeface="Wingdings,Sans-Serif" panose="05000000000000000000" pitchFamily="2" charset="2"/>
              <a:buChar char="q"/>
            </a:pPr>
            <a:r>
              <a:rPr lang="en-US" sz="2400" err="1">
                <a:solidFill>
                  <a:srgbClr val="292B2C"/>
                </a:solidFill>
                <a:latin typeface="Times New Roman"/>
                <a:ea typeface="+mn-lt"/>
                <a:cs typeface="Times New Roman"/>
              </a:rPr>
              <a:t>Chọn</a:t>
            </a:r>
            <a:r>
              <a:rPr lang="en-US" sz="2400">
                <a:solidFill>
                  <a:srgbClr val="292B2C"/>
                </a:solidFill>
                <a:latin typeface="Times New Roman"/>
                <a:ea typeface="+mn-lt"/>
                <a:cs typeface="Times New Roman"/>
              </a:rPr>
              <a:t> </a:t>
            </a:r>
            <a:r>
              <a:rPr lang="en-US" sz="2400" err="1">
                <a:solidFill>
                  <a:srgbClr val="292B2C"/>
                </a:solidFill>
                <a:latin typeface="Times New Roman"/>
                <a:ea typeface="+mn-lt"/>
                <a:cs typeface="Times New Roman"/>
              </a:rPr>
              <a:t>một</a:t>
            </a:r>
            <a:r>
              <a:rPr lang="en-US" sz="2400">
                <a:solidFill>
                  <a:srgbClr val="292B2C"/>
                </a:solidFill>
                <a:latin typeface="Times New Roman"/>
                <a:ea typeface="+mn-lt"/>
                <a:cs typeface="Times New Roman"/>
              </a:rPr>
              <a:t> </a:t>
            </a:r>
            <a:r>
              <a:rPr lang="en-US" sz="2400" err="1">
                <a:solidFill>
                  <a:srgbClr val="292B2C"/>
                </a:solidFill>
                <a:latin typeface="Times New Roman"/>
                <a:ea typeface="+mn-lt"/>
                <a:cs typeface="Times New Roman"/>
              </a:rPr>
              <a:t>nguồn</a:t>
            </a:r>
            <a:r>
              <a:rPr lang="en-US" sz="2400">
                <a:solidFill>
                  <a:srgbClr val="292B2C"/>
                </a:solidFill>
                <a:latin typeface="Times New Roman"/>
                <a:ea typeface="+mn-lt"/>
                <a:cs typeface="Times New Roman"/>
              </a:rPr>
              <a:t> </a:t>
            </a:r>
            <a:r>
              <a:rPr lang="en-US" sz="2400" err="1">
                <a:solidFill>
                  <a:srgbClr val="292B2C"/>
                </a:solidFill>
                <a:latin typeface="Times New Roman"/>
                <a:ea typeface="+mn-lt"/>
                <a:cs typeface="Times New Roman"/>
              </a:rPr>
              <a:t>dữ</a:t>
            </a:r>
            <a:r>
              <a:rPr lang="en-US" sz="2400">
                <a:solidFill>
                  <a:srgbClr val="292B2C"/>
                </a:solidFill>
                <a:latin typeface="Times New Roman"/>
                <a:ea typeface="+mn-lt"/>
                <a:cs typeface="Times New Roman"/>
              </a:rPr>
              <a:t> </a:t>
            </a:r>
            <a:r>
              <a:rPr lang="en-US" sz="2400" err="1">
                <a:solidFill>
                  <a:srgbClr val="292B2C"/>
                </a:solidFill>
                <a:latin typeface="Times New Roman"/>
                <a:ea typeface="+mn-lt"/>
                <a:cs typeface="Times New Roman"/>
              </a:rPr>
              <a:t>liệu</a:t>
            </a:r>
            <a:r>
              <a:rPr lang="en-US" sz="2400">
                <a:solidFill>
                  <a:srgbClr val="292B2C"/>
                </a:solidFill>
                <a:latin typeface="Times New Roman"/>
                <a:ea typeface="+mn-lt"/>
                <a:cs typeface="Times New Roman"/>
              </a:rPr>
              <a:t> </a:t>
            </a:r>
            <a:r>
              <a:rPr lang="en-US" sz="2400" err="1">
                <a:solidFill>
                  <a:srgbClr val="292B2C"/>
                </a:solidFill>
                <a:latin typeface="Times New Roman"/>
                <a:ea typeface="+mn-lt"/>
                <a:cs typeface="Times New Roman"/>
              </a:rPr>
              <a:t>thích</a:t>
            </a:r>
            <a:r>
              <a:rPr lang="en-US" sz="2400">
                <a:solidFill>
                  <a:srgbClr val="292B2C"/>
                </a:solidFill>
                <a:latin typeface="Times New Roman"/>
                <a:ea typeface="+mn-lt"/>
                <a:cs typeface="Times New Roman"/>
              </a:rPr>
              <a:t> </a:t>
            </a:r>
            <a:r>
              <a:rPr lang="en-US" sz="2400" err="1">
                <a:solidFill>
                  <a:srgbClr val="292B2C"/>
                </a:solidFill>
                <a:latin typeface="Times New Roman"/>
                <a:ea typeface="+mn-lt"/>
                <a:cs typeface="Times New Roman"/>
              </a:rPr>
              <a:t>hợp</a:t>
            </a:r>
            <a:r>
              <a:rPr lang="en-US" sz="2400">
                <a:solidFill>
                  <a:srgbClr val="292B2C"/>
                </a:solidFill>
                <a:latin typeface="Times New Roman"/>
                <a:ea typeface="+mn-lt"/>
                <a:cs typeface="Times New Roman"/>
              </a:rPr>
              <a:t> </a:t>
            </a:r>
            <a:r>
              <a:rPr lang="en-US" sz="2400" err="1">
                <a:solidFill>
                  <a:srgbClr val="292B2C"/>
                </a:solidFill>
                <a:latin typeface="Times New Roman"/>
                <a:ea typeface="+mn-lt"/>
                <a:cs typeface="Times New Roman"/>
              </a:rPr>
              <a:t>và</a:t>
            </a:r>
            <a:r>
              <a:rPr lang="en-US" sz="2400">
                <a:solidFill>
                  <a:srgbClr val="292B2C"/>
                </a:solidFill>
                <a:latin typeface="Times New Roman"/>
                <a:ea typeface="+mn-lt"/>
                <a:cs typeface="Times New Roman"/>
              </a:rPr>
              <a:t> </a:t>
            </a:r>
            <a:r>
              <a:rPr lang="en-US" sz="2400" err="1">
                <a:solidFill>
                  <a:srgbClr val="292B2C"/>
                </a:solidFill>
                <a:latin typeface="Times New Roman"/>
                <a:ea typeface="+mn-lt"/>
                <a:cs typeface="Times New Roman"/>
              </a:rPr>
              <a:t>uy</a:t>
            </a:r>
            <a:r>
              <a:rPr lang="en-US" sz="2400">
                <a:solidFill>
                  <a:srgbClr val="292B2C"/>
                </a:solidFill>
                <a:latin typeface="Times New Roman"/>
                <a:ea typeface="+mn-lt"/>
                <a:cs typeface="Times New Roman"/>
              </a:rPr>
              <a:t> </a:t>
            </a:r>
            <a:r>
              <a:rPr lang="en-US" sz="2400" err="1">
                <a:solidFill>
                  <a:srgbClr val="292B2C"/>
                </a:solidFill>
                <a:latin typeface="Times New Roman"/>
                <a:ea typeface="+mn-lt"/>
                <a:cs typeface="Times New Roman"/>
              </a:rPr>
              <a:t>tín</a:t>
            </a:r>
            <a:endParaRPr lang="en-US" sz="2400" err="1">
              <a:ea typeface="+mn-lt"/>
              <a:cs typeface="+mn-lt"/>
            </a:endParaRPr>
          </a:p>
          <a:p>
            <a:pPr marL="457200" indent="-457200" algn="just">
              <a:buFont typeface="Wingdings" panose="05000000000000000000" pitchFamily="2" charset="2"/>
              <a:buChar char="q"/>
            </a:pPr>
            <a:endParaRPr lang="en-US" sz="2400" b="0" i="0" u="none" strike="noStrike">
              <a:solidFill>
                <a:srgbClr val="000000"/>
              </a:solidFill>
              <a:effectLst/>
              <a:latin typeface="Times"/>
              <a:cs typeface="Calibri"/>
            </a:endParaRPr>
          </a:p>
        </p:txBody>
      </p:sp>
      <p:sp>
        <p:nvSpPr>
          <p:cNvPr id="15" name="TextBox 14">
            <a:extLst>
              <a:ext uri="{FF2B5EF4-FFF2-40B4-BE49-F238E27FC236}">
                <a16:creationId xmlns:a16="http://schemas.microsoft.com/office/drawing/2014/main" id="{F2A4EAE4-488D-41E2-A588-C72591739F4F}"/>
              </a:ext>
            </a:extLst>
          </p:cNvPr>
          <p:cNvSpPr txBox="1"/>
          <p:nvPr/>
        </p:nvSpPr>
        <p:spPr>
          <a:xfrm>
            <a:off x="582751" y="1981553"/>
            <a:ext cx="10609210" cy="461665"/>
          </a:xfrm>
          <a:prstGeom prst="rect">
            <a:avLst/>
          </a:prstGeom>
          <a:noFill/>
        </p:spPr>
        <p:txBody>
          <a:bodyPr wrap="square" lIns="91440" tIns="45720" rIns="91440" bIns="45720" anchor="t">
            <a:spAutoFit/>
          </a:bodyPr>
          <a:lstStyle/>
          <a:p>
            <a:pPr marL="457200" indent="-457200" algn="just">
              <a:buFont typeface="Wingdings" panose="05000000000000000000" pitchFamily="2" charset="2"/>
              <a:buChar char="q"/>
            </a:pPr>
            <a:r>
              <a:rPr lang="en-US" sz="2400" err="1">
                <a:latin typeface="Times"/>
                <a:cs typeface="Times"/>
              </a:rPr>
              <a:t>Quyết</a:t>
            </a:r>
            <a:r>
              <a:rPr lang="en-US" sz="2400">
                <a:latin typeface="Times"/>
                <a:cs typeface="Times"/>
              </a:rPr>
              <a:t> </a:t>
            </a:r>
            <a:r>
              <a:rPr lang="en-US" sz="2400" err="1">
                <a:latin typeface="Times"/>
                <a:cs typeface="Times"/>
              </a:rPr>
              <a:t>định</a:t>
            </a:r>
            <a:r>
              <a:rPr lang="en-US" sz="2400">
                <a:latin typeface="Times"/>
                <a:cs typeface="Times"/>
              </a:rPr>
              <a:t> </a:t>
            </a:r>
            <a:r>
              <a:rPr lang="en-US" sz="2400" err="1">
                <a:latin typeface="Times"/>
                <a:cs typeface="Times"/>
              </a:rPr>
              <a:t>chọn</a:t>
            </a:r>
            <a:r>
              <a:rPr lang="en-US" sz="2400">
                <a:latin typeface="Times"/>
                <a:cs typeface="Times"/>
              </a:rPr>
              <a:t> </a:t>
            </a:r>
            <a:r>
              <a:rPr lang="en-US" sz="2400" err="1">
                <a:latin typeface="Times"/>
                <a:cs typeface="Times"/>
              </a:rPr>
              <a:t>dữ</a:t>
            </a:r>
            <a:r>
              <a:rPr lang="en-US" sz="2400">
                <a:latin typeface="Times"/>
                <a:cs typeface="Times"/>
              </a:rPr>
              <a:t> </a:t>
            </a:r>
            <a:r>
              <a:rPr lang="en-US" sz="2400" err="1">
                <a:latin typeface="Times"/>
                <a:cs typeface="Times"/>
              </a:rPr>
              <a:t>liệu</a:t>
            </a:r>
            <a:r>
              <a:rPr lang="en-US" sz="2400">
                <a:latin typeface="Times"/>
                <a:cs typeface="Times"/>
              </a:rPr>
              <a:t> </a:t>
            </a:r>
            <a:r>
              <a:rPr lang="en-US" sz="2400" err="1">
                <a:latin typeface="Times"/>
                <a:cs typeface="Times"/>
              </a:rPr>
              <a:t>từ</a:t>
            </a:r>
            <a:r>
              <a:rPr lang="en-US" sz="2400">
                <a:latin typeface="Times"/>
                <a:cs typeface="Times"/>
              </a:rPr>
              <a:t> </a:t>
            </a:r>
            <a:r>
              <a:rPr lang="en-US" sz="2400" err="1">
                <a:latin typeface="Times"/>
                <a:cs typeface="Times"/>
              </a:rPr>
              <a:t>trang</a:t>
            </a:r>
            <a:r>
              <a:rPr lang="en-US" sz="2400">
                <a:latin typeface="Times"/>
                <a:cs typeface="Times"/>
              </a:rPr>
              <a:t> https://covid19.ncsc.gov.vn/</a:t>
            </a:r>
            <a:endParaRPr lang="en-US" sz="2400" b="0" i="0" u="none" strike="noStrike" err="1">
              <a:solidFill>
                <a:srgbClr val="1B1B1B"/>
              </a:solidFill>
              <a:effectLst/>
              <a:latin typeface="Times New Roman"/>
              <a:cs typeface="Times New Roman"/>
            </a:endParaRPr>
          </a:p>
        </p:txBody>
      </p:sp>
      <p:pic>
        <p:nvPicPr>
          <p:cNvPr id="7" name="Picture 7" descr="Map&#10;&#10;Description automatically generated">
            <a:extLst>
              <a:ext uri="{FF2B5EF4-FFF2-40B4-BE49-F238E27FC236}">
                <a16:creationId xmlns:a16="http://schemas.microsoft.com/office/drawing/2014/main" id="{035CCC67-000C-454D-9267-C4DE8B09BA15}"/>
              </a:ext>
            </a:extLst>
          </p:cNvPr>
          <p:cNvPicPr>
            <a:picLocks noChangeAspect="1"/>
          </p:cNvPicPr>
          <p:nvPr/>
        </p:nvPicPr>
        <p:blipFill>
          <a:blip r:embed="rId2"/>
          <a:stretch>
            <a:fillRect/>
          </a:stretch>
        </p:blipFill>
        <p:spPr>
          <a:xfrm>
            <a:off x="3118757" y="2727298"/>
            <a:ext cx="5854700" cy="3734760"/>
          </a:xfrm>
          <a:prstGeom prst="rect">
            <a:avLst/>
          </a:prstGeom>
        </p:spPr>
      </p:pic>
    </p:spTree>
    <p:extLst>
      <p:ext uri="{BB962C8B-B14F-4D97-AF65-F5344CB8AC3E}">
        <p14:creationId xmlns:p14="http://schemas.microsoft.com/office/powerpoint/2010/main" val="2312365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1000"/>
                                        <p:tgtEl>
                                          <p:spTgt spid="15"/>
                                        </p:tgtEl>
                                      </p:cBhvr>
                                    </p:animEffect>
                                    <p:anim calcmode="lin" valueType="num">
                                      <p:cBhvr>
                                        <p:cTn id="15" dur="1000" fill="hold"/>
                                        <p:tgtEl>
                                          <p:spTgt spid="15"/>
                                        </p:tgtEl>
                                        <p:attrNameLst>
                                          <p:attrName>ppt_x</p:attrName>
                                        </p:attrNameLst>
                                      </p:cBhvr>
                                      <p:tavLst>
                                        <p:tav tm="0">
                                          <p:val>
                                            <p:strVal val="#ppt_x"/>
                                          </p:val>
                                        </p:tav>
                                        <p:tav tm="100000">
                                          <p:val>
                                            <p:strVal val="#ppt_x"/>
                                          </p:val>
                                        </p:tav>
                                      </p:tavLst>
                                    </p:anim>
                                    <p:anim calcmode="lin" valueType="num">
                                      <p:cBhvr>
                                        <p:cTn id="16" dur="1000" fill="hold"/>
                                        <p:tgtEl>
                                          <p:spTgt spid="15"/>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3681AEC-AC1A-4475-8310-BC57C6CB36B6}"/>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FA14409-3D3F-4F6C-8596-A569EF38008C}"/>
              </a:ext>
            </a:extLst>
          </p:cNvPr>
          <p:cNvSpPr txBox="1"/>
          <p:nvPr/>
        </p:nvSpPr>
        <p:spPr>
          <a:xfrm>
            <a:off x="-1" y="66000"/>
            <a:ext cx="12192000" cy="1015663"/>
          </a:xfrm>
          <a:prstGeom prst="rect">
            <a:avLst/>
          </a:prstGeom>
          <a:noFill/>
        </p:spPr>
        <p:txBody>
          <a:bodyPr wrap="square">
            <a:spAutoFit/>
          </a:bodyPr>
          <a:lstStyle/>
          <a:p>
            <a:pPr algn="ctr"/>
            <a:r>
              <a:rPr lang="en-US" sz="6000" b="1">
                <a:solidFill>
                  <a:schemeClr val="bg1"/>
                </a:solidFill>
                <a:latin typeface="Constantia" charset="0"/>
                <a:ea typeface="Constantia" charset="0"/>
                <a:cs typeface="Constantia" charset="0"/>
              </a:rPr>
              <a:t>Scope</a:t>
            </a:r>
          </a:p>
        </p:txBody>
      </p:sp>
      <p:sp>
        <p:nvSpPr>
          <p:cNvPr id="6" name="TextBox 5">
            <a:extLst>
              <a:ext uri="{FF2B5EF4-FFF2-40B4-BE49-F238E27FC236}">
                <a16:creationId xmlns:a16="http://schemas.microsoft.com/office/drawing/2014/main" id="{63BAB1F6-F38D-4091-808A-36D468562DAC}"/>
              </a:ext>
            </a:extLst>
          </p:cNvPr>
          <p:cNvSpPr txBox="1"/>
          <p:nvPr/>
        </p:nvSpPr>
        <p:spPr>
          <a:xfrm>
            <a:off x="791394" y="1711036"/>
            <a:ext cx="10609210" cy="830997"/>
          </a:xfrm>
          <a:prstGeom prst="rect">
            <a:avLst/>
          </a:prstGeom>
          <a:noFill/>
        </p:spPr>
        <p:txBody>
          <a:bodyPr wrap="square" lIns="91440" tIns="45720" rIns="91440" bIns="45720" anchor="t">
            <a:spAutoFit/>
          </a:bodyPr>
          <a:lstStyle/>
          <a:p>
            <a:pPr marL="457200" indent="-457200" algn="just">
              <a:buFont typeface="Wingdings" panose="05000000000000000000" pitchFamily="2" charset="2"/>
              <a:buChar char="q"/>
            </a:pPr>
            <a:r>
              <a:rPr lang="en-US" sz="2400" err="1">
                <a:latin typeface="Times"/>
                <a:ea typeface="+mn-lt"/>
                <a:cs typeface="+mn-lt"/>
              </a:rPr>
              <a:t>Việc</a:t>
            </a:r>
            <a:r>
              <a:rPr lang="en-US" sz="2400">
                <a:latin typeface="Times"/>
                <a:ea typeface="+mn-lt"/>
                <a:cs typeface="+mn-lt"/>
              </a:rPr>
              <a:t> </a:t>
            </a:r>
            <a:r>
              <a:rPr lang="en-US" sz="2400" err="1">
                <a:latin typeface="Times"/>
                <a:ea typeface="+mn-lt"/>
                <a:cs typeface="+mn-lt"/>
              </a:rPr>
              <a:t>xác</a:t>
            </a:r>
            <a:r>
              <a:rPr lang="en-US" sz="2400">
                <a:latin typeface="Times"/>
                <a:ea typeface="+mn-lt"/>
                <a:cs typeface="+mn-lt"/>
              </a:rPr>
              <a:t> </a:t>
            </a:r>
            <a:r>
              <a:rPr lang="en-US" sz="2400" err="1">
                <a:latin typeface="Times"/>
                <a:ea typeface="+mn-lt"/>
                <a:cs typeface="+mn-lt"/>
              </a:rPr>
              <a:t>định</a:t>
            </a:r>
            <a:r>
              <a:rPr lang="en-US" sz="2400">
                <a:latin typeface="Times"/>
                <a:ea typeface="+mn-lt"/>
                <a:cs typeface="+mn-lt"/>
              </a:rPr>
              <a:t> </a:t>
            </a:r>
            <a:r>
              <a:rPr lang="en-US" sz="2400" err="1">
                <a:latin typeface="Times"/>
                <a:ea typeface="+mn-lt"/>
                <a:cs typeface="+mn-lt"/>
              </a:rPr>
              <a:t>phạm</a:t>
            </a:r>
            <a:r>
              <a:rPr lang="en-US" sz="2400">
                <a:latin typeface="Times"/>
                <a:ea typeface="+mn-lt"/>
                <a:cs typeface="+mn-lt"/>
              </a:rPr>
              <a:t> vi </a:t>
            </a:r>
            <a:r>
              <a:rPr lang="en-US" sz="2400" err="1">
                <a:latin typeface="Times"/>
                <a:ea typeface="+mn-lt"/>
                <a:cs typeface="+mn-lt"/>
              </a:rPr>
              <a:t>của</a:t>
            </a:r>
            <a:r>
              <a:rPr lang="en-US" sz="2400">
                <a:latin typeface="Times"/>
                <a:ea typeface="+mn-lt"/>
                <a:cs typeface="+mn-lt"/>
              </a:rPr>
              <a:t> </a:t>
            </a:r>
            <a:r>
              <a:rPr lang="en-US" sz="2400" err="1">
                <a:latin typeface="Times"/>
                <a:ea typeface="+mn-lt"/>
                <a:cs typeface="+mn-lt"/>
              </a:rPr>
              <a:t>dự</a:t>
            </a:r>
            <a:r>
              <a:rPr lang="en-US" sz="2400">
                <a:latin typeface="Times"/>
                <a:ea typeface="+mn-lt"/>
                <a:cs typeface="+mn-lt"/>
              </a:rPr>
              <a:t> </a:t>
            </a:r>
            <a:r>
              <a:rPr lang="en-US" sz="2400" err="1">
                <a:latin typeface="Times"/>
                <a:ea typeface="+mn-lt"/>
                <a:cs typeface="+mn-lt"/>
              </a:rPr>
              <a:t>án</a:t>
            </a:r>
            <a:r>
              <a:rPr lang="en-US" sz="2400">
                <a:latin typeface="Times"/>
                <a:ea typeface="+mn-lt"/>
                <a:cs typeface="+mn-lt"/>
              </a:rPr>
              <a:t> </a:t>
            </a:r>
            <a:r>
              <a:rPr lang="en-US" sz="2400" err="1">
                <a:latin typeface="Times"/>
                <a:ea typeface="+mn-lt"/>
                <a:cs typeface="+mn-lt"/>
              </a:rPr>
              <a:t>là</a:t>
            </a:r>
            <a:r>
              <a:rPr lang="en-US" sz="2400">
                <a:latin typeface="Times"/>
                <a:ea typeface="+mn-lt"/>
                <a:cs typeface="+mn-lt"/>
              </a:rPr>
              <a:t> </a:t>
            </a:r>
            <a:r>
              <a:rPr lang="en-US" sz="2400" err="1">
                <a:latin typeface="Times"/>
                <a:ea typeface="+mn-lt"/>
                <a:cs typeface="+mn-lt"/>
              </a:rPr>
              <a:t>yếu</a:t>
            </a:r>
            <a:r>
              <a:rPr lang="en-US" sz="2400">
                <a:latin typeface="Times"/>
                <a:ea typeface="+mn-lt"/>
                <a:cs typeface="+mn-lt"/>
              </a:rPr>
              <a:t> </a:t>
            </a:r>
            <a:r>
              <a:rPr lang="en-US" sz="2400" err="1">
                <a:latin typeface="Times"/>
                <a:ea typeface="+mn-lt"/>
                <a:cs typeface="+mn-lt"/>
              </a:rPr>
              <a:t>tố</a:t>
            </a:r>
            <a:r>
              <a:rPr lang="en-US" sz="2400">
                <a:latin typeface="Times"/>
                <a:ea typeface="+mn-lt"/>
                <a:cs typeface="+mn-lt"/>
              </a:rPr>
              <a:t> </a:t>
            </a:r>
            <a:r>
              <a:rPr lang="en-US" sz="2400" err="1">
                <a:latin typeface="Times"/>
                <a:ea typeface="+mn-lt"/>
                <a:cs typeface="+mn-lt"/>
              </a:rPr>
              <a:t>quan</a:t>
            </a:r>
            <a:r>
              <a:rPr lang="en-US" sz="2400">
                <a:latin typeface="Times"/>
                <a:ea typeface="+mn-lt"/>
                <a:cs typeface="+mn-lt"/>
              </a:rPr>
              <a:t> </a:t>
            </a:r>
            <a:r>
              <a:rPr lang="en-US" sz="2400" err="1">
                <a:latin typeface="Times"/>
                <a:ea typeface="+mn-lt"/>
                <a:cs typeface="+mn-lt"/>
              </a:rPr>
              <a:t>trọng</a:t>
            </a:r>
            <a:r>
              <a:rPr lang="en-US" sz="2400">
                <a:latin typeface="Times"/>
                <a:ea typeface="+mn-lt"/>
                <a:cs typeface="+mn-lt"/>
              </a:rPr>
              <a:t> </a:t>
            </a:r>
            <a:r>
              <a:rPr lang="en-US" sz="2400" err="1">
                <a:latin typeface="Times"/>
                <a:ea typeface="+mn-lt"/>
                <a:cs typeface="+mn-lt"/>
              </a:rPr>
              <a:t>hàng</a:t>
            </a:r>
            <a:r>
              <a:rPr lang="en-US" sz="2400">
                <a:latin typeface="Times"/>
                <a:ea typeface="+mn-lt"/>
                <a:cs typeface="+mn-lt"/>
              </a:rPr>
              <a:t> </a:t>
            </a:r>
            <a:r>
              <a:rPr lang="en-US" sz="2400" err="1">
                <a:latin typeface="Times"/>
                <a:ea typeface="+mn-lt"/>
                <a:cs typeface="+mn-lt"/>
              </a:rPr>
              <a:t>đầu</a:t>
            </a:r>
            <a:r>
              <a:rPr lang="en-US" sz="2400">
                <a:latin typeface="Times"/>
                <a:ea typeface="+mn-lt"/>
                <a:cs typeface="+mn-lt"/>
              </a:rPr>
              <a:t> </a:t>
            </a:r>
            <a:r>
              <a:rPr lang="en-US" sz="2400" err="1">
                <a:latin typeface="Times"/>
                <a:ea typeface="+mn-lt"/>
                <a:cs typeface="+mn-lt"/>
              </a:rPr>
              <a:t>trong</a:t>
            </a:r>
            <a:r>
              <a:rPr lang="en-US" sz="2400">
                <a:latin typeface="Times"/>
                <a:ea typeface="+mn-lt"/>
                <a:cs typeface="+mn-lt"/>
              </a:rPr>
              <a:t> </a:t>
            </a:r>
            <a:r>
              <a:rPr lang="en-US" sz="2400" err="1">
                <a:latin typeface="Times"/>
                <a:ea typeface="+mn-lt"/>
                <a:cs typeface="+mn-lt"/>
              </a:rPr>
              <a:t>việc</a:t>
            </a:r>
            <a:r>
              <a:rPr lang="en-US" sz="2400">
                <a:latin typeface="Times"/>
                <a:ea typeface="+mn-lt"/>
                <a:cs typeface="+mn-lt"/>
              </a:rPr>
              <a:t> </a:t>
            </a:r>
            <a:r>
              <a:rPr lang="en-US" sz="2400" err="1">
                <a:latin typeface="Times"/>
                <a:ea typeface="+mn-lt"/>
                <a:cs typeface="+mn-lt"/>
              </a:rPr>
              <a:t>xây</a:t>
            </a:r>
            <a:r>
              <a:rPr lang="en-US" sz="2400">
                <a:latin typeface="Times"/>
                <a:ea typeface="+mn-lt"/>
                <a:cs typeface="+mn-lt"/>
              </a:rPr>
              <a:t> </a:t>
            </a:r>
            <a:r>
              <a:rPr lang="en-US" sz="2400" err="1">
                <a:latin typeface="Times"/>
                <a:ea typeface="+mn-lt"/>
                <a:cs typeface="+mn-lt"/>
              </a:rPr>
              <a:t>dựng</a:t>
            </a:r>
            <a:r>
              <a:rPr lang="en-US" sz="2400">
                <a:latin typeface="Times"/>
                <a:ea typeface="+mn-lt"/>
                <a:cs typeface="+mn-lt"/>
              </a:rPr>
              <a:t> </a:t>
            </a:r>
            <a:r>
              <a:rPr lang="en-US" sz="2400" err="1">
                <a:latin typeface="Times"/>
                <a:ea typeface="+mn-lt"/>
                <a:cs typeface="+mn-lt"/>
              </a:rPr>
              <a:t>mô</a:t>
            </a:r>
            <a:r>
              <a:rPr lang="en-US" sz="2400">
                <a:latin typeface="Times"/>
                <a:ea typeface="+mn-lt"/>
                <a:cs typeface="+mn-lt"/>
              </a:rPr>
              <a:t> </a:t>
            </a:r>
            <a:r>
              <a:rPr lang="en-US" sz="2400" err="1">
                <a:latin typeface="Times"/>
                <a:ea typeface="+mn-lt"/>
                <a:cs typeface="+mn-lt"/>
              </a:rPr>
              <a:t>hình</a:t>
            </a:r>
            <a:r>
              <a:rPr lang="en-US" sz="2400">
                <a:latin typeface="Times"/>
                <a:ea typeface="+mn-lt"/>
                <a:cs typeface="+mn-lt"/>
              </a:rPr>
              <a:t> </a:t>
            </a:r>
            <a:r>
              <a:rPr lang="en-US" sz="2400" err="1">
                <a:latin typeface="Times"/>
                <a:ea typeface="+mn-lt"/>
                <a:cs typeface="+mn-lt"/>
              </a:rPr>
              <a:t>dự</a:t>
            </a:r>
            <a:r>
              <a:rPr lang="en-US" sz="2400">
                <a:latin typeface="Times"/>
                <a:ea typeface="+mn-lt"/>
                <a:cs typeface="+mn-lt"/>
              </a:rPr>
              <a:t> </a:t>
            </a:r>
            <a:r>
              <a:rPr lang="en-US" sz="2400" err="1">
                <a:latin typeface="Times"/>
                <a:ea typeface="+mn-lt"/>
                <a:cs typeface="+mn-lt"/>
              </a:rPr>
              <a:t>đoán</a:t>
            </a:r>
            <a:r>
              <a:rPr lang="en-US" sz="2400">
                <a:latin typeface="Times"/>
                <a:ea typeface="+mn-lt"/>
                <a:cs typeface="+mn-lt"/>
              </a:rPr>
              <a:t> COVID-19</a:t>
            </a:r>
            <a:endParaRPr lang="en-US" sz="2400" b="0" i="0" u="none" strike="noStrike">
              <a:solidFill>
                <a:srgbClr val="1B1B1B"/>
              </a:solidFill>
              <a:effectLst/>
              <a:latin typeface="Times"/>
              <a:cs typeface="Times New Roman"/>
            </a:endParaRPr>
          </a:p>
        </p:txBody>
      </p:sp>
      <p:sp>
        <p:nvSpPr>
          <p:cNvPr id="11" name="TextBox 10">
            <a:extLst>
              <a:ext uri="{FF2B5EF4-FFF2-40B4-BE49-F238E27FC236}">
                <a16:creationId xmlns:a16="http://schemas.microsoft.com/office/drawing/2014/main" id="{1B03E0AC-2702-4130-97A9-A91F067F0002}"/>
              </a:ext>
            </a:extLst>
          </p:cNvPr>
          <p:cNvSpPr txBox="1"/>
          <p:nvPr/>
        </p:nvSpPr>
        <p:spPr>
          <a:xfrm>
            <a:off x="791394" y="2889510"/>
            <a:ext cx="10609210" cy="1200329"/>
          </a:xfrm>
          <a:prstGeom prst="rect">
            <a:avLst/>
          </a:prstGeom>
          <a:noFill/>
        </p:spPr>
        <p:txBody>
          <a:bodyPr wrap="square" lIns="91440" tIns="45720" rIns="91440" bIns="45720" anchor="t">
            <a:spAutoFit/>
          </a:bodyPr>
          <a:lstStyle/>
          <a:p>
            <a:pPr marL="457200" indent="-457200" algn="just">
              <a:buFont typeface="Wingdings" panose="05000000000000000000" pitchFamily="2" charset="2"/>
              <a:buChar char="q"/>
            </a:pPr>
            <a:r>
              <a:rPr lang="en-US" sz="2400">
                <a:latin typeface="Times"/>
                <a:ea typeface="+mn-lt"/>
                <a:cs typeface="+mn-lt"/>
              </a:rPr>
              <a:t>Sau </a:t>
            </a:r>
            <a:r>
              <a:rPr lang="en-US" sz="2400" err="1">
                <a:latin typeface="Times"/>
                <a:ea typeface="+mn-lt"/>
                <a:cs typeface="+mn-lt"/>
              </a:rPr>
              <a:t>khi</a:t>
            </a:r>
            <a:r>
              <a:rPr lang="en-US" sz="2400">
                <a:latin typeface="Times"/>
                <a:ea typeface="+mn-lt"/>
                <a:cs typeface="+mn-lt"/>
              </a:rPr>
              <a:t> </a:t>
            </a:r>
            <a:r>
              <a:rPr lang="en-US" sz="2400" err="1">
                <a:latin typeface="Times"/>
                <a:ea typeface="+mn-lt"/>
                <a:cs typeface="+mn-lt"/>
              </a:rPr>
              <a:t>xử</a:t>
            </a:r>
            <a:r>
              <a:rPr lang="en-US" sz="2400">
                <a:latin typeface="Times"/>
                <a:ea typeface="+mn-lt"/>
                <a:cs typeface="+mn-lt"/>
              </a:rPr>
              <a:t> </a:t>
            </a:r>
            <a:r>
              <a:rPr lang="en-US" sz="2400" err="1">
                <a:latin typeface="Times"/>
                <a:ea typeface="+mn-lt"/>
                <a:cs typeface="+mn-lt"/>
              </a:rPr>
              <a:t>lý</a:t>
            </a:r>
            <a:r>
              <a:rPr lang="en-US" sz="2400">
                <a:latin typeface="Times"/>
                <a:ea typeface="+mn-lt"/>
                <a:cs typeface="+mn-lt"/>
              </a:rPr>
              <a:t> </a:t>
            </a:r>
            <a:r>
              <a:rPr lang="en-US" sz="2400" err="1">
                <a:latin typeface="Times"/>
                <a:ea typeface="+mn-lt"/>
                <a:cs typeface="+mn-lt"/>
              </a:rPr>
              <a:t>trước</a:t>
            </a:r>
            <a:r>
              <a:rPr lang="en-US" sz="2400">
                <a:latin typeface="Times"/>
                <a:ea typeface="+mn-lt"/>
                <a:cs typeface="+mn-lt"/>
              </a:rPr>
              <a:t> </a:t>
            </a:r>
            <a:r>
              <a:rPr lang="en-US" sz="2400" err="1">
                <a:latin typeface="Times"/>
                <a:ea typeface="+mn-lt"/>
                <a:cs typeface="+mn-lt"/>
              </a:rPr>
              <a:t>dữ</a:t>
            </a:r>
            <a:r>
              <a:rPr lang="en-US" sz="2400">
                <a:latin typeface="Times"/>
                <a:ea typeface="+mn-lt"/>
                <a:cs typeface="+mn-lt"/>
              </a:rPr>
              <a:t> </a:t>
            </a:r>
            <a:r>
              <a:rPr lang="en-US" sz="2400" err="1">
                <a:latin typeface="Times"/>
                <a:ea typeface="+mn-lt"/>
                <a:cs typeface="+mn-lt"/>
              </a:rPr>
              <a:t>liệu</a:t>
            </a:r>
            <a:r>
              <a:rPr lang="en-US" sz="2400">
                <a:latin typeface="Times"/>
                <a:ea typeface="+mn-lt"/>
                <a:cs typeface="+mn-lt"/>
              </a:rPr>
              <a:t> ban </a:t>
            </a:r>
            <a:r>
              <a:rPr lang="en-US" sz="2400" err="1">
                <a:latin typeface="Times"/>
                <a:ea typeface="+mn-lt"/>
                <a:cs typeface="+mn-lt"/>
              </a:rPr>
              <a:t>đầu</a:t>
            </a:r>
            <a:r>
              <a:rPr lang="en-US" sz="2400">
                <a:latin typeface="Times"/>
                <a:ea typeface="+mn-lt"/>
                <a:cs typeface="+mn-lt"/>
              </a:rPr>
              <a:t>, </a:t>
            </a:r>
            <a:r>
              <a:rPr lang="en-US" sz="2400" err="1">
                <a:latin typeface="Times"/>
                <a:ea typeface="+mn-lt"/>
                <a:cs typeface="+mn-lt"/>
              </a:rPr>
              <a:t>tập</a:t>
            </a:r>
            <a:r>
              <a:rPr lang="en-US" sz="2400">
                <a:latin typeface="Times"/>
                <a:ea typeface="+mn-lt"/>
                <a:cs typeface="+mn-lt"/>
              </a:rPr>
              <a:t> </a:t>
            </a:r>
            <a:r>
              <a:rPr lang="en-US" sz="2400" err="1">
                <a:latin typeface="Times"/>
                <a:ea typeface="+mn-lt"/>
                <a:cs typeface="+mn-lt"/>
              </a:rPr>
              <a:t>dữ</a:t>
            </a:r>
            <a:r>
              <a:rPr lang="en-US" sz="2400">
                <a:latin typeface="Times"/>
                <a:ea typeface="+mn-lt"/>
                <a:cs typeface="+mn-lt"/>
              </a:rPr>
              <a:t> </a:t>
            </a:r>
            <a:r>
              <a:rPr lang="en-US" sz="2400" err="1">
                <a:latin typeface="Times"/>
                <a:ea typeface="+mn-lt"/>
                <a:cs typeface="+mn-lt"/>
              </a:rPr>
              <a:t>liệu</a:t>
            </a:r>
            <a:r>
              <a:rPr lang="en-US" sz="2400">
                <a:latin typeface="Times"/>
                <a:ea typeface="+mn-lt"/>
                <a:cs typeface="+mn-lt"/>
              </a:rPr>
              <a:t> </a:t>
            </a:r>
            <a:r>
              <a:rPr lang="en-US" sz="2400" err="1">
                <a:latin typeface="Times"/>
                <a:ea typeface="+mn-lt"/>
                <a:cs typeface="+mn-lt"/>
              </a:rPr>
              <a:t>có</a:t>
            </a:r>
            <a:r>
              <a:rPr lang="en-US" sz="2400">
                <a:latin typeface="Times"/>
                <a:ea typeface="+mn-lt"/>
                <a:cs typeface="+mn-lt"/>
              </a:rPr>
              <a:t> </a:t>
            </a:r>
            <a:r>
              <a:rPr lang="en-US" sz="2400" err="1">
                <a:latin typeface="Times"/>
                <a:ea typeface="+mn-lt"/>
                <a:cs typeface="+mn-lt"/>
              </a:rPr>
              <a:t>được</a:t>
            </a:r>
            <a:r>
              <a:rPr lang="en-US" sz="2400">
                <a:latin typeface="Times"/>
                <a:ea typeface="+mn-lt"/>
                <a:cs typeface="+mn-lt"/>
              </a:rPr>
              <a:t> </a:t>
            </a:r>
            <a:r>
              <a:rPr lang="en-US" sz="2400" err="1">
                <a:latin typeface="Times"/>
                <a:ea typeface="+mn-lt"/>
                <a:cs typeface="+mn-lt"/>
              </a:rPr>
              <a:t>chứa</a:t>
            </a:r>
            <a:r>
              <a:rPr lang="en-US" sz="2400">
                <a:latin typeface="Times"/>
                <a:ea typeface="+mn-lt"/>
                <a:cs typeface="+mn-lt"/>
              </a:rPr>
              <a:t> 109 </a:t>
            </a:r>
            <a:r>
              <a:rPr lang="en-US" sz="2400" err="1">
                <a:latin typeface="Times"/>
                <a:ea typeface="+mn-lt"/>
                <a:cs typeface="+mn-lt"/>
              </a:rPr>
              <a:t>ngày</a:t>
            </a:r>
            <a:r>
              <a:rPr lang="en-US" sz="2400">
                <a:latin typeface="Times"/>
                <a:ea typeface="+mn-lt"/>
                <a:cs typeface="+mn-lt"/>
              </a:rPr>
              <a:t> </a:t>
            </a:r>
            <a:r>
              <a:rPr lang="en-US" sz="2400" err="1">
                <a:latin typeface="Times"/>
                <a:ea typeface="+mn-lt"/>
                <a:cs typeface="+mn-lt"/>
              </a:rPr>
              <a:t>dữ</a:t>
            </a:r>
            <a:r>
              <a:rPr lang="en-US" sz="2400">
                <a:latin typeface="Times"/>
                <a:ea typeface="+mn-lt"/>
                <a:cs typeface="+mn-lt"/>
              </a:rPr>
              <a:t> </a:t>
            </a:r>
            <a:r>
              <a:rPr lang="en-US" sz="2400" err="1">
                <a:latin typeface="Times"/>
                <a:ea typeface="+mn-lt"/>
                <a:cs typeface="+mn-lt"/>
              </a:rPr>
              <a:t>liệu</a:t>
            </a:r>
            <a:r>
              <a:rPr lang="en-US" sz="2400">
                <a:latin typeface="Times"/>
                <a:ea typeface="+mn-lt"/>
                <a:cs typeface="+mn-lt"/>
              </a:rPr>
              <a:t> </a:t>
            </a:r>
            <a:r>
              <a:rPr lang="en-US" sz="2400" err="1">
                <a:latin typeface="Times"/>
                <a:ea typeface="+mn-lt"/>
                <a:cs typeface="+mn-lt"/>
              </a:rPr>
              <a:t>các</a:t>
            </a:r>
            <a:r>
              <a:rPr lang="en-US" sz="2400">
                <a:latin typeface="Times"/>
                <a:ea typeface="+mn-lt"/>
                <a:cs typeface="+mn-lt"/>
              </a:rPr>
              <a:t> ca COVID-19 ở Việt Nam, bao </a:t>
            </a:r>
            <a:r>
              <a:rPr lang="en-US" sz="2400" err="1">
                <a:latin typeface="Times"/>
                <a:ea typeface="+mn-lt"/>
                <a:cs typeface="+mn-lt"/>
              </a:rPr>
              <a:t>gồm</a:t>
            </a:r>
            <a:r>
              <a:rPr lang="en-US" sz="2400">
                <a:latin typeface="Times"/>
                <a:ea typeface="+mn-lt"/>
                <a:cs typeface="+mn-lt"/>
              </a:rPr>
              <a:t> ca </a:t>
            </a:r>
            <a:r>
              <a:rPr lang="en-US" sz="2400" err="1">
                <a:latin typeface="Times"/>
                <a:ea typeface="+mn-lt"/>
                <a:cs typeface="+mn-lt"/>
              </a:rPr>
              <a:t>tử</a:t>
            </a:r>
            <a:r>
              <a:rPr lang="en-US" sz="2400">
                <a:latin typeface="Times"/>
                <a:ea typeface="+mn-lt"/>
                <a:cs typeface="+mn-lt"/>
              </a:rPr>
              <a:t> </a:t>
            </a:r>
            <a:r>
              <a:rPr lang="en-US" sz="2400" err="1">
                <a:latin typeface="Times"/>
                <a:ea typeface="+mn-lt"/>
                <a:cs typeface="+mn-lt"/>
              </a:rPr>
              <a:t>vong</a:t>
            </a:r>
            <a:r>
              <a:rPr lang="en-US" sz="2400">
                <a:latin typeface="Times"/>
                <a:ea typeface="+mn-lt"/>
                <a:cs typeface="+mn-lt"/>
              </a:rPr>
              <a:t> </a:t>
            </a:r>
            <a:r>
              <a:rPr lang="en-US" sz="2400" err="1">
                <a:latin typeface="Times"/>
                <a:ea typeface="+mn-lt"/>
                <a:cs typeface="+mn-lt"/>
              </a:rPr>
              <a:t>và</a:t>
            </a:r>
            <a:r>
              <a:rPr lang="en-US" sz="2400">
                <a:latin typeface="Times"/>
                <a:ea typeface="+mn-lt"/>
                <a:cs typeface="+mn-lt"/>
              </a:rPr>
              <a:t> </a:t>
            </a:r>
            <a:r>
              <a:rPr lang="en-US" sz="2400" err="1">
                <a:latin typeface="Times"/>
                <a:ea typeface="+mn-lt"/>
                <a:cs typeface="+mn-lt"/>
              </a:rPr>
              <a:t>phục</a:t>
            </a:r>
            <a:r>
              <a:rPr lang="en-US" sz="2400">
                <a:latin typeface="Times"/>
                <a:ea typeface="+mn-lt"/>
                <a:cs typeface="+mn-lt"/>
              </a:rPr>
              <a:t> </a:t>
            </a:r>
            <a:r>
              <a:rPr lang="en-US" sz="2400" err="1">
                <a:latin typeface="Times"/>
                <a:ea typeface="+mn-lt"/>
                <a:cs typeface="+mn-lt"/>
              </a:rPr>
              <a:t>hồi</a:t>
            </a:r>
            <a:r>
              <a:rPr lang="en-US" sz="2400">
                <a:latin typeface="Times"/>
                <a:ea typeface="+mn-lt"/>
                <a:cs typeface="+mn-lt"/>
              </a:rPr>
              <a:t>, </a:t>
            </a:r>
            <a:r>
              <a:rPr lang="en-US" sz="2400" err="1">
                <a:latin typeface="Times"/>
                <a:ea typeface="+mn-lt"/>
                <a:cs typeface="+mn-lt"/>
              </a:rPr>
              <a:t>kéo</a:t>
            </a:r>
            <a:r>
              <a:rPr lang="en-US" sz="2400">
                <a:latin typeface="Times"/>
                <a:ea typeface="+mn-lt"/>
                <a:cs typeface="+mn-lt"/>
              </a:rPr>
              <a:t> </a:t>
            </a:r>
            <a:r>
              <a:rPr lang="en-US" sz="2400" err="1">
                <a:latin typeface="Times"/>
                <a:ea typeface="+mn-lt"/>
                <a:cs typeface="+mn-lt"/>
              </a:rPr>
              <a:t>dài</a:t>
            </a:r>
            <a:r>
              <a:rPr lang="en-US" sz="2400">
                <a:latin typeface="Times"/>
                <a:ea typeface="+mn-lt"/>
                <a:cs typeface="+mn-lt"/>
              </a:rPr>
              <a:t> </a:t>
            </a:r>
            <a:r>
              <a:rPr lang="en-US" sz="2400" err="1">
                <a:latin typeface="Times"/>
                <a:ea typeface="+mn-lt"/>
                <a:cs typeface="+mn-lt"/>
              </a:rPr>
              <a:t>từ</a:t>
            </a:r>
            <a:r>
              <a:rPr lang="en-US" sz="2400">
                <a:latin typeface="Times"/>
                <a:ea typeface="+mn-lt"/>
                <a:cs typeface="+mn-lt"/>
              </a:rPr>
              <a:t> </a:t>
            </a:r>
            <a:r>
              <a:rPr lang="en-US" sz="2400" err="1">
                <a:latin typeface="Times"/>
                <a:ea typeface="+mn-lt"/>
                <a:cs typeface="+mn-lt"/>
              </a:rPr>
              <a:t>ngày</a:t>
            </a:r>
            <a:r>
              <a:rPr lang="en-US" sz="2400">
                <a:latin typeface="Times"/>
                <a:ea typeface="+mn-lt"/>
                <a:cs typeface="+mn-lt"/>
              </a:rPr>
              <a:t> 1 </a:t>
            </a:r>
            <a:r>
              <a:rPr lang="en-US" sz="2400" err="1">
                <a:latin typeface="Times"/>
                <a:ea typeface="+mn-lt"/>
                <a:cs typeface="+mn-lt"/>
              </a:rPr>
              <a:t>tháng</a:t>
            </a:r>
            <a:r>
              <a:rPr lang="en-US" sz="2400">
                <a:latin typeface="Times"/>
                <a:ea typeface="+mn-lt"/>
                <a:cs typeface="+mn-lt"/>
              </a:rPr>
              <a:t> 10 </a:t>
            </a:r>
            <a:r>
              <a:rPr lang="en-US" sz="2400" err="1">
                <a:latin typeface="Times"/>
                <a:ea typeface="+mn-lt"/>
                <a:cs typeface="+mn-lt"/>
              </a:rPr>
              <a:t>năm</a:t>
            </a:r>
            <a:r>
              <a:rPr lang="en-US" sz="2400">
                <a:latin typeface="Times"/>
                <a:ea typeface="+mn-lt"/>
                <a:cs typeface="+mn-lt"/>
              </a:rPr>
              <a:t> 2020 </a:t>
            </a:r>
            <a:r>
              <a:rPr lang="en-US" sz="2400" err="1">
                <a:latin typeface="Times"/>
                <a:ea typeface="+mn-lt"/>
                <a:cs typeface="+mn-lt"/>
              </a:rPr>
              <a:t>đến</a:t>
            </a:r>
            <a:r>
              <a:rPr lang="en-US" sz="2400">
                <a:latin typeface="Times"/>
                <a:ea typeface="+mn-lt"/>
                <a:cs typeface="+mn-lt"/>
              </a:rPr>
              <a:t> </a:t>
            </a:r>
            <a:r>
              <a:rPr lang="en-US" sz="2400" err="1">
                <a:latin typeface="Times"/>
                <a:ea typeface="+mn-lt"/>
                <a:cs typeface="+mn-lt"/>
              </a:rPr>
              <a:t>ngày</a:t>
            </a:r>
            <a:r>
              <a:rPr lang="en-US" sz="2400">
                <a:latin typeface="Times"/>
                <a:ea typeface="+mn-lt"/>
                <a:cs typeface="+mn-lt"/>
              </a:rPr>
              <a:t> 18 </a:t>
            </a:r>
            <a:r>
              <a:rPr lang="en-US" sz="2400" err="1">
                <a:latin typeface="Times"/>
                <a:ea typeface="+mn-lt"/>
                <a:cs typeface="+mn-lt"/>
              </a:rPr>
              <a:t>tháng</a:t>
            </a:r>
            <a:r>
              <a:rPr lang="en-US" sz="2400">
                <a:latin typeface="Times"/>
                <a:ea typeface="+mn-lt"/>
                <a:cs typeface="+mn-lt"/>
              </a:rPr>
              <a:t> 1 </a:t>
            </a:r>
            <a:r>
              <a:rPr lang="en-US" sz="2400" err="1">
                <a:latin typeface="Times"/>
                <a:ea typeface="+mn-lt"/>
                <a:cs typeface="+mn-lt"/>
              </a:rPr>
              <a:t>năm</a:t>
            </a:r>
            <a:r>
              <a:rPr lang="en-US" sz="2400">
                <a:latin typeface="Times"/>
                <a:ea typeface="+mn-lt"/>
                <a:cs typeface="+mn-lt"/>
              </a:rPr>
              <a:t> 2022</a:t>
            </a:r>
            <a:endParaRPr lang="en-US" sz="2400" b="0" i="0" u="none" strike="noStrike">
              <a:solidFill>
                <a:srgbClr val="1B1B1B"/>
              </a:solidFill>
              <a:effectLst/>
              <a:latin typeface="Times"/>
              <a:cs typeface="Times New Roman"/>
            </a:endParaRPr>
          </a:p>
        </p:txBody>
      </p:sp>
      <p:sp>
        <p:nvSpPr>
          <p:cNvPr id="15" name="TextBox 14">
            <a:extLst>
              <a:ext uri="{FF2B5EF4-FFF2-40B4-BE49-F238E27FC236}">
                <a16:creationId xmlns:a16="http://schemas.microsoft.com/office/drawing/2014/main" id="{F2A4EAE4-488D-41E2-A588-C72591739F4F}"/>
              </a:ext>
            </a:extLst>
          </p:cNvPr>
          <p:cNvSpPr txBox="1"/>
          <p:nvPr/>
        </p:nvSpPr>
        <p:spPr>
          <a:xfrm>
            <a:off x="791394" y="4331055"/>
            <a:ext cx="10609210" cy="1200329"/>
          </a:xfrm>
          <a:prstGeom prst="rect">
            <a:avLst/>
          </a:prstGeom>
          <a:noFill/>
        </p:spPr>
        <p:txBody>
          <a:bodyPr wrap="square" lIns="91440" tIns="45720" rIns="91440" bIns="45720" anchor="t">
            <a:spAutoFit/>
          </a:bodyPr>
          <a:lstStyle/>
          <a:p>
            <a:pPr marL="457200" indent="-457200" algn="just">
              <a:buFont typeface="Wingdings" panose="05000000000000000000" pitchFamily="2" charset="2"/>
              <a:buChar char="q"/>
            </a:pPr>
            <a:r>
              <a:rPr lang="en-US" sz="2400" err="1">
                <a:latin typeface="Times"/>
                <a:ea typeface="+mn-lt"/>
                <a:cs typeface="+mn-lt"/>
              </a:rPr>
              <a:t>Dữ</a:t>
            </a:r>
            <a:r>
              <a:rPr lang="en-US" sz="2400">
                <a:latin typeface="Times"/>
                <a:ea typeface="+mn-lt"/>
                <a:cs typeface="+mn-lt"/>
              </a:rPr>
              <a:t> </a:t>
            </a:r>
            <a:r>
              <a:rPr lang="en-US" sz="2400" err="1">
                <a:latin typeface="Times"/>
                <a:ea typeface="+mn-lt"/>
                <a:cs typeface="+mn-lt"/>
              </a:rPr>
              <a:t>liệu</a:t>
            </a:r>
            <a:r>
              <a:rPr lang="en-US" sz="2400">
                <a:latin typeface="Times"/>
                <a:ea typeface="+mn-lt"/>
                <a:cs typeface="+mn-lt"/>
              </a:rPr>
              <a:t> </a:t>
            </a:r>
            <a:r>
              <a:rPr lang="en-US" sz="2400" err="1">
                <a:latin typeface="Times"/>
                <a:ea typeface="+mn-lt"/>
                <a:cs typeface="+mn-lt"/>
              </a:rPr>
              <a:t>này</a:t>
            </a:r>
            <a:r>
              <a:rPr lang="en-US" sz="2400">
                <a:latin typeface="Times"/>
                <a:ea typeface="+mn-lt"/>
                <a:cs typeface="+mn-lt"/>
              </a:rPr>
              <a:t> </a:t>
            </a:r>
            <a:r>
              <a:rPr lang="en-US" sz="2400" err="1">
                <a:latin typeface="Times"/>
                <a:ea typeface="+mn-lt"/>
                <a:cs typeface="+mn-lt"/>
              </a:rPr>
              <a:t>được</a:t>
            </a:r>
            <a:r>
              <a:rPr lang="en-US" sz="2400">
                <a:latin typeface="Times"/>
                <a:ea typeface="+mn-lt"/>
                <a:cs typeface="+mn-lt"/>
              </a:rPr>
              <a:t> </a:t>
            </a:r>
            <a:r>
              <a:rPr lang="en-US" sz="2400" err="1">
                <a:latin typeface="Times"/>
                <a:ea typeface="+mn-lt"/>
                <a:cs typeface="+mn-lt"/>
              </a:rPr>
              <a:t>sử</a:t>
            </a:r>
            <a:r>
              <a:rPr lang="en-US" sz="2400">
                <a:latin typeface="Times"/>
                <a:ea typeface="+mn-lt"/>
                <a:cs typeface="+mn-lt"/>
              </a:rPr>
              <a:t> </a:t>
            </a:r>
            <a:r>
              <a:rPr lang="en-US" sz="2400" err="1">
                <a:latin typeface="Times"/>
                <a:ea typeface="+mn-lt"/>
                <a:cs typeface="+mn-lt"/>
              </a:rPr>
              <a:t>dụng</a:t>
            </a:r>
            <a:r>
              <a:rPr lang="en-US" sz="2400">
                <a:latin typeface="Times"/>
                <a:ea typeface="+mn-lt"/>
                <a:cs typeface="+mn-lt"/>
              </a:rPr>
              <a:t> </a:t>
            </a:r>
            <a:r>
              <a:rPr lang="en-US" sz="2400" err="1">
                <a:latin typeface="Times"/>
                <a:ea typeface="+mn-lt"/>
                <a:cs typeface="+mn-lt"/>
              </a:rPr>
              <a:t>để</a:t>
            </a:r>
            <a:r>
              <a:rPr lang="en-US" sz="2400">
                <a:latin typeface="Times"/>
                <a:ea typeface="+mn-lt"/>
                <a:cs typeface="+mn-lt"/>
              </a:rPr>
              <a:t> </a:t>
            </a:r>
            <a:r>
              <a:rPr lang="en-US" sz="2400" err="1">
                <a:latin typeface="Times"/>
                <a:ea typeface="+mn-lt"/>
                <a:cs typeface="+mn-lt"/>
              </a:rPr>
              <a:t>xây</a:t>
            </a:r>
            <a:r>
              <a:rPr lang="en-US" sz="2400">
                <a:latin typeface="Times"/>
                <a:ea typeface="+mn-lt"/>
                <a:cs typeface="+mn-lt"/>
              </a:rPr>
              <a:t> </a:t>
            </a:r>
            <a:r>
              <a:rPr lang="en-US" sz="2400" err="1">
                <a:latin typeface="Times"/>
                <a:ea typeface="+mn-lt"/>
                <a:cs typeface="+mn-lt"/>
              </a:rPr>
              <a:t>dựng</a:t>
            </a:r>
            <a:r>
              <a:rPr lang="en-US" sz="2400">
                <a:latin typeface="Times"/>
                <a:ea typeface="+mn-lt"/>
                <a:cs typeface="+mn-lt"/>
              </a:rPr>
              <a:t> </a:t>
            </a:r>
            <a:r>
              <a:rPr lang="en-US" sz="2400" err="1">
                <a:latin typeface="Times"/>
                <a:ea typeface="+mn-lt"/>
                <a:cs typeface="+mn-lt"/>
              </a:rPr>
              <a:t>mô</a:t>
            </a:r>
            <a:r>
              <a:rPr lang="en-US" sz="2400">
                <a:latin typeface="Times"/>
                <a:ea typeface="+mn-lt"/>
                <a:cs typeface="+mn-lt"/>
              </a:rPr>
              <a:t> </a:t>
            </a:r>
            <a:r>
              <a:rPr lang="en-US" sz="2400" err="1">
                <a:latin typeface="Times"/>
                <a:ea typeface="+mn-lt"/>
                <a:cs typeface="+mn-lt"/>
              </a:rPr>
              <a:t>hình</a:t>
            </a:r>
            <a:r>
              <a:rPr lang="en-US" sz="2400">
                <a:latin typeface="Times"/>
                <a:ea typeface="+mn-lt"/>
                <a:cs typeface="+mn-lt"/>
              </a:rPr>
              <a:t> </a:t>
            </a:r>
            <a:r>
              <a:rPr lang="en-US" sz="2400" err="1">
                <a:latin typeface="Times"/>
                <a:ea typeface="+mn-lt"/>
                <a:cs typeface="+mn-lt"/>
              </a:rPr>
              <a:t>dự</a:t>
            </a:r>
            <a:r>
              <a:rPr lang="en-US" sz="2400">
                <a:latin typeface="Times"/>
                <a:ea typeface="+mn-lt"/>
                <a:cs typeface="+mn-lt"/>
              </a:rPr>
              <a:t> </a:t>
            </a:r>
            <a:r>
              <a:rPr lang="en-US" sz="2400" err="1">
                <a:latin typeface="Times"/>
                <a:ea typeface="+mn-lt"/>
                <a:cs typeface="+mn-lt"/>
              </a:rPr>
              <a:t>đoán</a:t>
            </a:r>
            <a:r>
              <a:rPr lang="en-US" sz="2400">
                <a:latin typeface="Times"/>
                <a:ea typeface="+mn-lt"/>
                <a:cs typeface="+mn-lt"/>
              </a:rPr>
              <a:t> COVID-19 </a:t>
            </a:r>
            <a:r>
              <a:rPr lang="en-US" sz="2400" err="1">
                <a:latin typeface="Times"/>
                <a:ea typeface="+mn-lt"/>
                <a:cs typeface="+mn-lt"/>
              </a:rPr>
              <a:t>bằng</a:t>
            </a:r>
            <a:r>
              <a:rPr lang="en-US" sz="2400">
                <a:latin typeface="Times"/>
                <a:ea typeface="+mn-lt"/>
                <a:cs typeface="+mn-lt"/>
              </a:rPr>
              <a:t> </a:t>
            </a:r>
            <a:r>
              <a:rPr lang="en-US" sz="2400" err="1">
                <a:latin typeface="Times"/>
                <a:ea typeface="+mn-lt"/>
                <a:cs typeface="+mn-lt"/>
              </a:rPr>
              <a:t>cách</a:t>
            </a:r>
            <a:r>
              <a:rPr lang="en-US" sz="2400">
                <a:latin typeface="Times"/>
                <a:ea typeface="+mn-lt"/>
                <a:cs typeface="+mn-lt"/>
              </a:rPr>
              <a:t> </a:t>
            </a:r>
            <a:r>
              <a:rPr lang="en-US" sz="2400" err="1">
                <a:latin typeface="Times"/>
                <a:ea typeface="+mn-lt"/>
                <a:cs typeface="+mn-lt"/>
              </a:rPr>
              <a:t>sử</a:t>
            </a:r>
            <a:r>
              <a:rPr lang="en-US" sz="2400">
                <a:latin typeface="Times"/>
                <a:ea typeface="+mn-lt"/>
                <a:cs typeface="+mn-lt"/>
              </a:rPr>
              <a:t> </a:t>
            </a:r>
            <a:r>
              <a:rPr lang="en-US" sz="2400" err="1">
                <a:latin typeface="Times"/>
                <a:ea typeface="+mn-lt"/>
                <a:cs typeface="+mn-lt"/>
              </a:rPr>
              <a:t>dụng</a:t>
            </a:r>
            <a:r>
              <a:rPr lang="en-US" sz="2400">
                <a:latin typeface="Times"/>
                <a:ea typeface="+mn-lt"/>
                <a:cs typeface="+mn-lt"/>
              </a:rPr>
              <a:t> Mô </a:t>
            </a:r>
            <a:r>
              <a:rPr lang="en-US" sz="2400" err="1">
                <a:latin typeface="Times"/>
                <a:ea typeface="+mn-lt"/>
                <a:cs typeface="+mn-lt"/>
              </a:rPr>
              <a:t>hình</a:t>
            </a:r>
            <a:r>
              <a:rPr lang="en-US" sz="2400">
                <a:latin typeface="Times"/>
                <a:ea typeface="+mn-lt"/>
                <a:cs typeface="+mn-lt"/>
              </a:rPr>
              <a:t> Markov, </a:t>
            </a:r>
            <a:r>
              <a:rPr lang="en-US" sz="2400" err="1">
                <a:latin typeface="Times"/>
                <a:ea typeface="+mn-lt"/>
                <a:cs typeface="+mn-lt"/>
              </a:rPr>
              <a:t>trong</a:t>
            </a:r>
            <a:r>
              <a:rPr lang="en-US" sz="2400">
                <a:latin typeface="Times"/>
                <a:ea typeface="+mn-lt"/>
                <a:cs typeface="+mn-lt"/>
              </a:rPr>
              <a:t> </a:t>
            </a:r>
            <a:r>
              <a:rPr lang="en-US" sz="2400" err="1">
                <a:latin typeface="Times"/>
                <a:ea typeface="+mn-lt"/>
                <a:cs typeface="+mn-lt"/>
              </a:rPr>
              <a:t>khoảng</a:t>
            </a:r>
            <a:r>
              <a:rPr lang="en-US" sz="2400">
                <a:latin typeface="Times"/>
                <a:ea typeface="+mn-lt"/>
                <a:cs typeface="+mn-lt"/>
              </a:rPr>
              <a:t> </a:t>
            </a:r>
            <a:r>
              <a:rPr lang="en-US" sz="2400" err="1">
                <a:latin typeface="Times"/>
                <a:ea typeface="+mn-lt"/>
                <a:cs typeface="+mn-lt"/>
              </a:rPr>
              <a:t>thời</a:t>
            </a:r>
            <a:r>
              <a:rPr lang="en-US" sz="2400">
                <a:latin typeface="Times"/>
                <a:ea typeface="+mn-lt"/>
                <a:cs typeface="+mn-lt"/>
              </a:rPr>
              <a:t> </a:t>
            </a:r>
            <a:r>
              <a:rPr lang="en-US" sz="2400" err="1">
                <a:latin typeface="Times"/>
                <a:ea typeface="+mn-lt"/>
                <a:cs typeface="+mn-lt"/>
              </a:rPr>
              <a:t>gian</a:t>
            </a:r>
            <a:r>
              <a:rPr lang="en-US" sz="2400">
                <a:latin typeface="Times"/>
                <a:ea typeface="+mn-lt"/>
                <a:cs typeface="+mn-lt"/>
              </a:rPr>
              <a:t> 1 </a:t>
            </a:r>
            <a:r>
              <a:rPr lang="en-US" sz="2400" err="1">
                <a:latin typeface="Times"/>
                <a:ea typeface="+mn-lt"/>
                <a:cs typeface="+mn-lt"/>
              </a:rPr>
              <a:t>tháng</a:t>
            </a:r>
            <a:r>
              <a:rPr lang="en-US" sz="2400">
                <a:latin typeface="Times"/>
                <a:ea typeface="+mn-lt"/>
                <a:cs typeface="+mn-lt"/>
              </a:rPr>
              <a:t> </a:t>
            </a:r>
            <a:r>
              <a:rPr lang="en-US" sz="2400" err="1">
                <a:latin typeface="Times"/>
                <a:ea typeface="+mn-lt"/>
                <a:cs typeface="+mn-lt"/>
              </a:rPr>
              <a:t>để</a:t>
            </a:r>
            <a:r>
              <a:rPr lang="en-US" sz="2400">
                <a:latin typeface="Times"/>
                <a:ea typeface="+mn-lt"/>
                <a:cs typeface="+mn-lt"/>
              </a:rPr>
              <a:t> </a:t>
            </a:r>
            <a:r>
              <a:rPr lang="en-US" sz="2400" err="1">
                <a:latin typeface="Times"/>
                <a:ea typeface="+mn-lt"/>
                <a:cs typeface="+mn-lt"/>
              </a:rPr>
              <a:t>chúng</a:t>
            </a:r>
            <a:r>
              <a:rPr lang="en-US" sz="2400">
                <a:latin typeface="Times"/>
                <a:ea typeface="+mn-lt"/>
                <a:cs typeface="+mn-lt"/>
              </a:rPr>
              <a:t> ta </a:t>
            </a:r>
            <a:r>
              <a:rPr lang="en-US" sz="2400" err="1">
                <a:latin typeface="Times"/>
                <a:ea typeface="+mn-lt"/>
                <a:cs typeface="+mn-lt"/>
              </a:rPr>
              <a:t>có</a:t>
            </a:r>
            <a:r>
              <a:rPr lang="en-US" sz="2400">
                <a:latin typeface="Times"/>
                <a:ea typeface="+mn-lt"/>
                <a:cs typeface="+mn-lt"/>
              </a:rPr>
              <a:t> </a:t>
            </a:r>
            <a:r>
              <a:rPr lang="en-US" sz="2400" err="1">
                <a:latin typeface="Times"/>
                <a:ea typeface="+mn-lt"/>
                <a:cs typeface="+mn-lt"/>
              </a:rPr>
              <a:t>cái</a:t>
            </a:r>
            <a:r>
              <a:rPr lang="en-US" sz="2400">
                <a:latin typeface="Times"/>
                <a:ea typeface="+mn-lt"/>
                <a:cs typeface="+mn-lt"/>
              </a:rPr>
              <a:t> </a:t>
            </a:r>
            <a:r>
              <a:rPr lang="en-US" sz="2400" err="1">
                <a:latin typeface="Times"/>
                <a:ea typeface="+mn-lt"/>
                <a:cs typeface="+mn-lt"/>
              </a:rPr>
              <a:t>nhìn</a:t>
            </a:r>
            <a:r>
              <a:rPr lang="en-US" sz="2400">
                <a:latin typeface="Times"/>
                <a:ea typeface="+mn-lt"/>
                <a:cs typeface="+mn-lt"/>
              </a:rPr>
              <a:t> </a:t>
            </a:r>
            <a:r>
              <a:rPr lang="en-US" sz="2400" err="1">
                <a:latin typeface="Times"/>
                <a:ea typeface="+mn-lt"/>
                <a:cs typeface="+mn-lt"/>
              </a:rPr>
              <a:t>chính</a:t>
            </a:r>
            <a:r>
              <a:rPr lang="en-US" sz="2400">
                <a:latin typeface="Times"/>
                <a:ea typeface="+mn-lt"/>
                <a:cs typeface="+mn-lt"/>
              </a:rPr>
              <a:t> </a:t>
            </a:r>
            <a:r>
              <a:rPr lang="en-US" sz="2400" err="1">
                <a:latin typeface="Times"/>
                <a:ea typeface="+mn-lt"/>
                <a:cs typeface="+mn-lt"/>
              </a:rPr>
              <a:t>xác</a:t>
            </a:r>
            <a:r>
              <a:rPr lang="en-US" sz="2400">
                <a:latin typeface="Times"/>
                <a:ea typeface="+mn-lt"/>
                <a:cs typeface="+mn-lt"/>
              </a:rPr>
              <a:t> </a:t>
            </a:r>
            <a:r>
              <a:rPr lang="en-US" sz="2400" err="1">
                <a:latin typeface="Times"/>
                <a:ea typeface="+mn-lt"/>
                <a:cs typeface="+mn-lt"/>
              </a:rPr>
              <a:t>đầy</a:t>
            </a:r>
            <a:r>
              <a:rPr lang="en-US" sz="2400">
                <a:latin typeface="Times"/>
                <a:ea typeface="+mn-lt"/>
                <a:cs typeface="+mn-lt"/>
              </a:rPr>
              <a:t> </a:t>
            </a:r>
            <a:r>
              <a:rPr lang="en-US" sz="2400" err="1">
                <a:latin typeface="Times"/>
                <a:ea typeface="+mn-lt"/>
                <a:cs typeface="+mn-lt"/>
              </a:rPr>
              <a:t>đủ</a:t>
            </a:r>
            <a:r>
              <a:rPr lang="en-US" sz="2400">
                <a:latin typeface="Times"/>
                <a:ea typeface="+mn-lt"/>
                <a:cs typeface="+mn-lt"/>
              </a:rPr>
              <a:t> </a:t>
            </a:r>
            <a:r>
              <a:rPr lang="en-US" sz="2400" err="1">
                <a:latin typeface="Times"/>
                <a:ea typeface="+mn-lt"/>
                <a:cs typeface="+mn-lt"/>
              </a:rPr>
              <a:t>về</a:t>
            </a:r>
            <a:r>
              <a:rPr lang="en-US" sz="2400">
                <a:latin typeface="Times"/>
                <a:ea typeface="+mn-lt"/>
                <a:cs typeface="+mn-lt"/>
              </a:rPr>
              <a:t> </a:t>
            </a:r>
            <a:r>
              <a:rPr lang="en-US" sz="2400" err="1">
                <a:latin typeface="Times"/>
                <a:ea typeface="+mn-lt"/>
                <a:cs typeface="+mn-lt"/>
              </a:rPr>
              <a:t>tương</a:t>
            </a:r>
            <a:r>
              <a:rPr lang="en-US" sz="2400">
                <a:latin typeface="Times"/>
                <a:ea typeface="+mn-lt"/>
                <a:cs typeface="+mn-lt"/>
              </a:rPr>
              <a:t> </a:t>
            </a:r>
            <a:r>
              <a:rPr lang="en-US" sz="2400" err="1">
                <a:latin typeface="Times"/>
                <a:ea typeface="+mn-lt"/>
                <a:cs typeface="+mn-lt"/>
              </a:rPr>
              <a:t>lai</a:t>
            </a:r>
            <a:r>
              <a:rPr lang="en-US" sz="2400">
                <a:latin typeface="Times"/>
                <a:ea typeface="+mn-lt"/>
                <a:cs typeface="+mn-lt"/>
              </a:rPr>
              <a:t> </a:t>
            </a:r>
            <a:r>
              <a:rPr lang="en-US" sz="2400" err="1">
                <a:latin typeface="Times"/>
                <a:ea typeface="+mn-lt"/>
                <a:cs typeface="+mn-lt"/>
              </a:rPr>
              <a:t>của</a:t>
            </a:r>
            <a:r>
              <a:rPr lang="en-US" sz="2400">
                <a:latin typeface="Times"/>
                <a:ea typeface="+mn-lt"/>
                <a:cs typeface="+mn-lt"/>
              </a:rPr>
              <a:t> COVID-19 </a:t>
            </a:r>
            <a:r>
              <a:rPr lang="en-US" sz="2400" err="1">
                <a:latin typeface="Times"/>
                <a:ea typeface="+mn-lt"/>
                <a:cs typeface="+mn-lt"/>
              </a:rPr>
              <a:t>tại</a:t>
            </a:r>
            <a:r>
              <a:rPr lang="en-US" sz="2400">
                <a:latin typeface="Times"/>
                <a:ea typeface="+mn-lt"/>
                <a:cs typeface="+mn-lt"/>
              </a:rPr>
              <a:t> Việt Nam.</a:t>
            </a:r>
            <a:endParaRPr lang="en-US" sz="2400" b="0" i="0" u="none" strike="noStrike">
              <a:solidFill>
                <a:srgbClr val="1B1B1B"/>
              </a:solidFill>
              <a:effectLst/>
              <a:latin typeface="Times"/>
              <a:cs typeface="Times New Roman"/>
            </a:endParaRPr>
          </a:p>
        </p:txBody>
      </p:sp>
    </p:spTree>
    <p:extLst>
      <p:ext uri="{BB962C8B-B14F-4D97-AF65-F5344CB8AC3E}">
        <p14:creationId xmlns:p14="http://schemas.microsoft.com/office/powerpoint/2010/main" val="2168828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1000"/>
                                        <p:tgtEl>
                                          <p:spTgt spid="15"/>
                                        </p:tgtEl>
                                      </p:cBhvr>
                                    </p:animEffect>
                                    <p:anim calcmode="lin" valueType="num">
                                      <p:cBhvr>
                                        <p:cTn id="22" dur="1000" fill="hold"/>
                                        <p:tgtEl>
                                          <p:spTgt spid="15"/>
                                        </p:tgtEl>
                                        <p:attrNameLst>
                                          <p:attrName>ppt_x</p:attrName>
                                        </p:attrNameLst>
                                      </p:cBhvr>
                                      <p:tavLst>
                                        <p:tav tm="0">
                                          <p:val>
                                            <p:strVal val="#ppt_x"/>
                                          </p:val>
                                        </p:tav>
                                        <p:tav tm="100000">
                                          <p:val>
                                            <p:strVal val="#ppt_x"/>
                                          </p:val>
                                        </p:tav>
                                      </p:tavLst>
                                    </p:anim>
                                    <p:anim calcmode="lin" valueType="num">
                                      <p:cBhvr>
                                        <p:cTn id="2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79524CEC-148A-4867-BDC6-300D7F5E3749}"/>
              </a:ext>
            </a:extLst>
          </p:cNvPr>
          <p:cNvGrpSpPr/>
          <p:nvPr/>
        </p:nvGrpSpPr>
        <p:grpSpPr>
          <a:xfrm>
            <a:off x="3231328" y="1671564"/>
            <a:ext cx="5729344" cy="3514872"/>
            <a:chOff x="3952875" y="2284730"/>
            <a:chExt cx="4591050" cy="2816544"/>
          </a:xfrm>
        </p:grpSpPr>
        <p:sp>
          <p:nvSpPr>
            <p:cNvPr id="17" name="Rectangle 16">
              <a:extLst>
                <a:ext uri="{FF2B5EF4-FFF2-40B4-BE49-F238E27FC236}">
                  <a16:creationId xmlns:a16="http://schemas.microsoft.com/office/drawing/2014/main" id="{4CD4D0CD-9252-4CAE-B221-C578E6194D42}"/>
                </a:ext>
              </a:extLst>
            </p:cNvPr>
            <p:cNvSpPr/>
            <p:nvPr userDrawn="1"/>
          </p:nvSpPr>
          <p:spPr>
            <a:xfrm>
              <a:off x="3952875" y="2284730"/>
              <a:ext cx="4591050" cy="2816544"/>
            </a:xfrm>
            <a:prstGeom prst="rect">
              <a:avLst/>
            </a:prstGeom>
            <a:solidFill>
              <a:schemeClr val="accent3"/>
            </a:solidFill>
            <a:ln>
              <a:noFill/>
            </a:ln>
            <a:effectLst>
              <a:outerShdw blurRad="1016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2EAA3C4-8248-42B0-B37F-518DDC060487}"/>
                </a:ext>
              </a:extLst>
            </p:cNvPr>
            <p:cNvSpPr/>
            <p:nvPr userDrawn="1"/>
          </p:nvSpPr>
          <p:spPr>
            <a:xfrm>
              <a:off x="4121436" y="2486342"/>
              <a:ext cx="4253929" cy="2413321"/>
            </a:xfrm>
            <a:prstGeom prst="rect">
              <a:avLst/>
            </a:prstGeom>
            <a:solidFill>
              <a:schemeClr val="accent3"/>
            </a:solidFill>
            <a:ln>
              <a:noFill/>
            </a:ln>
            <a:effectLst>
              <a:innerShdw blurRad="165100">
                <a:schemeClr val="accent5"/>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extBox 18">
            <a:extLst>
              <a:ext uri="{FF2B5EF4-FFF2-40B4-BE49-F238E27FC236}">
                <a16:creationId xmlns:a16="http://schemas.microsoft.com/office/drawing/2014/main" id="{1423473F-8DA2-4D98-B1AC-6F5ACD4DDE30}"/>
              </a:ext>
            </a:extLst>
          </p:cNvPr>
          <p:cNvSpPr txBox="1"/>
          <p:nvPr/>
        </p:nvSpPr>
        <p:spPr>
          <a:xfrm>
            <a:off x="2943957" y="2347589"/>
            <a:ext cx="6304085" cy="1754326"/>
          </a:xfrm>
          <a:prstGeom prst="rect">
            <a:avLst/>
          </a:prstGeom>
          <a:noFill/>
        </p:spPr>
        <p:txBody>
          <a:bodyPr wrap="square" rtlCol="0" anchor="ctr">
            <a:spAutoFit/>
          </a:bodyPr>
          <a:lstStyle/>
          <a:p>
            <a:pPr algn="ctr"/>
            <a:r>
              <a:rPr lang="en-US" altLang="ko-KR" sz="7200">
                <a:solidFill>
                  <a:schemeClr val="bg1"/>
                </a:solidFill>
                <a:latin typeface="Constantia" panose="02030602050306030303" pitchFamily="18" charset="0"/>
                <a:cs typeface="Arial" pitchFamily="34" charset="0"/>
              </a:rPr>
              <a:t>02.</a:t>
            </a:r>
          </a:p>
          <a:p>
            <a:pPr algn="ctr"/>
            <a:r>
              <a:rPr lang="en-US" altLang="ko-KR" sz="3600" b="1">
                <a:solidFill>
                  <a:schemeClr val="bg1"/>
                </a:solidFill>
                <a:latin typeface="Constantia" panose="02030602050306030303" pitchFamily="18" charset="0"/>
                <a:cs typeface="Arial" pitchFamily="34" charset="0"/>
              </a:rPr>
              <a:t>DATA</a:t>
            </a:r>
            <a:endParaRPr lang="ko-KR" altLang="en-US" sz="3600" b="1">
              <a:solidFill>
                <a:schemeClr val="bg1"/>
              </a:solidFill>
              <a:latin typeface="Constantia" panose="02030602050306030303" pitchFamily="18" charset="0"/>
              <a:cs typeface="Arial" pitchFamily="34" charset="0"/>
            </a:endParaRPr>
          </a:p>
        </p:txBody>
      </p:sp>
    </p:spTree>
    <p:extLst>
      <p:ext uri="{BB962C8B-B14F-4D97-AF65-F5344CB8AC3E}">
        <p14:creationId xmlns:p14="http://schemas.microsoft.com/office/powerpoint/2010/main" val="180930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3681AEC-AC1A-4475-8310-BC57C6CB36B6}"/>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FA14409-3D3F-4F6C-8596-A569EF38008C}"/>
              </a:ext>
            </a:extLst>
          </p:cNvPr>
          <p:cNvSpPr txBox="1"/>
          <p:nvPr/>
        </p:nvSpPr>
        <p:spPr>
          <a:xfrm>
            <a:off x="-1" y="66000"/>
            <a:ext cx="12192000" cy="1015663"/>
          </a:xfrm>
          <a:prstGeom prst="rect">
            <a:avLst/>
          </a:prstGeom>
          <a:noFill/>
        </p:spPr>
        <p:txBody>
          <a:bodyPr wrap="square">
            <a:spAutoFit/>
          </a:bodyPr>
          <a:lstStyle/>
          <a:p>
            <a:pPr algn="ctr"/>
            <a:r>
              <a:rPr lang="en-US" sz="6000" b="1">
                <a:solidFill>
                  <a:schemeClr val="bg1"/>
                </a:solidFill>
                <a:latin typeface="Constantia" charset="0"/>
                <a:ea typeface="Constantia" charset="0"/>
                <a:cs typeface="Constantia" charset="0"/>
              </a:rPr>
              <a:t>Value of Data</a:t>
            </a:r>
          </a:p>
        </p:txBody>
      </p:sp>
      <p:sp>
        <p:nvSpPr>
          <p:cNvPr id="6" name="TextBox 5">
            <a:extLst>
              <a:ext uri="{FF2B5EF4-FFF2-40B4-BE49-F238E27FC236}">
                <a16:creationId xmlns:a16="http://schemas.microsoft.com/office/drawing/2014/main" id="{63BAB1F6-F38D-4091-808A-36D468562DAC}"/>
              </a:ext>
            </a:extLst>
          </p:cNvPr>
          <p:cNvSpPr txBox="1"/>
          <p:nvPr/>
        </p:nvSpPr>
        <p:spPr>
          <a:xfrm>
            <a:off x="791394" y="1629393"/>
            <a:ext cx="10609210" cy="830997"/>
          </a:xfrm>
          <a:prstGeom prst="rect">
            <a:avLst/>
          </a:prstGeom>
          <a:noFill/>
        </p:spPr>
        <p:txBody>
          <a:bodyPr wrap="square" lIns="91440" tIns="45720" rIns="91440" bIns="45720" anchor="t">
            <a:spAutoFit/>
          </a:bodyPr>
          <a:lstStyle/>
          <a:p>
            <a:pPr marL="457200" indent="-457200" algn="just">
              <a:buFont typeface="Wingdings" panose="05000000000000000000" pitchFamily="2" charset="2"/>
              <a:buChar char="q"/>
            </a:pPr>
            <a:r>
              <a:rPr lang="en-US" sz="2400">
                <a:latin typeface="Times"/>
                <a:ea typeface="+mn-lt"/>
                <a:cs typeface="+mn-lt"/>
              </a:rPr>
              <a:t>Cung </a:t>
            </a:r>
            <a:r>
              <a:rPr lang="en-US" sz="2400" err="1">
                <a:latin typeface="Times"/>
                <a:ea typeface="+mn-lt"/>
                <a:cs typeface="+mn-lt"/>
              </a:rPr>
              <a:t>cấp</a:t>
            </a:r>
            <a:r>
              <a:rPr lang="en-US" sz="2400">
                <a:latin typeface="Times"/>
                <a:ea typeface="+mn-lt"/>
                <a:cs typeface="+mn-lt"/>
              </a:rPr>
              <a:t> </a:t>
            </a:r>
            <a:r>
              <a:rPr lang="en-US" sz="2400" err="1">
                <a:latin typeface="Times"/>
                <a:ea typeface="+mn-lt"/>
                <a:cs typeface="+mn-lt"/>
              </a:rPr>
              <a:t>số</a:t>
            </a:r>
            <a:r>
              <a:rPr lang="en-US" sz="2400">
                <a:latin typeface="Times"/>
                <a:ea typeface="+mn-lt"/>
                <a:cs typeface="+mn-lt"/>
              </a:rPr>
              <a:t> </a:t>
            </a:r>
            <a:r>
              <a:rPr lang="en-US" sz="2400" err="1">
                <a:latin typeface="Times"/>
                <a:ea typeface="+mn-lt"/>
                <a:cs typeface="+mn-lt"/>
              </a:rPr>
              <a:t>liệu</a:t>
            </a:r>
            <a:r>
              <a:rPr lang="en-US" sz="2400">
                <a:latin typeface="Times"/>
                <a:ea typeface="+mn-lt"/>
                <a:cs typeface="+mn-lt"/>
              </a:rPr>
              <a:t> </a:t>
            </a:r>
            <a:r>
              <a:rPr lang="en-US" sz="2400" err="1">
                <a:latin typeface="Times"/>
                <a:ea typeface="+mn-lt"/>
                <a:cs typeface="+mn-lt"/>
              </a:rPr>
              <a:t>về</a:t>
            </a:r>
            <a:r>
              <a:rPr lang="en-US" sz="2400">
                <a:latin typeface="Times"/>
                <a:ea typeface="+mn-lt"/>
                <a:cs typeface="+mn-lt"/>
              </a:rPr>
              <a:t> </a:t>
            </a:r>
            <a:r>
              <a:rPr lang="en-US" sz="2400" err="1">
                <a:latin typeface="Times"/>
                <a:ea typeface="+mn-lt"/>
                <a:cs typeface="+mn-lt"/>
              </a:rPr>
              <a:t>số</a:t>
            </a:r>
            <a:r>
              <a:rPr lang="en-US" sz="2400">
                <a:latin typeface="Times"/>
                <a:ea typeface="+mn-lt"/>
                <a:cs typeface="+mn-lt"/>
              </a:rPr>
              <a:t> ca </a:t>
            </a:r>
            <a:r>
              <a:rPr lang="en-US" sz="2400" err="1">
                <a:latin typeface="Times"/>
                <a:ea typeface="+mn-lt"/>
                <a:cs typeface="+mn-lt"/>
              </a:rPr>
              <a:t>nhiễm</a:t>
            </a:r>
            <a:r>
              <a:rPr lang="en-US" sz="2400">
                <a:latin typeface="Times"/>
                <a:ea typeface="+mn-lt"/>
                <a:cs typeface="+mn-lt"/>
              </a:rPr>
              <a:t>, </a:t>
            </a:r>
            <a:r>
              <a:rPr lang="en-US" sz="2400" err="1">
                <a:latin typeface="Times"/>
                <a:ea typeface="+mn-lt"/>
                <a:cs typeface="+mn-lt"/>
              </a:rPr>
              <a:t>số</a:t>
            </a:r>
            <a:r>
              <a:rPr lang="en-US" sz="2400">
                <a:latin typeface="Times"/>
                <a:ea typeface="+mn-lt"/>
                <a:cs typeface="+mn-lt"/>
              </a:rPr>
              <a:t> ca </a:t>
            </a:r>
            <a:r>
              <a:rPr lang="en-US" sz="2400" err="1">
                <a:latin typeface="Times"/>
                <a:ea typeface="+mn-lt"/>
                <a:cs typeface="+mn-lt"/>
              </a:rPr>
              <a:t>đã</a:t>
            </a:r>
            <a:r>
              <a:rPr lang="en-US" sz="2400">
                <a:latin typeface="Times"/>
                <a:ea typeface="+mn-lt"/>
                <a:cs typeface="+mn-lt"/>
              </a:rPr>
              <a:t> </a:t>
            </a:r>
            <a:r>
              <a:rPr lang="en-US" sz="2400" err="1">
                <a:latin typeface="Times"/>
                <a:ea typeface="+mn-lt"/>
                <a:cs typeface="+mn-lt"/>
              </a:rPr>
              <a:t>khỏi</a:t>
            </a:r>
            <a:r>
              <a:rPr lang="en-US" sz="2400">
                <a:latin typeface="Times"/>
                <a:ea typeface="+mn-lt"/>
                <a:cs typeface="+mn-lt"/>
              </a:rPr>
              <a:t>, </a:t>
            </a:r>
            <a:r>
              <a:rPr lang="en-US" sz="2400" err="1">
                <a:latin typeface="Times"/>
                <a:ea typeface="+mn-lt"/>
                <a:cs typeface="+mn-lt"/>
              </a:rPr>
              <a:t>số</a:t>
            </a:r>
            <a:r>
              <a:rPr lang="en-US" sz="2400">
                <a:latin typeface="Times"/>
                <a:ea typeface="+mn-lt"/>
                <a:cs typeface="+mn-lt"/>
              </a:rPr>
              <a:t> ca </a:t>
            </a:r>
            <a:r>
              <a:rPr lang="en-US" sz="2400" err="1">
                <a:latin typeface="Times"/>
                <a:ea typeface="+mn-lt"/>
                <a:cs typeface="+mn-lt"/>
              </a:rPr>
              <a:t>đang</a:t>
            </a:r>
            <a:r>
              <a:rPr lang="en-US" sz="2400">
                <a:latin typeface="Times"/>
                <a:ea typeface="+mn-lt"/>
                <a:cs typeface="+mn-lt"/>
              </a:rPr>
              <a:t> </a:t>
            </a:r>
            <a:r>
              <a:rPr lang="en-US" sz="2400" err="1">
                <a:latin typeface="Times"/>
                <a:ea typeface="+mn-lt"/>
                <a:cs typeface="+mn-lt"/>
              </a:rPr>
              <a:t>điều</a:t>
            </a:r>
            <a:r>
              <a:rPr lang="en-US" sz="2400">
                <a:latin typeface="Times"/>
                <a:ea typeface="+mn-lt"/>
                <a:cs typeface="+mn-lt"/>
              </a:rPr>
              <a:t> </a:t>
            </a:r>
            <a:r>
              <a:rPr lang="en-US" sz="2400" err="1">
                <a:latin typeface="Times"/>
                <a:ea typeface="+mn-lt"/>
                <a:cs typeface="+mn-lt"/>
              </a:rPr>
              <a:t>trị</a:t>
            </a:r>
            <a:r>
              <a:rPr lang="en-US" sz="2400">
                <a:latin typeface="Times"/>
                <a:ea typeface="+mn-lt"/>
                <a:cs typeface="+mn-lt"/>
              </a:rPr>
              <a:t> </a:t>
            </a:r>
            <a:r>
              <a:rPr lang="en-US" sz="2400" err="1">
                <a:latin typeface="Times"/>
                <a:ea typeface="+mn-lt"/>
                <a:cs typeface="+mn-lt"/>
              </a:rPr>
              <a:t>và</a:t>
            </a:r>
            <a:r>
              <a:rPr lang="en-US" sz="2400">
                <a:latin typeface="Times"/>
                <a:ea typeface="+mn-lt"/>
                <a:cs typeface="+mn-lt"/>
              </a:rPr>
              <a:t> </a:t>
            </a:r>
            <a:r>
              <a:rPr lang="en-US" sz="2400" err="1">
                <a:latin typeface="Times"/>
                <a:ea typeface="+mn-lt"/>
                <a:cs typeface="+mn-lt"/>
              </a:rPr>
              <a:t>số</a:t>
            </a:r>
            <a:r>
              <a:rPr lang="en-US" sz="2400">
                <a:latin typeface="Times"/>
                <a:ea typeface="+mn-lt"/>
                <a:cs typeface="+mn-lt"/>
              </a:rPr>
              <a:t> ca </a:t>
            </a:r>
            <a:r>
              <a:rPr lang="en-US" sz="2400" err="1">
                <a:latin typeface="Times"/>
                <a:ea typeface="+mn-lt"/>
                <a:cs typeface="+mn-lt"/>
              </a:rPr>
              <a:t>mất</a:t>
            </a:r>
            <a:r>
              <a:rPr lang="en-US" sz="2400">
                <a:latin typeface="Times"/>
                <a:ea typeface="+mn-lt"/>
                <a:cs typeface="+mn-lt"/>
              </a:rPr>
              <a:t>, </a:t>
            </a:r>
            <a:r>
              <a:rPr lang="en-US" sz="2400" err="1">
                <a:latin typeface="Times"/>
                <a:ea typeface="+mn-lt"/>
                <a:cs typeface="+mn-lt"/>
              </a:rPr>
              <a:t>góp</a:t>
            </a:r>
            <a:r>
              <a:rPr lang="en-US" sz="2400">
                <a:latin typeface="Times"/>
                <a:ea typeface="+mn-lt"/>
                <a:cs typeface="+mn-lt"/>
              </a:rPr>
              <a:t> </a:t>
            </a:r>
            <a:r>
              <a:rPr lang="en-US" sz="2400" err="1">
                <a:latin typeface="Times"/>
                <a:ea typeface="+mn-lt"/>
                <a:cs typeface="+mn-lt"/>
              </a:rPr>
              <a:t>phần</a:t>
            </a:r>
            <a:r>
              <a:rPr lang="en-US" sz="2400">
                <a:latin typeface="Times"/>
                <a:ea typeface="+mn-lt"/>
                <a:cs typeface="+mn-lt"/>
              </a:rPr>
              <a:t> </a:t>
            </a:r>
            <a:r>
              <a:rPr lang="en-US" sz="2400" err="1">
                <a:latin typeface="Times"/>
                <a:ea typeface="+mn-lt"/>
                <a:cs typeface="+mn-lt"/>
              </a:rPr>
              <a:t>trong</a:t>
            </a:r>
            <a:r>
              <a:rPr lang="en-US" sz="2400">
                <a:latin typeface="Times"/>
                <a:ea typeface="+mn-lt"/>
                <a:cs typeface="+mn-lt"/>
              </a:rPr>
              <a:t> </a:t>
            </a:r>
            <a:r>
              <a:rPr lang="en-US" sz="2400" err="1">
                <a:latin typeface="Times"/>
                <a:ea typeface="+mn-lt"/>
                <a:cs typeface="+mn-lt"/>
              </a:rPr>
              <a:t>việc</a:t>
            </a:r>
            <a:r>
              <a:rPr lang="en-US" sz="2400">
                <a:latin typeface="Times"/>
                <a:ea typeface="+mn-lt"/>
                <a:cs typeface="+mn-lt"/>
              </a:rPr>
              <a:t> </a:t>
            </a:r>
            <a:r>
              <a:rPr lang="en-US" sz="2400" err="1">
                <a:latin typeface="Times"/>
                <a:ea typeface="+mn-lt"/>
                <a:cs typeface="+mn-lt"/>
              </a:rPr>
              <a:t>theo</a:t>
            </a:r>
            <a:r>
              <a:rPr lang="en-US" sz="2400">
                <a:latin typeface="Times"/>
                <a:ea typeface="+mn-lt"/>
                <a:cs typeface="+mn-lt"/>
              </a:rPr>
              <a:t> </a:t>
            </a:r>
            <a:r>
              <a:rPr lang="en-US" sz="2400" err="1">
                <a:latin typeface="Times"/>
                <a:ea typeface="+mn-lt"/>
                <a:cs typeface="+mn-lt"/>
              </a:rPr>
              <a:t>dõi</a:t>
            </a:r>
            <a:r>
              <a:rPr lang="en-US" sz="2400">
                <a:latin typeface="Times"/>
                <a:ea typeface="+mn-lt"/>
                <a:cs typeface="+mn-lt"/>
              </a:rPr>
              <a:t> </a:t>
            </a:r>
            <a:r>
              <a:rPr lang="en-US" sz="2400" err="1">
                <a:latin typeface="Times"/>
                <a:ea typeface="+mn-lt"/>
                <a:cs typeface="+mn-lt"/>
              </a:rPr>
              <a:t>và</a:t>
            </a:r>
            <a:r>
              <a:rPr lang="en-US" sz="2400">
                <a:latin typeface="Times"/>
                <a:ea typeface="+mn-lt"/>
                <a:cs typeface="+mn-lt"/>
              </a:rPr>
              <a:t> </a:t>
            </a:r>
            <a:r>
              <a:rPr lang="en-US" sz="2400" err="1">
                <a:latin typeface="Times"/>
                <a:ea typeface="+mn-lt"/>
                <a:cs typeface="+mn-lt"/>
              </a:rPr>
              <a:t>quản</a:t>
            </a:r>
            <a:r>
              <a:rPr lang="en-US" sz="2400">
                <a:latin typeface="Times"/>
                <a:ea typeface="+mn-lt"/>
                <a:cs typeface="+mn-lt"/>
              </a:rPr>
              <a:t> </a:t>
            </a:r>
            <a:r>
              <a:rPr lang="en-US" sz="2400" err="1">
                <a:latin typeface="Times"/>
                <a:ea typeface="+mn-lt"/>
                <a:cs typeface="+mn-lt"/>
              </a:rPr>
              <a:t>lý</a:t>
            </a:r>
            <a:r>
              <a:rPr lang="en-US" sz="2400">
                <a:latin typeface="Times"/>
                <a:ea typeface="+mn-lt"/>
                <a:cs typeface="+mn-lt"/>
              </a:rPr>
              <a:t> </a:t>
            </a:r>
            <a:r>
              <a:rPr lang="en-US" sz="2400" err="1">
                <a:latin typeface="Times"/>
                <a:ea typeface="+mn-lt"/>
                <a:cs typeface="+mn-lt"/>
              </a:rPr>
              <a:t>về</a:t>
            </a:r>
            <a:r>
              <a:rPr lang="en-US" sz="2400">
                <a:latin typeface="Times"/>
                <a:ea typeface="+mn-lt"/>
                <a:cs typeface="+mn-lt"/>
              </a:rPr>
              <a:t> </a:t>
            </a:r>
            <a:r>
              <a:rPr lang="en-US" sz="2400" err="1">
                <a:latin typeface="Times"/>
                <a:ea typeface="+mn-lt"/>
                <a:cs typeface="+mn-lt"/>
              </a:rPr>
              <a:t>tình</a:t>
            </a:r>
            <a:r>
              <a:rPr lang="en-US" sz="2400">
                <a:latin typeface="Times"/>
                <a:ea typeface="+mn-lt"/>
                <a:cs typeface="+mn-lt"/>
              </a:rPr>
              <a:t> </a:t>
            </a:r>
            <a:r>
              <a:rPr lang="en-US" sz="2400" err="1">
                <a:latin typeface="Times"/>
                <a:ea typeface="+mn-lt"/>
                <a:cs typeface="+mn-lt"/>
              </a:rPr>
              <a:t>hình</a:t>
            </a:r>
            <a:r>
              <a:rPr lang="en-US" sz="2400">
                <a:latin typeface="Times"/>
                <a:ea typeface="+mn-lt"/>
                <a:cs typeface="+mn-lt"/>
              </a:rPr>
              <a:t> </a:t>
            </a:r>
            <a:r>
              <a:rPr lang="en-US" sz="2400" err="1">
                <a:latin typeface="Times"/>
                <a:ea typeface="+mn-lt"/>
                <a:cs typeface="+mn-lt"/>
              </a:rPr>
              <a:t>dịch</a:t>
            </a:r>
            <a:r>
              <a:rPr lang="en-US" sz="2400">
                <a:latin typeface="Times"/>
                <a:ea typeface="+mn-lt"/>
                <a:cs typeface="+mn-lt"/>
              </a:rPr>
              <a:t> covid-19 ở Việt Nam.</a:t>
            </a:r>
            <a:endParaRPr lang="en-US" sz="2400" b="0" i="0" u="none" strike="noStrike">
              <a:effectLst/>
              <a:latin typeface="Times"/>
              <a:ea typeface="+mn-lt"/>
              <a:cs typeface="+mn-lt"/>
            </a:endParaRPr>
          </a:p>
        </p:txBody>
      </p:sp>
      <p:sp>
        <p:nvSpPr>
          <p:cNvPr id="11" name="TextBox 10">
            <a:extLst>
              <a:ext uri="{FF2B5EF4-FFF2-40B4-BE49-F238E27FC236}">
                <a16:creationId xmlns:a16="http://schemas.microsoft.com/office/drawing/2014/main" id="{1B03E0AC-2702-4130-97A9-A91F067F0002}"/>
              </a:ext>
            </a:extLst>
          </p:cNvPr>
          <p:cNvSpPr txBox="1"/>
          <p:nvPr/>
        </p:nvSpPr>
        <p:spPr>
          <a:xfrm>
            <a:off x="791394" y="2680868"/>
            <a:ext cx="10609210" cy="461665"/>
          </a:xfrm>
          <a:prstGeom prst="rect">
            <a:avLst/>
          </a:prstGeom>
          <a:noFill/>
        </p:spPr>
        <p:txBody>
          <a:bodyPr wrap="square" lIns="91440" tIns="45720" rIns="91440" bIns="45720" anchor="t">
            <a:spAutoFit/>
          </a:bodyPr>
          <a:lstStyle/>
          <a:p>
            <a:pPr marL="457200" indent="-457200" algn="just">
              <a:buFont typeface="Wingdings" panose="05000000000000000000" pitchFamily="2" charset="2"/>
              <a:buChar char="q"/>
            </a:pPr>
            <a:r>
              <a:rPr lang="en-US" sz="2400" err="1">
                <a:latin typeface="Times"/>
                <a:ea typeface="+mn-lt"/>
                <a:cs typeface="+mn-lt"/>
              </a:rPr>
              <a:t>Dữ</a:t>
            </a:r>
            <a:r>
              <a:rPr lang="en-US" sz="2400">
                <a:latin typeface="Times"/>
                <a:ea typeface="+mn-lt"/>
                <a:cs typeface="+mn-lt"/>
              </a:rPr>
              <a:t> </a:t>
            </a:r>
            <a:r>
              <a:rPr lang="en-US" sz="2400" err="1">
                <a:latin typeface="Times"/>
                <a:ea typeface="+mn-lt"/>
                <a:cs typeface="+mn-lt"/>
              </a:rPr>
              <a:t>liệu</a:t>
            </a:r>
            <a:r>
              <a:rPr lang="en-US" sz="2400">
                <a:latin typeface="Times"/>
                <a:ea typeface="+mn-lt"/>
                <a:cs typeface="+mn-lt"/>
              </a:rPr>
              <a:t> </a:t>
            </a:r>
            <a:r>
              <a:rPr lang="en-US" sz="2400" err="1">
                <a:latin typeface="Times"/>
                <a:ea typeface="+mn-lt"/>
                <a:cs typeface="+mn-lt"/>
              </a:rPr>
              <a:t>được</a:t>
            </a:r>
            <a:r>
              <a:rPr lang="en-US" sz="2400">
                <a:latin typeface="Times"/>
                <a:ea typeface="+mn-lt"/>
                <a:cs typeface="+mn-lt"/>
              </a:rPr>
              <a:t> </a:t>
            </a:r>
            <a:r>
              <a:rPr lang="en-US" sz="2400" err="1">
                <a:latin typeface="Times"/>
                <a:ea typeface="+mn-lt"/>
                <a:cs typeface="+mn-lt"/>
              </a:rPr>
              <a:t>xây</a:t>
            </a:r>
            <a:r>
              <a:rPr lang="en-US" sz="2400">
                <a:latin typeface="Times"/>
                <a:ea typeface="+mn-lt"/>
                <a:cs typeface="+mn-lt"/>
              </a:rPr>
              <a:t> </a:t>
            </a:r>
            <a:r>
              <a:rPr lang="en-US" sz="2400" err="1">
                <a:latin typeface="Times"/>
                <a:ea typeface="+mn-lt"/>
                <a:cs typeface="+mn-lt"/>
              </a:rPr>
              <a:t>dựng</a:t>
            </a:r>
            <a:r>
              <a:rPr lang="en-US" sz="2400">
                <a:latin typeface="Times"/>
                <a:ea typeface="+mn-lt"/>
                <a:cs typeface="+mn-lt"/>
              </a:rPr>
              <a:t> </a:t>
            </a:r>
            <a:r>
              <a:rPr lang="en-US" sz="2400" err="1">
                <a:latin typeface="Times"/>
                <a:ea typeface="+mn-lt"/>
                <a:cs typeface="+mn-lt"/>
              </a:rPr>
              <a:t>từ</a:t>
            </a:r>
            <a:r>
              <a:rPr lang="en-US" sz="2400">
                <a:latin typeface="Times"/>
                <a:ea typeface="+mn-lt"/>
                <a:cs typeface="+mn-lt"/>
              </a:rPr>
              <a:t> </a:t>
            </a:r>
            <a:r>
              <a:rPr lang="en-US" sz="2400" err="1">
                <a:latin typeface="Times"/>
                <a:ea typeface="+mn-lt"/>
                <a:cs typeface="+mn-lt"/>
              </a:rPr>
              <a:t>tháng</a:t>
            </a:r>
            <a:r>
              <a:rPr lang="en-US" sz="2400">
                <a:latin typeface="Times"/>
                <a:ea typeface="+mn-lt"/>
                <a:cs typeface="+mn-lt"/>
              </a:rPr>
              <a:t> 10 </a:t>
            </a:r>
            <a:r>
              <a:rPr lang="en-US" sz="2400" err="1">
                <a:latin typeface="Times"/>
                <a:ea typeface="+mn-lt"/>
                <a:cs typeface="+mn-lt"/>
              </a:rPr>
              <a:t>năm</a:t>
            </a:r>
            <a:r>
              <a:rPr lang="en-US" sz="2400">
                <a:latin typeface="Times"/>
                <a:ea typeface="+mn-lt"/>
                <a:cs typeface="+mn-lt"/>
              </a:rPr>
              <a:t> 2020 </a:t>
            </a:r>
            <a:r>
              <a:rPr lang="en-US" sz="2400" err="1">
                <a:latin typeface="Times"/>
                <a:ea typeface="+mn-lt"/>
                <a:cs typeface="+mn-lt"/>
              </a:rPr>
              <a:t>đến</a:t>
            </a:r>
            <a:r>
              <a:rPr lang="en-US" sz="2400">
                <a:latin typeface="Times"/>
                <a:ea typeface="+mn-lt"/>
                <a:cs typeface="+mn-lt"/>
              </a:rPr>
              <a:t> </a:t>
            </a:r>
            <a:r>
              <a:rPr lang="en-US" sz="2400" err="1">
                <a:latin typeface="Times"/>
                <a:ea typeface="+mn-lt"/>
                <a:cs typeface="+mn-lt"/>
              </a:rPr>
              <a:t>thời</a:t>
            </a:r>
            <a:r>
              <a:rPr lang="en-US" sz="2400">
                <a:latin typeface="Times"/>
                <a:ea typeface="+mn-lt"/>
                <a:cs typeface="+mn-lt"/>
              </a:rPr>
              <a:t> </a:t>
            </a:r>
            <a:r>
              <a:rPr lang="en-US" sz="2400" err="1">
                <a:latin typeface="Times"/>
                <a:ea typeface="+mn-lt"/>
                <a:cs typeface="+mn-lt"/>
              </a:rPr>
              <a:t>điểm</a:t>
            </a:r>
            <a:r>
              <a:rPr lang="en-US" sz="2400">
                <a:latin typeface="Times"/>
                <a:ea typeface="+mn-lt"/>
                <a:cs typeface="+mn-lt"/>
              </a:rPr>
              <a:t> </a:t>
            </a:r>
            <a:r>
              <a:rPr lang="en-US" sz="2400" err="1">
                <a:latin typeface="Times"/>
                <a:ea typeface="+mn-lt"/>
                <a:cs typeface="+mn-lt"/>
              </a:rPr>
              <a:t>hiện</a:t>
            </a:r>
            <a:r>
              <a:rPr lang="en-US" sz="2400">
                <a:latin typeface="Times"/>
                <a:ea typeface="+mn-lt"/>
                <a:cs typeface="+mn-lt"/>
              </a:rPr>
              <a:t> </a:t>
            </a:r>
            <a:r>
              <a:rPr lang="en-US" sz="2400" err="1">
                <a:latin typeface="Times"/>
                <a:ea typeface="+mn-lt"/>
                <a:cs typeface="+mn-lt"/>
              </a:rPr>
              <a:t>tại</a:t>
            </a:r>
            <a:endParaRPr lang="en-US" sz="2400" b="0" i="0" u="none" strike="noStrike" err="1">
              <a:solidFill>
                <a:srgbClr val="1B1B1B"/>
              </a:solidFill>
              <a:effectLst/>
              <a:latin typeface="Times"/>
            </a:endParaRPr>
          </a:p>
        </p:txBody>
      </p:sp>
      <p:sp>
        <p:nvSpPr>
          <p:cNvPr id="15" name="TextBox 14">
            <a:extLst>
              <a:ext uri="{FF2B5EF4-FFF2-40B4-BE49-F238E27FC236}">
                <a16:creationId xmlns:a16="http://schemas.microsoft.com/office/drawing/2014/main" id="{F2A4EAE4-488D-41E2-A588-C72591739F4F}"/>
              </a:ext>
            </a:extLst>
          </p:cNvPr>
          <p:cNvSpPr txBox="1"/>
          <p:nvPr/>
        </p:nvSpPr>
        <p:spPr>
          <a:xfrm>
            <a:off x="791394" y="3641626"/>
            <a:ext cx="10609210" cy="1200329"/>
          </a:xfrm>
          <a:prstGeom prst="rect">
            <a:avLst/>
          </a:prstGeom>
          <a:noFill/>
        </p:spPr>
        <p:txBody>
          <a:bodyPr wrap="square" lIns="91440" tIns="45720" rIns="91440" bIns="45720" anchor="t">
            <a:spAutoFit/>
          </a:bodyPr>
          <a:lstStyle/>
          <a:p>
            <a:pPr marL="457200" indent="-457200" algn="just">
              <a:buFont typeface="Wingdings" panose="05000000000000000000" pitchFamily="2" charset="2"/>
              <a:buChar char="q"/>
            </a:pPr>
            <a:r>
              <a:rPr lang="en-US" sz="2400" err="1">
                <a:latin typeface="Times"/>
                <a:ea typeface="+mn-lt"/>
                <a:cs typeface="+mn-lt"/>
              </a:rPr>
              <a:t>Chính</a:t>
            </a:r>
            <a:r>
              <a:rPr lang="en-US" sz="2400">
                <a:latin typeface="Times"/>
                <a:ea typeface="+mn-lt"/>
                <a:cs typeface="+mn-lt"/>
              </a:rPr>
              <a:t> </a:t>
            </a:r>
            <a:r>
              <a:rPr lang="en-US" sz="2400" err="1">
                <a:latin typeface="Times"/>
                <a:ea typeface="+mn-lt"/>
                <a:cs typeface="+mn-lt"/>
              </a:rPr>
              <a:t>phủ</a:t>
            </a:r>
            <a:r>
              <a:rPr lang="en-US" sz="2400">
                <a:latin typeface="Times"/>
                <a:ea typeface="+mn-lt"/>
                <a:cs typeface="+mn-lt"/>
              </a:rPr>
              <a:t> </a:t>
            </a:r>
            <a:r>
              <a:rPr lang="en-US" sz="2400" err="1">
                <a:latin typeface="Times"/>
                <a:ea typeface="+mn-lt"/>
                <a:cs typeface="+mn-lt"/>
              </a:rPr>
              <a:t>và</a:t>
            </a:r>
            <a:r>
              <a:rPr lang="en-US" sz="2400">
                <a:latin typeface="Times"/>
                <a:ea typeface="+mn-lt"/>
                <a:cs typeface="+mn-lt"/>
              </a:rPr>
              <a:t> </a:t>
            </a:r>
            <a:r>
              <a:rPr lang="en-US" sz="2400" err="1">
                <a:latin typeface="Times"/>
                <a:ea typeface="+mn-lt"/>
                <a:cs typeface="+mn-lt"/>
              </a:rPr>
              <a:t>các</a:t>
            </a:r>
            <a:r>
              <a:rPr lang="en-US" sz="2400">
                <a:latin typeface="Times"/>
                <a:ea typeface="+mn-lt"/>
                <a:cs typeface="+mn-lt"/>
              </a:rPr>
              <a:t> </a:t>
            </a:r>
            <a:r>
              <a:rPr lang="en-US" sz="2400" err="1">
                <a:latin typeface="Times"/>
                <a:ea typeface="+mn-lt"/>
                <a:cs typeface="+mn-lt"/>
              </a:rPr>
              <a:t>cơ</a:t>
            </a:r>
            <a:r>
              <a:rPr lang="en-US" sz="2400">
                <a:latin typeface="Times"/>
                <a:ea typeface="+mn-lt"/>
                <a:cs typeface="+mn-lt"/>
              </a:rPr>
              <a:t> </a:t>
            </a:r>
            <a:r>
              <a:rPr lang="en-US" sz="2400" err="1">
                <a:latin typeface="Times"/>
                <a:ea typeface="+mn-lt"/>
                <a:cs typeface="+mn-lt"/>
              </a:rPr>
              <a:t>sở</a:t>
            </a:r>
            <a:r>
              <a:rPr lang="en-US" sz="2400">
                <a:latin typeface="Times"/>
                <a:ea typeface="+mn-lt"/>
                <a:cs typeface="+mn-lt"/>
              </a:rPr>
              <a:t> </a:t>
            </a:r>
            <a:r>
              <a:rPr lang="en-US" sz="2400" err="1">
                <a:latin typeface="Times"/>
                <a:ea typeface="+mn-lt"/>
                <a:cs typeface="+mn-lt"/>
              </a:rPr>
              <a:t>nghiên</a:t>
            </a:r>
            <a:r>
              <a:rPr lang="en-US" sz="2400">
                <a:latin typeface="Times"/>
                <a:ea typeface="+mn-lt"/>
                <a:cs typeface="+mn-lt"/>
              </a:rPr>
              <a:t> </a:t>
            </a:r>
            <a:r>
              <a:rPr lang="en-US" sz="2400" err="1">
                <a:latin typeface="Times"/>
                <a:ea typeface="+mn-lt"/>
                <a:cs typeface="+mn-lt"/>
              </a:rPr>
              <a:t>cứu</a:t>
            </a:r>
            <a:r>
              <a:rPr lang="en-US" sz="2400">
                <a:latin typeface="Times"/>
                <a:ea typeface="+mn-lt"/>
                <a:cs typeface="+mn-lt"/>
              </a:rPr>
              <a:t> covid-19 </a:t>
            </a:r>
            <a:r>
              <a:rPr lang="en-US" sz="2400" err="1">
                <a:latin typeface="Times"/>
                <a:ea typeface="+mn-lt"/>
                <a:cs typeface="+mn-lt"/>
              </a:rPr>
              <a:t>có</a:t>
            </a:r>
            <a:r>
              <a:rPr lang="en-US" sz="2400">
                <a:latin typeface="Times"/>
                <a:ea typeface="+mn-lt"/>
                <a:cs typeface="+mn-lt"/>
              </a:rPr>
              <a:t> </a:t>
            </a:r>
            <a:r>
              <a:rPr lang="en-US" sz="2400" err="1">
                <a:latin typeface="Times"/>
                <a:ea typeface="+mn-lt"/>
                <a:cs typeface="+mn-lt"/>
              </a:rPr>
              <a:t>thể</a:t>
            </a:r>
            <a:r>
              <a:rPr lang="en-US" sz="2400">
                <a:latin typeface="Times"/>
                <a:ea typeface="+mn-lt"/>
                <a:cs typeface="+mn-lt"/>
              </a:rPr>
              <a:t> </a:t>
            </a:r>
            <a:r>
              <a:rPr lang="en-US" sz="2400" err="1">
                <a:latin typeface="Times"/>
                <a:ea typeface="+mn-lt"/>
                <a:cs typeface="+mn-lt"/>
              </a:rPr>
              <a:t>sử</a:t>
            </a:r>
            <a:r>
              <a:rPr lang="en-US" sz="2400">
                <a:latin typeface="Times"/>
                <a:ea typeface="+mn-lt"/>
                <a:cs typeface="+mn-lt"/>
              </a:rPr>
              <a:t> </a:t>
            </a:r>
            <a:r>
              <a:rPr lang="en-US" sz="2400" err="1">
                <a:latin typeface="Times"/>
                <a:ea typeface="+mn-lt"/>
                <a:cs typeface="+mn-lt"/>
              </a:rPr>
              <a:t>dụng</a:t>
            </a:r>
            <a:r>
              <a:rPr lang="en-US" sz="2400">
                <a:latin typeface="Times"/>
                <a:ea typeface="+mn-lt"/>
                <a:cs typeface="+mn-lt"/>
              </a:rPr>
              <a:t> </a:t>
            </a:r>
            <a:r>
              <a:rPr lang="en-US" sz="2400" err="1">
                <a:latin typeface="Times"/>
                <a:ea typeface="+mn-lt"/>
                <a:cs typeface="+mn-lt"/>
              </a:rPr>
              <a:t>bộ</a:t>
            </a:r>
            <a:r>
              <a:rPr lang="en-US" sz="2400">
                <a:latin typeface="Times"/>
                <a:ea typeface="+mn-lt"/>
                <a:cs typeface="+mn-lt"/>
              </a:rPr>
              <a:t> </a:t>
            </a:r>
            <a:r>
              <a:rPr lang="en-US" sz="2400" err="1">
                <a:latin typeface="Times"/>
                <a:ea typeface="+mn-lt"/>
                <a:cs typeface="+mn-lt"/>
              </a:rPr>
              <a:t>dữ</a:t>
            </a:r>
            <a:r>
              <a:rPr lang="en-US" sz="2400">
                <a:latin typeface="Times"/>
                <a:ea typeface="+mn-lt"/>
                <a:cs typeface="+mn-lt"/>
              </a:rPr>
              <a:t> </a:t>
            </a:r>
            <a:r>
              <a:rPr lang="en-US" sz="2400" err="1">
                <a:latin typeface="Times"/>
                <a:ea typeface="+mn-lt"/>
                <a:cs typeface="+mn-lt"/>
              </a:rPr>
              <a:t>liệu</a:t>
            </a:r>
            <a:r>
              <a:rPr lang="en-US" sz="2400">
                <a:latin typeface="Times"/>
                <a:ea typeface="+mn-lt"/>
                <a:cs typeface="+mn-lt"/>
              </a:rPr>
              <a:t> </a:t>
            </a:r>
            <a:r>
              <a:rPr lang="en-US" sz="2400" err="1">
                <a:latin typeface="Times"/>
                <a:ea typeface="+mn-lt"/>
                <a:cs typeface="+mn-lt"/>
              </a:rPr>
              <a:t>này</a:t>
            </a:r>
            <a:r>
              <a:rPr lang="en-US" sz="2400">
                <a:latin typeface="Times"/>
                <a:ea typeface="+mn-lt"/>
                <a:cs typeface="+mn-lt"/>
              </a:rPr>
              <a:t> </a:t>
            </a:r>
            <a:r>
              <a:rPr lang="en-US" sz="2400" err="1">
                <a:latin typeface="Times"/>
                <a:ea typeface="+mn-lt"/>
                <a:cs typeface="+mn-lt"/>
              </a:rPr>
              <a:t>để</a:t>
            </a:r>
            <a:r>
              <a:rPr lang="en-US" sz="2400">
                <a:latin typeface="Times"/>
                <a:ea typeface="+mn-lt"/>
                <a:cs typeface="+mn-lt"/>
              </a:rPr>
              <a:t> </a:t>
            </a:r>
            <a:r>
              <a:rPr lang="en-US" sz="2400" err="1">
                <a:latin typeface="Times"/>
                <a:ea typeface="+mn-lt"/>
                <a:cs typeface="+mn-lt"/>
              </a:rPr>
              <a:t>phân</a:t>
            </a:r>
            <a:r>
              <a:rPr lang="en-US" sz="2400">
                <a:latin typeface="Times"/>
                <a:ea typeface="+mn-lt"/>
                <a:cs typeface="+mn-lt"/>
              </a:rPr>
              <a:t> </a:t>
            </a:r>
            <a:r>
              <a:rPr lang="en-US" sz="2400" err="1">
                <a:latin typeface="Times"/>
                <a:ea typeface="+mn-lt"/>
                <a:cs typeface="+mn-lt"/>
              </a:rPr>
              <a:t>tích</a:t>
            </a:r>
            <a:r>
              <a:rPr lang="en-US" sz="2400">
                <a:latin typeface="Times"/>
                <a:ea typeface="+mn-lt"/>
                <a:cs typeface="+mn-lt"/>
              </a:rPr>
              <a:t>, </a:t>
            </a:r>
            <a:r>
              <a:rPr lang="en-US" sz="2400" err="1">
                <a:latin typeface="Times"/>
                <a:ea typeface="+mn-lt"/>
                <a:cs typeface="+mn-lt"/>
              </a:rPr>
              <a:t>đánh</a:t>
            </a:r>
            <a:r>
              <a:rPr lang="en-US" sz="2400">
                <a:latin typeface="Times"/>
                <a:ea typeface="+mn-lt"/>
                <a:cs typeface="+mn-lt"/>
              </a:rPr>
              <a:t> </a:t>
            </a:r>
            <a:r>
              <a:rPr lang="en-US" sz="2400" err="1">
                <a:latin typeface="Times"/>
                <a:ea typeface="+mn-lt"/>
                <a:cs typeface="+mn-lt"/>
              </a:rPr>
              <a:t>giá</a:t>
            </a:r>
            <a:r>
              <a:rPr lang="en-US" sz="2400">
                <a:latin typeface="Times"/>
                <a:ea typeface="+mn-lt"/>
                <a:cs typeface="+mn-lt"/>
              </a:rPr>
              <a:t> </a:t>
            </a:r>
            <a:r>
              <a:rPr lang="en-US" sz="2400" err="1">
                <a:latin typeface="Times"/>
                <a:ea typeface="+mn-lt"/>
                <a:cs typeface="+mn-lt"/>
              </a:rPr>
              <a:t>về</a:t>
            </a:r>
            <a:r>
              <a:rPr lang="en-US" sz="2400">
                <a:latin typeface="Times"/>
                <a:ea typeface="+mn-lt"/>
                <a:cs typeface="+mn-lt"/>
              </a:rPr>
              <a:t> </a:t>
            </a:r>
            <a:r>
              <a:rPr lang="en-US" sz="2400" err="1">
                <a:latin typeface="Times"/>
                <a:ea typeface="+mn-lt"/>
                <a:cs typeface="+mn-lt"/>
              </a:rPr>
              <a:t>tình</a:t>
            </a:r>
            <a:r>
              <a:rPr lang="en-US" sz="2400">
                <a:latin typeface="Times"/>
                <a:ea typeface="+mn-lt"/>
                <a:cs typeface="+mn-lt"/>
              </a:rPr>
              <a:t> </a:t>
            </a:r>
            <a:r>
              <a:rPr lang="en-US" sz="2400" err="1">
                <a:latin typeface="Times"/>
                <a:ea typeface="+mn-lt"/>
                <a:cs typeface="+mn-lt"/>
              </a:rPr>
              <a:t>hình</a:t>
            </a:r>
            <a:r>
              <a:rPr lang="en-US" sz="2400">
                <a:latin typeface="Times"/>
                <a:ea typeface="+mn-lt"/>
                <a:cs typeface="+mn-lt"/>
              </a:rPr>
              <a:t> </a:t>
            </a:r>
            <a:r>
              <a:rPr lang="en-US" sz="2400" err="1">
                <a:latin typeface="Times"/>
                <a:ea typeface="+mn-lt"/>
                <a:cs typeface="+mn-lt"/>
              </a:rPr>
              <a:t>dịch</a:t>
            </a:r>
            <a:r>
              <a:rPr lang="en-US" sz="2400">
                <a:latin typeface="Times"/>
                <a:ea typeface="+mn-lt"/>
                <a:cs typeface="+mn-lt"/>
              </a:rPr>
              <a:t> </a:t>
            </a:r>
            <a:r>
              <a:rPr lang="en-US" sz="2400" err="1">
                <a:latin typeface="Times"/>
                <a:ea typeface="+mn-lt"/>
                <a:cs typeface="+mn-lt"/>
              </a:rPr>
              <a:t>bệnh</a:t>
            </a:r>
            <a:r>
              <a:rPr lang="en-US" sz="2400">
                <a:latin typeface="Times"/>
                <a:ea typeface="+mn-lt"/>
                <a:cs typeface="+mn-lt"/>
              </a:rPr>
              <a:t> </a:t>
            </a:r>
            <a:r>
              <a:rPr lang="en-US" sz="2400" err="1">
                <a:latin typeface="Times"/>
                <a:ea typeface="+mn-lt"/>
                <a:cs typeface="+mn-lt"/>
              </a:rPr>
              <a:t>cũng</a:t>
            </a:r>
            <a:r>
              <a:rPr lang="en-US" sz="2400">
                <a:latin typeface="Times"/>
                <a:ea typeface="+mn-lt"/>
                <a:cs typeface="+mn-lt"/>
              </a:rPr>
              <a:t> </a:t>
            </a:r>
            <a:r>
              <a:rPr lang="en-US" sz="2400" err="1">
                <a:latin typeface="Times"/>
                <a:ea typeface="+mn-lt"/>
                <a:cs typeface="+mn-lt"/>
              </a:rPr>
              <a:t>như</a:t>
            </a:r>
            <a:r>
              <a:rPr lang="en-US" sz="2400">
                <a:latin typeface="Times"/>
                <a:ea typeface="+mn-lt"/>
                <a:cs typeface="+mn-lt"/>
              </a:rPr>
              <a:t> </a:t>
            </a:r>
            <a:r>
              <a:rPr lang="en-US" sz="2400" err="1">
                <a:latin typeface="Times"/>
                <a:ea typeface="+mn-lt"/>
                <a:cs typeface="+mn-lt"/>
              </a:rPr>
              <a:t>đưa</a:t>
            </a:r>
            <a:r>
              <a:rPr lang="en-US" sz="2400">
                <a:latin typeface="Times"/>
                <a:ea typeface="+mn-lt"/>
                <a:cs typeface="+mn-lt"/>
              </a:rPr>
              <a:t> ra </a:t>
            </a:r>
            <a:r>
              <a:rPr lang="en-US" sz="2400" err="1">
                <a:latin typeface="Times"/>
                <a:ea typeface="+mn-lt"/>
                <a:cs typeface="+mn-lt"/>
              </a:rPr>
              <a:t>những</a:t>
            </a:r>
            <a:r>
              <a:rPr lang="en-US" sz="2400">
                <a:latin typeface="Times"/>
                <a:ea typeface="+mn-lt"/>
                <a:cs typeface="+mn-lt"/>
              </a:rPr>
              <a:t> </a:t>
            </a:r>
            <a:r>
              <a:rPr lang="en-US" sz="2400" err="1">
                <a:latin typeface="Times"/>
                <a:ea typeface="+mn-lt"/>
                <a:cs typeface="+mn-lt"/>
              </a:rPr>
              <a:t>hướng</a:t>
            </a:r>
            <a:r>
              <a:rPr lang="en-US" sz="2400">
                <a:latin typeface="Times"/>
                <a:ea typeface="+mn-lt"/>
                <a:cs typeface="+mn-lt"/>
              </a:rPr>
              <a:t> </a:t>
            </a:r>
            <a:r>
              <a:rPr lang="en-US" sz="2400" err="1">
                <a:latin typeface="Times"/>
                <a:ea typeface="+mn-lt"/>
                <a:cs typeface="+mn-lt"/>
              </a:rPr>
              <a:t>ứng</a:t>
            </a:r>
            <a:r>
              <a:rPr lang="en-US" sz="2400">
                <a:latin typeface="Times"/>
                <a:ea typeface="+mn-lt"/>
                <a:cs typeface="+mn-lt"/>
              </a:rPr>
              <a:t> </a:t>
            </a:r>
            <a:r>
              <a:rPr lang="en-US" sz="2400" err="1">
                <a:latin typeface="Times"/>
                <a:ea typeface="+mn-lt"/>
                <a:cs typeface="+mn-lt"/>
              </a:rPr>
              <a:t>phó</a:t>
            </a:r>
            <a:r>
              <a:rPr lang="en-US" sz="2400">
                <a:latin typeface="Times"/>
                <a:ea typeface="+mn-lt"/>
                <a:cs typeface="+mn-lt"/>
              </a:rPr>
              <a:t> </a:t>
            </a:r>
            <a:r>
              <a:rPr lang="en-US" sz="2400" err="1">
                <a:latin typeface="Times"/>
                <a:ea typeface="+mn-lt"/>
                <a:cs typeface="+mn-lt"/>
              </a:rPr>
              <a:t>phù</a:t>
            </a:r>
            <a:r>
              <a:rPr lang="en-US" sz="2400">
                <a:latin typeface="Times"/>
                <a:ea typeface="+mn-lt"/>
                <a:cs typeface="+mn-lt"/>
              </a:rPr>
              <a:t> </a:t>
            </a:r>
            <a:r>
              <a:rPr lang="en-US" sz="2400" err="1">
                <a:latin typeface="Times"/>
                <a:ea typeface="+mn-lt"/>
                <a:cs typeface="+mn-lt"/>
              </a:rPr>
              <a:t>hợp</a:t>
            </a:r>
            <a:r>
              <a:rPr lang="en-US" sz="2400">
                <a:latin typeface="Times"/>
                <a:ea typeface="+mn-lt"/>
                <a:cs typeface="+mn-lt"/>
              </a:rPr>
              <a:t>.</a:t>
            </a:r>
            <a:endParaRPr lang="en-US" sz="2400" b="0" i="0" u="none" strike="noStrike">
              <a:solidFill>
                <a:srgbClr val="1B1B1B"/>
              </a:solidFill>
              <a:effectLst/>
              <a:latin typeface="Times"/>
              <a:cs typeface="Times New Roman"/>
            </a:endParaRPr>
          </a:p>
        </p:txBody>
      </p:sp>
    </p:spTree>
    <p:extLst>
      <p:ext uri="{BB962C8B-B14F-4D97-AF65-F5344CB8AC3E}">
        <p14:creationId xmlns:p14="http://schemas.microsoft.com/office/powerpoint/2010/main" val="2494523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1000"/>
                                        <p:tgtEl>
                                          <p:spTgt spid="15"/>
                                        </p:tgtEl>
                                      </p:cBhvr>
                                    </p:animEffect>
                                    <p:anim calcmode="lin" valueType="num">
                                      <p:cBhvr>
                                        <p:cTn id="22" dur="1000" fill="hold"/>
                                        <p:tgtEl>
                                          <p:spTgt spid="15"/>
                                        </p:tgtEl>
                                        <p:attrNameLst>
                                          <p:attrName>ppt_x</p:attrName>
                                        </p:attrNameLst>
                                      </p:cBhvr>
                                      <p:tavLst>
                                        <p:tav tm="0">
                                          <p:val>
                                            <p:strVal val="#ppt_x"/>
                                          </p:val>
                                        </p:tav>
                                        <p:tav tm="100000">
                                          <p:val>
                                            <p:strVal val="#ppt_x"/>
                                          </p:val>
                                        </p:tav>
                                      </p:tavLst>
                                    </p:anim>
                                    <p:anim calcmode="lin" valueType="num">
                                      <p:cBhvr>
                                        <p:cTn id="2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3681AEC-AC1A-4475-8310-BC57C6CB36B6}"/>
              </a:ext>
            </a:extLst>
          </p:cNvPr>
          <p:cNvSpPr/>
          <p:nvPr/>
        </p:nvSpPr>
        <p:spPr>
          <a:xfrm>
            <a:off x="-1" y="0"/>
            <a:ext cx="12192001" cy="1147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FA14409-3D3F-4F6C-8596-A569EF38008C}"/>
              </a:ext>
            </a:extLst>
          </p:cNvPr>
          <p:cNvSpPr txBox="1"/>
          <p:nvPr/>
        </p:nvSpPr>
        <p:spPr>
          <a:xfrm>
            <a:off x="-1" y="66000"/>
            <a:ext cx="12192000" cy="1015663"/>
          </a:xfrm>
          <a:prstGeom prst="rect">
            <a:avLst/>
          </a:prstGeom>
          <a:noFill/>
        </p:spPr>
        <p:txBody>
          <a:bodyPr wrap="square">
            <a:spAutoFit/>
          </a:bodyPr>
          <a:lstStyle/>
          <a:p>
            <a:pPr algn="ctr"/>
            <a:r>
              <a:rPr lang="en-US" sz="6000" b="1">
                <a:solidFill>
                  <a:schemeClr val="bg1"/>
                </a:solidFill>
                <a:latin typeface="Constantia" charset="0"/>
                <a:ea typeface="Constantia" charset="0"/>
                <a:cs typeface="Constantia" charset="0"/>
              </a:rPr>
              <a:t>Data description</a:t>
            </a:r>
          </a:p>
        </p:txBody>
      </p:sp>
      <p:sp>
        <p:nvSpPr>
          <p:cNvPr id="6" name="TextBox 5">
            <a:extLst>
              <a:ext uri="{FF2B5EF4-FFF2-40B4-BE49-F238E27FC236}">
                <a16:creationId xmlns:a16="http://schemas.microsoft.com/office/drawing/2014/main" id="{63BAB1F6-F38D-4091-808A-36D468562DAC}"/>
              </a:ext>
            </a:extLst>
          </p:cNvPr>
          <p:cNvSpPr txBox="1"/>
          <p:nvPr/>
        </p:nvSpPr>
        <p:spPr>
          <a:xfrm>
            <a:off x="791394" y="1429822"/>
            <a:ext cx="11498209" cy="461665"/>
          </a:xfrm>
          <a:prstGeom prst="rect">
            <a:avLst/>
          </a:prstGeom>
          <a:noFill/>
        </p:spPr>
        <p:txBody>
          <a:bodyPr wrap="square" lIns="91440" tIns="45720" rIns="91440" bIns="45720" anchor="t">
            <a:spAutoFit/>
          </a:bodyPr>
          <a:lstStyle/>
          <a:p>
            <a:pPr marL="457200" indent="-457200">
              <a:buFont typeface="Wingdings" panose="05000000000000000000" pitchFamily="2" charset="2"/>
              <a:buChar char="q"/>
            </a:pPr>
            <a:r>
              <a:rPr lang="en-US" sz="2400" err="1">
                <a:latin typeface="Times" panose="02020603050405020304" pitchFamily="18" charset="0"/>
                <a:ea typeface="+mn-lt"/>
                <a:cs typeface="Times" panose="02020603050405020304" pitchFamily="18" charset="0"/>
              </a:rPr>
              <a:t>Dữ</a:t>
            </a:r>
            <a:r>
              <a:rPr lang="en-US" sz="2400">
                <a:latin typeface="Times" panose="02020603050405020304" pitchFamily="18" charset="0"/>
                <a:ea typeface="+mn-lt"/>
                <a:cs typeface="Times" panose="02020603050405020304" pitchFamily="18" charset="0"/>
              </a:rPr>
              <a:t> </a:t>
            </a:r>
            <a:r>
              <a:rPr lang="en-US" sz="2400" err="1">
                <a:latin typeface="Times" panose="02020603050405020304" pitchFamily="18" charset="0"/>
                <a:ea typeface="+mn-lt"/>
                <a:cs typeface="Times" panose="02020603050405020304" pitchFamily="18" charset="0"/>
              </a:rPr>
              <a:t>liệu</a:t>
            </a:r>
            <a:r>
              <a:rPr lang="en-US" sz="2400">
                <a:latin typeface="Times" panose="02020603050405020304" pitchFamily="18" charset="0"/>
                <a:ea typeface="+mn-lt"/>
                <a:cs typeface="Times" panose="02020603050405020304" pitchFamily="18" charset="0"/>
              </a:rPr>
              <a:t> được </a:t>
            </a:r>
            <a:r>
              <a:rPr lang="en-US" sz="2400" err="1">
                <a:latin typeface="Times" panose="02020603050405020304" pitchFamily="18" charset="0"/>
                <a:ea typeface="+mn-lt"/>
                <a:cs typeface="Times" panose="02020603050405020304" pitchFamily="18" charset="0"/>
              </a:rPr>
              <a:t>thu</a:t>
            </a:r>
            <a:r>
              <a:rPr lang="en-US" sz="2400">
                <a:latin typeface="Times" panose="02020603050405020304" pitchFamily="18" charset="0"/>
                <a:ea typeface="+mn-lt"/>
                <a:cs typeface="Times" panose="02020603050405020304" pitchFamily="18" charset="0"/>
              </a:rPr>
              <a:t> </a:t>
            </a:r>
            <a:r>
              <a:rPr lang="en-US" sz="2400" err="1">
                <a:latin typeface="Times" panose="02020603050405020304" pitchFamily="18" charset="0"/>
                <a:ea typeface="+mn-lt"/>
                <a:cs typeface="Times" panose="02020603050405020304" pitchFamily="18" charset="0"/>
              </a:rPr>
              <a:t>thập</a:t>
            </a:r>
            <a:r>
              <a:rPr lang="en-US" sz="2400">
                <a:latin typeface="Times" panose="02020603050405020304" pitchFamily="18" charset="0"/>
                <a:ea typeface="+mn-lt"/>
                <a:cs typeface="Times" panose="02020603050405020304" pitchFamily="18" charset="0"/>
              </a:rPr>
              <a:t> từ các API </a:t>
            </a:r>
            <a:r>
              <a:rPr lang="en-US" sz="2400" err="1">
                <a:latin typeface="Times" panose="02020603050405020304" pitchFamily="18" charset="0"/>
                <a:ea typeface="+mn-lt"/>
                <a:cs typeface="Times" panose="02020603050405020304" pitchFamily="18" charset="0"/>
              </a:rPr>
              <a:t>công</a:t>
            </a:r>
            <a:r>
              <a:rPr lang="en-US" sz="2400">
                <a:latin typeface="Times" panose="02020603050405020304" pitchFamily="18" charset="0"/>
                <a:ea typeface="+mn-lt"/>
                <a:cs typeface="Times" panose="02020603050405020304" pitchFamily="18" charset="0"/>
              </a:rPr>
              <a:t> </a:t>
            </a:r>
            <a:r>
              <a:rPr lang="en-US" sz="2400" err="1">
                <a:latin typeface="Times" panose="02020603050405020304" pitchFamily="18" charset="0"/>
                <a:ea typeface="+mn-lt"/>
                <a:cs typeface="Times" panose="02020603050405020304" pitchFamily="18" charset="0"/>
              </a:rPr>
              <a:t>khai</a:t>
            </a:r>
            <a:r>
              <a:rPr lang="en-US" sz="2400">
                <a:latin typeface="Times" panose="02020603050405020304" pitchFamily="18" charset="0"/>
                <a:ea typeface="+mn-lt"/>
                <a:cs typeface="Times" panose="02020603050405020304" pitchFamily="18" charset="0"/>
              </a:rPr>
              <a:t> </a:t>
            </a:r>
            <a:r>
              <a:rPr lang="en-US" sz="2400" err="1">
                <a:latin typeface="Times" panose="02020603050405020304" pitchFamily="18" charset="0"/>
                <a:ea typeface="+mn-lt"/>
                <a:cs typeface="Times" panose="02020603050405020304" pitchFamily="18" charset="0"/>
              </a:rPr>
              <a:t>của</a:t>
            </a:r>
            <a:r>
              <a:rPr lang="en-US" sz="2400">
                <a:latin typeface="Times" panose="02020603050405020304" pitchFamily="18" charset="0"/>
                <a:ea typeface="+mn-lt"/>
                <a:cs typeface="Times" panose="02020603050405020304" pitchFamily="18" charset="0"/>
              </a:rPr>
              <a:t> </a:t>
            </a:r>
            <a:r>
              <a:rPr lang="en-US" sz="2400" err="1">
                <a:latin typeface="Times" panose="02020603050405020304" pitchFamily="18" charset="0"/>
                <a:ea typeface="+mn-lt"/>
                <a:cs typeface="Times" panose="02020603050405020304" pitchFamily="18" charset="0"/>
              </a:rPr>
              <a:t>trang</a:t>
            </a:r>
            <a:r>
              <a:rPr lang="en-US" sz="2400">
                <a:latin typeface="Times" panose="02020603050405020304" pitchFamily="18" charset="0"/>
                <a:ea typeface="+mn-lt"/>
                <a:cs typeface="Times" panose="02020603050405020304" pitchFamily="18" charset="0"/>
              </a:rPr>
              <a:t> web</a:t>
            </a:r>
            <a:r>
              <a:rPr lang="en-US" sz="2400" i="1">
                <a:latin typeface="Times" panose="02020603050405020304" pitchFamily="18" charset="0"/>
                <a:ea typeface="+mn-lt"/>
                <a:cs typeface="Times" panose="02020603050405020304" pitchFamily="18" charset="0"/>
              </a:rPr>
              <a:t> </a:t>
            </a:r>
            <a:r>
              <a:rPr lang="en-US" sz="2400" i="1">
                <a:latin typeface="Times" panose="02020603050405020304" pitchFamily="18" charset="0"/>
                <a:ea typeface="+mn-lt"/>
                <a:cs typeface="Times" panose="02020603050405020304" pitchFamily="18" charset="0"/>
                <a:hlinkClick r:id="rId2">
                  <a:extLst>
                    <a:ext uri="{A12FA001-AC4F-418D-AE19-62706E023703}">
                      <ahyp:hlinkClr xmlns:ahyp="http://schemas.microsoft.com/office/drawing/2018/hyperlinkcolor" val="tx"/>
                    </a:ext>
                  </a:extLst>
                </a:hlinkClick>
              </a:rPr>
              <a:t>https://covid19.ncsc.gov.vn/</a:t>
            </a:r>
            <a:endParaRPr lang="en-US" sz="2400" b="0" i="1" u="none" strike="noStrike">
              <a:effectLst/>
              <a:latin typeface="Times" panose="02020603050405020304" pitchFamily="18" charset="0"/>
              <a:ea typeface="+mn-lt"/>
              <a:cs typeface="Times" panose="02020603050405020304" pitchFamily="18" charset="0"/>
            </a:endParaRPr>
          </a:p>
        </p:txBody>
      </p:sp>
      <p:sp>
        <p:nvSpPr>
          <p:cNvPr id="11" name="TextBox 10">
            <a:extLst>
              <a:ext uri="{FF2B5EF4-FFF2-40B4-BE49-F238E27FC236}">
                <a16:creationId xmlns:a16="http://schemas.microsoft.com/office/drawing/2014/main" id="{1B03E0AC-2702-4130-97A9-A91F067F0002}"/>
              </a:ext>
            </a:extLst>
          </p:cNvPr>
          <p:cNvSpPr txBox="1"/>
          <p:nvPr/>
        </p:nvSpPr>
        <p:spPr>
          <a:xfrm>
            <a:off x="791394" y="2018652"/>
            <a:ext cx="10609210" cy="1200329"/>
          </a:xfrm>
          <a:prstGeom prst="rect">
            <a:avLst/>
          </a:prstGeom>
          <a:noFill/>
        </p:spPr>
        <p:txBody>
          <a:bodyPr wrap="square" lIns="91440" tIns="45720" rIns="91440" bIns="45720" anchor="t">
            <a:spAutoFit/>
          </a:bodyPr>
          <a:lstStyle/>
          <a:p>
            <a:pPr marL="457200" indent="-457200" algn="just">
              <a:buFont typeface="Wingdings" panose="05000000000000000000" pitchFamily="2" charset="2"/>
              <a:buChar char="q"/>
            </a:pPr>
            <a:r>
              <a:rPr lang="en-US" sz="2400" err="1">
                <a:latin typeface="Times" panose="02020603050405020304" pitchFamily="18" charset="0"/>
                <a:ea typeface="+mn-lt"/>
                <a:cs typeface="Times" panose="02020603050405020304" pitchFamily="18" charset="0"/>
              </a:rPr>
              <a:t>Dữ</a:t>
            </a:r>
            <a:r>
              <a:rPr lang="en-US" sz="2400">
                <a:latin typeface="Times" panose="02020603050405020304" pitchFamily="18" charset="0"/>
                <a:ea typeface="+mn-lt"/>
                <a:cs typeface="Times" panose="02020603050405020304" pitchFamily="18" charset="0"/>
              </a:rPr>
              <a:t> </a:t>
            </a:r>
            <a:r>
              <a:rPr lang="en-US" sz="2400" err="1">
                <a:latin typeface="Times" panose="02020603050405020304" pitchFamily="18" charset="0"/>
                <a:ea typeface="+mn-lt"/>
                <a:cs typeface="Times" panose="02020603050405020304" pitchFamily="18" charset="0"/>
              </a:rPr>
              <a:t>liệu</a:t>
            </a:r>
            <a:r>
              <a:rPr lang="en-US" sz="2400">
                <a:latin typeface="Times" panose="02020603050405020304" pitchFamily="18" charset="0"/>
                <a:ea typeface="+mn-lt"/>
                <a:cs typeface="Times" panose="02020603050405020304" pitchFamily="18" charset="0"/>
              </a:rPr>
              <a:t> </a:t>
            </a:r>
            <a:r>
              <a:rPr lang="en-US" sz="2400" err="1">
                <a:latin typeface="Times" panose="02020603050405020304" pitchFamily="18" charset="0"/>
                <a:ea typeface="+mn-lt"/>
                <a:cs typeface="Times" panose="02020603050405020304" pitchFamily="18" charset="0"/>
              </a:rPr>
              <a:t>mô</a:t>
            </a:r>
            <a:r>
              <a:rPr lang="en-US" sz="2400">
                <a:latin typeface="Times" panose="02020603050405020304" pitchFamily="18" charset="0"/>
                <a:ea typeface="+mn-lt"/>
                <a:cs typeface="Times" panose="02020603050405020304" pitchFamily="18" charset="0"/>
              </a:rPr>
              <a:t> </a:t>
            </a:r>
            <a:r>
              <a:rPr lang="en-US" sz="2400" err="1">
                <a:latin typeface="Times" panose="02020603050405020304" pitchFamily="18" charset="0"/>
                <a:ea typeface="+mn-lt"/>
                <a:cs typeface="Times" panose="02020603050405020304" pitchFamily="18" charset="0"/>
              </a:rPr>
              <a:t>tả</a:t>
            </a:r>
            <a:r>
              <a:rPr lang="en-US" sz="2400">
                <a:latin typeface="Times" panose="02020603050405020304" pitchFamily="18" charset="0"/>
                <a:ea typeface="+mn-lt"/>
                <a:cs typeface="Times" panose="02020603050405020304" pitchFamily="18" charset="0"/>
              </a:rPr>
              <a:t> </a:t>
            </a:r>
            <a:r>
              <a:rPr lang="en-US" sz="2400" err="1">
                <a:latin typeface="Times" panose="02020603050405020304" pitchFamily="18" charset="0"/>
                <a:ea typeface="+mn-lt"/>
                <a:cs typeface="Times" panose="02020603050405020304" pitchFamily="18" charset="0"/>
              </a:rPr>
              <a:t>tình</a:t>
            </a:r>
            <a:r>
              <a:rPr lang="en-US" sz="2400">
                <a:latin typeface="Times" panose="02020603050405020304" pitchFamily="18" charset="0"/>
                <a:ea typeface="+mn-lt"/>
                <a:cs typeface="Times" panose="02020603050405020304" pitchFamily="18" charset="0"/>
              </a:rPr>
              <a:t> hình </a:t>
            </a:r>
            <a:r>
              <a:rPr lang="en-US" sz="2400" err="1">
                <a:latin typeface="Times" panose="02020603050405020304" pitchFamily="18" charset="0"/>
                <a:ea typeface="+mn-lt"/>
                <a:cs typeface="Times" panose="02020603050405020304" pitchFamily="18" charset="0"/>
              </a:rPr>
              <a:t>dịch</a:t>
            </a:r>
            <a:r>
              <a:rPr lang="en-US" sz="2400">
                <a:latin typeface="Times" panose="02020603050405020304" pitchFamily="18" charset="0"/>
                <a:ea typeface="+mn-lt"/>
                <a:cs typeface="Times" panose="02020603050405020304" pitchFamily="18" charset="0"/>
              </a:rPr>
              <a:t> </a:t>
            </a:r>
            <a:r>
              <a:rPr lang="en-US" sz="2400" err="1">
                <a:latin typeface="Times" panose="02020603050405020304" pitchFamily="18" charset="0"/>
                <a:ea typeface="+mn-lt"/>
                <a:cs typeface="Times" panose="02020603050405020304" pitchFamily="18" charset="0"/>
              </a:rPr>
              <a:t>bệnh</a:t>
            </a:r>
            <a:r>
              <a:rPr lang="en-US" sz="2400">
                <a:latin typeface="Times" panose="02020603050405020304" pitchFamily="18" charset="0"/>
                <a:ea typeface="+mn-lt"/>
                <a:cs typeface="Times" panose="02020603050405020304" pitchFamily="18" charset="0"/>
              </a:rPr>
              <a:t> ở </a:t>
            </a:r>
            <a:r>
              <a:rPr lang="en-US" sz="2400" err="1">
                <a:latin typeface="Times" panose="02020603050405020304" pitchFamily="18" charset="0"/>
                <a:ea typeface="+mn-lt"/>
                <a:cs typeface="Times" panose="02020603050405020304" pitchFamily="18" charset="0"/>
              </a:rPr>
              <a:t>Việt</a:t>
            </a:r>
            <a:r>
              <a:rPr lang="en-US" sz="2400">
                <a:latin typeface="Times" panose="02020603050405020304" pitchFamily="18" charset="0"/>
                <a:ea typeface="+mn-lt"/>
                <a:cs typeface="Times" panose="02020603050405020304" pitchFamily="18" charset="0"/>
              </a:rPr>
              <a:t> Nam từ </a:t>
            </a:r>
            <a:r>
              <a:rPr lang="en-US" sz="2400" err="1">
                <a:latin typeface="Times" panose="02020603050405020304" pitchFamily="18" charset="0"/>
                <a:ea typeface="+mn-lt"/>
                <a:cs typeface="Times" panose="02020603050405020304" pitchFamily="18" charset="0"/>
              </a:rPr>
              <a:t>tháng</a:t>
            </a:r>
            <a:r>
              <a:rPr lang="en-US" sz="2400">
                <a:latin typeface="Times" panose="02020603050405020304" pitchFamily="18" charset="0"/>
                <a:ea typeface="+mn-lt"/>
                <a:cs typeface="Times" panose="02020603050405020304" pitchFamily="18" charset="0"/>
              </a:rPr>
              <a:t> 10 </a:t>
            </a:r>
            <a:r>
              <a:rPr lang="en-US" sz="2400" err="1">
                <a:latin typeface="Times" panose="02020603050405020304" pitchFamily="18" charset="0"/>
                <a:ea typeface="+mn-lt"/>
                <a:cs typeface="Times" panose="02020603050405020304" pitchFamily="18" charset="0"/>
              </a:rPr>
              <a:t>năm</a:t>
            </a:r>
            <a:r>
              <a:rPr lang="en-US" sz="2400">
                <a:latin typeface="Times" panose="02020603050405020304" pitchFamily="18" charset="0"/>
                <a:ea typeface="+mn-lt"/>
                <a:cs typeface="Times" panose="02020603050405020304" pitchFamily="18" charset="0"/>
              </a:rPr>
              <a:t> 2021 </a:t>
            </a:r>
            <a:r>
              <a:rPr lang="en-US" sz="2400" err="1">
                <a:latin typeface="Times" panose="02020603050405020304" pitchFamily="18" charset="0"/>
                <a:ea typeface="+mn-lt"/>
                <a:cs typeface="Times" panose="02020603050405020304" pitchFamily="18" charset="0"/>
              </a:rPr>
              <a:t>đến</a:t>
            </a:r>
            <a:r>
              <a:rPr lang="en-US" sz="2400">
                <a:latin typeface="Times" panose="02020603050405020304" pitchFamily="18" charset="0"/>
                <a:ea typeface="+mn-lt"/>
                <a:cs typeface="Times" panose="02020603050405020304" pitchFamily="18" charset="0"/>
              </a:rPr>
              <a:t> nay. Hình </a:t>
            </a:r>
            <a:r>
              <a:rPr lang="en-US" sz="2400" err="1">
                <a:latin typeface="Times" panose="02020603050405020304" pitchFamily="18" charset="0"/>
                <a:ea typeface="+mn-lt"/>
                <a:cs typeface="Times" panose="02020603050405020304" pitchFamily="18" charset="0"/>
              </a:rPr>
              <a:t>bên</a:t>
            </a:r>
            <a:r>
              <a:rPr lang="en-US" sz="2400">
                <a:latin typeface="Times" panose="02020603050405020304" pitchFamily="18" charset="0"/>
                <a:ea typeface="+mn-lt"/>
                <a:cs typeface="Times" panose="02020603050405020304" pitchFamily="18" charset="0"/>
              </a:rPr>
              <a:t> </a:t>
            </a:r>
            <a:r>
              <a:rPr lang="en-US" sz="2400" err="1">
                <a:latin typeface="Times" panose="02020603050405020304" pitchFamily="18" charset="0"/>
                <a:ea typeface="+mn-lt"/>
                <a:cs typeface="Times" panose="02020603050405020304" pitchFamily="18" charset="0"/>
              </a:rPr>
              <a:t>dưới</a:t>
            </a:r>
            <a:r>
              <a:rPr lang="en-US" sz="2400">
                <a:latin typeface="Times" panose="02020603050405020304" pitchFamily="18" charset="0"/>
                <a:ea typeface="+mn-lt"/>
                <a:cs typeface="Times" panose="02020603050405020304" pitchFamily="18" charset="0"/>
              </a:rPr>
              <a:t> </a:t>
            </a:r>
            <a:r>
              <a:rPr lang="en-US" sz="2400" err="1">
                <a:latin typeface="Times" panose="02020603050405020304" pitchFamily="18" charset="0"/>
                <a:ea typeface="+mn-lt"/>
                <a:cs typeface="Times" panose="02020603050405020304" pitchFamily="18" charset="0"/>
              </a:rPr>
              <a:t>cho</a:t>
            </a:r>
            <a:r>
              <a:rPr lang="en-US" sz="2400">
                <a:latin typeface="Times" panose="02020603050405020304" pitchFamily="18" charset="0"/>
                <a:ea typeface="+mn-lt"/>
                <a:cs typeface="Times" panose="02020603050405020304" pitchFamily="18" charset="0"/>
              </a:rPr>
              <a:t> thấy </a:t>
            </a:r>
            <a:r>
              <a:rPr lang="en-US" sz="2400" err="1">
                <a:latin typeface="Times" panose="02020603050405020304" pitchFamily="18" charset="0"/>
                <a:ea typeface="+mn-lt"/>
                <a:cs typeface="Times" panose="02020603050405020304" pitchFamily="18" charset="0"/>
              </a:rPr>
              <a:t>tình</a:t>
            </a:r>
            <a:r>
              <a:rPr lang="en-US" sz="2400">
                <a:latin typeface="Times" panose="02020603050405020304" pitchFamily="18" charset="0"/>
                <a:ea typeface="+mn-lt"/>
                <a:cs typeface="Times" panose="02020603050405020304" pitchFamily="18" charset="0"/>
              </a:rPr>
              <a:t> hình </a:t>
            </a:r>
            <a:r>
              <a:rPr lang="en-US" sz="2400" err="1">
                <a:latin typeface="Times" panose="02020603050405020304" pitchFamily="18" charset="0"/>
                <a:ea typeface="+mn-lt"/>
                <a:cs typeface="Times" panose="02020603050405020304" pitchFamily="18" charset="0"/>
              </a:rPr>
              <a:t>của</a:t>
            </a:r>
            <a:r>
              <a:rPr lang="en-US" sz="2400">
                <a:latin typeface="Times" panose="02020603050405020304" pitchFamily="18" charset="0"/>
                <a:ea typeface="+mn-lt"/>
                <a:cs typeface="Times" panose="02020603050405020304" pitchFamily="18" charset="0"/>
              </a:rPr>
              <a:t> </a:t>
            </a:r>
            <a:r>
              <a:rPr lang="en-US" sz="2400" err="1">
                <a:latin typeface="Times" panose="02020603050405020304" pitchFamily="18" charset="0"/>
                <a:ea typeface="+mn-lt"/>
                <a:cs typeface="Times" panose="02020603050405020304" pitchFamily="18" charset="0"/>
              </a:rPr>
              <a:t>đại</a:t>
            </a:r>
            <a:r>
              <a:rPr lang="en-US" sz="2400">
                <a:latin typeface="Times" panose="02020603050405020304" pitchFamily="18" charset="0"/>
                <a:ea typeface="+mn-lt"/>
                <a:cs typeface="Times" panose="02020603050405020304" pitchFamily="18" charset="0"/>
              </a:rPr>
              <a:t> </a:t>
            </a:r>
            <a:r>
              <a:rPr lang="en-US" sz="2400" err="1">
                <a:latin typeface="Times" panose="02020603050405020304" pitchFamily="18" charset="0"/>
                <a:ea typeface="+mn-lt"/>
                <a:cs typeface="Times" panose="02020603050405020304" pitchFamily="18" charset="0"/>
              </a:rPr>
              <a:t>dịch</a:t>
            </a:r>
            <a:r>
              <a:rPr lang="en-US" sz="2400">
                <a:latin typeface="Times" panose="02020603050405020304" pitchFamily="18" charset="0"/>
                <a:ea typeface="+mn-lt"/>
                <a:cs typeface="Times" panose="02020603050405020304" pitchFamily="18" charset="0"/>
              </a:rPr>
              <a:t> COVID-19 </a:t>
            </a:r>
            <a:r>
              <a:rPr lang="en-US" sz="2400" err="1">
                <a:latin typeface="Times" panose="02020603050405020304" pitchFamily="18" charset="0"/>
                <a:ea typeface="+mn-lt"/>
                <a:cs typeface="Times" panose="02020603050405020304" pitchFamily="18" charset="0"/>
              </a:rPr>
              <a:t>theo</a:t>
            </a:r>
            <a:r>
              <a:rPr lang="en-US" sz="2400">
                <a:latin typeface="Times" panose="02020603050405020304" pitchFamily="18" charset="0"/>
                <a:ea typeface="+mn-lt"/>
                <a:cs typeface="Times" panose="02020603050405020304" pitchFamily="18" charset="0"/>
              </a:rPr>
              <a:t> </a:t>
            </a:r>
            <a:r>
              <a:rPr lang="en-US" sz="2400" err="1">
                <a:latin typeface="Times" panose="02020603050405020304" pitchFamily="18" charset="0"/>
                <a:ea typeface="+mn-lt"/>
                <a:cs typeface="Times" panose="02020603050405020304" pitchFamily="18" charset="0"/>
              </a:rPr>
              <a:t>dữ</a:t>
            </a:r>
            <a:r>
              <a:rPr lang="en-US" sz="2400">
                <a:latin typeface="Times" panose="02020603050405020304" pitchFamily="18" charset="0"/>
                <a:ea typeface="+mn-lt"/>
                <a:cs typeface="Times" panose="02020603050405020304" pitchFamily="18" charset="0"/>
              </a:rPr>
              <a:t> </a:t>
            </a:r>
            <a:r>
              <a:rPr lang="en-US" sz="2400" err="1">
                <a:latin typeface="Times" panose="02020603050405020304" pitchFamily="18" charset="0"/>
                <a:ea typeface="+mn-lt"/>
                <a:cs typeface="Times" panose="02020603050405020304" pitchFamily="18" charset="0"/>
              </a:rPr>
              <a:t>liệu</a:t>
            </a:r>
            <a:r>
              <a:rPr lang="en-US" sz="2400">
                <a:latin typeface="Times" panose="02020603050405020304" pitchFamily="18" charset="0"/>
                <a:ea typeface="+mn-lt"/>
                <a:cs typeface="Times" panose="02020603050405020304" pitchFamily="18" charset="0"/>
              </a:rPr>
              <a:t> </a:t>
            </a:r>
            <a:r>
              <a:rPr lang="en-US" sz="2400" err="1">
                <a:latin typeface="Times" panose="02020603050405020304" pitchFamily="18" charset="0"/>
                <a:ea typeface="+mn-lt"/>
                <a:cs typeface="Times" panose="02020603050405020304" pitchFamily="18" charset="0"/>
              </a:rPr>
              <a:t>thu</a:t>
            </a:r>
            <a:r>
              <a:rPr lang="en-US" sz="2400">
                <a:latin typeface="Times" panose="02020603050405020304" pitchFamily="18" charset="0"/>
                <a:ea typeface="+mn-lt"/>
                <a:cs typeface="Times" panose="02020603050405020304" pitchFamily="18" charset="0"/>
              </a:rPr>
              <a:t> </a:t>
            </a:r>
            <a:r>
              <a:rPr lang="en-US" sz="2400" err="1">
                <a:latin typeface="Times" panose="02020603050405020304" pitchFamily="18" charset="0"/>
                <a:ea typeface="+mn-lt"/>
                <a:cs typeface="Times" panose="02020603050405020304" pitchFamily="18" charset="0"/>
              </a:rPr>
              <a:t>thập</a:t>
            </a:r>
            <a:r>
              <a:rPr lang="en-US" sz="2400">
                <a:latin typeface="Times" panose="02020603050405020304" pitchFamily="18" charset="0"/>
                <a:ea typeface="+mn-lt"/>
                <a:cs typeface="Times" panose="02020603050405020304" pitchFamily="18" charset="0"/>
              </a:rPr>
              <a:t> được.</a:t>
            </a:r>
            <a:endParaRPr lang="en-US" sz="2400" b="0" i="0" u="none" strike="noStrike">
              <a:solidFill>
                <a:srgbClr val="1B1B1B"/>
              </a:solidFill>
              <a:effectLst/>
              <a:latin typeface="Times" panose="02020603050405020304" pitchFamily="18" charset="0"/>
              <a:cs typeface="Times" panose="02020603050405020304" pitchFamily="18" charset="0"/>
            </a:endParaRPr>
          </a:p>
        </p:txBody>
      </p:sp>
      <p:pic>
        <p:nvPicPr>
          <p:cNvPr id="2" name="Picture 6" descr="Chart, line chart&#10;&#10;Description automatically generated">
            <a:extLst>
              <a:ext uri="{FF2B5EF4-FFF2-40B4-BE49-F238E27FC236}">
                <a16:creationId xmlns:a16="http://schemas.microsoft.com/office/drawing/2014/main" id="{8C421CD0-F7AC-4E73-9389-B898CF8888E8}"/>
              </a:ext>
            </a:extLst>
          </p:cNvPr>
          <p:cNvPicPr>
            <a:picLocks noChangeAspect="1"/>
          </p:cNvPicPr>
          <p:nvPr/>
        </p:nvPicPr>
        <p:blipFill>
          <a:blip r:embed="rId3"/>
          <a:stretch>
            <a:fillRect/>
          </a:stretch>
        </p:blipFill>
        <p:spPr>
          <a:xfrm>
            <a:off x="1792741" y="3167290"/>
            <a:ext cx="8624660" cy="3389991"/>
          </a:xfrm>
          <a:prstGeom prst="rect">
            <a:avLst/>
          </a:prstGeom>
        </p:spPr>
      </p:pic>
    </p:spTree>
    <p:extLst>
      <p:ext uri="{BB962C8B-B14F-4D97-AF65-F5344CB8AC3E}">
        <p14:creationId xmlns:p14="http://schemas.microsoft.com/office/powerpoint/2010/main" val="1531429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Lst>
  </p:timing>
</p:sld>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4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4.xml><?xml version="1.0" encoding="utf-8"?>
<a:theme xmlns:a="http://schemas.openxmlformats.org/drawingml/2006/main" name="Contents Slide Master">
  <a:themeElements>
    <a:clrScheme name="Custom 2">
      <a:dk1>
        <a:sysClr val="windowText" lastClr="000000"/>
      </a:dk1>
      <a:lt1>
        <a:sysClr val="window" lastClr="FFFFFF"/>
      </a:lt1>
      <a:dk2>
        <a:srgbClr val="1F497D"/>
      </a:dk2>
      <a:lt2>
        <a:srgbClr val="EEECE1"/>
      </a:lt2>
      <a:accent1>
        <a:srgbClr val="62B7E8"/>
      </a:accent1>
      <a:accent2>
        <a:srgbClr val="4185B5"/>
      </a:accent2>
      <a:accent3>
        <a:srgbClr val="285D8D"/>
      </a:accent3>
      <a:accent4>
        <a:srgbClr val="134070"/>
      </a:accent4>
      <a:accent5>
        <a:srgbClr val="1A3253"/>
      </a:accent5>
      <a:accent6>
        <a:srgbClr val="091424"/>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Cover and End Slide Master">
  <a:themeElements>
    <a:clrScheme name="Custom 2">
      <a:dk1>
        <a:sysClr val="windowText" lastClr="000000"/>
      </a:dk1>
      <a:lt1>
        <a:sysClr val="window" lastClr="FFFFFF"/>
      </a:lt1>
      <a:dk2>
        <a:srgbClr val="1F497D"/>
      </a:dk2>
      <a:lt2>
        <a:srgbClr val="EEECE1"/>
      </a:lt2>
      <a:accent1>
        <a:srgbClr val="62B7E8"/>
      </a:accent1>
      <a:accent2>
        <a:srgbClr val="4185B5"/>
      </a:accent2>
      <a:accent3>
        <a:srgbClr val="285D8D"/>
      </a:accent3>
      <a:accent4>
        <a:srgbClr val="134070"/>
      </a:accent4>
      <a:accent5>
        <a:srgbClr val="1A3253"/>
      </a:accent5>
      <a:accent6>
        <a:srgbClr val="091424"/>
      </a:accent6>
      <a:hlink>
        <a:srgbClr val="FFFF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Contents Slide Master">
  <a:themeElements>
    <a:clrScheme name="mobile">
      <a:dk1>
        <a:sysClr val="windowText" lastClr="000000"/>
      </a:dk1>
      <a:lt1>
        <a:sysClr val="window" lastClr="FFFFFF"/>
      </a:lt1>
      <a:dk2>
        <a:srgbClr val="44546A"/>
      </a:dk2>
      <a:lt2>
        <a:srgbClr val="E7E6E6"/>
      </a:lt2>
      <a:accent1>
        <a:srgbClr val="3282BE"/>
      </a:accent1>
      <a:accent2>
        <a:srgbClr val="28608C"/>
      </a:accent2>
      <a:accent3>
        <a:srgbClr val="262626"/>
      </a:accent3>
      <a:accent4>
        <a:srgbClr val="3282BE"/>
      </a:accent4>
      <a:accent5>
        <a:srgbClr val="28608C"/>
      </a:accent5>
      <a:accent6>
        <a:srgbClr val="262626"/>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Section Break Slide Master">
  <a:themeElements>
    <a:clrScheme name="Custom 2">
      <a:dk1>
        <a:sysClr val="windowText" lastClr="000000"/>
      </a:dk1>
      <a:lt1>
        <a:sysClr val="window" lastClr="FFFFFF"/>
      </a:lt1>
      <a:dk2>
        <a:srgbClr val="1F497D"/>
      </a:dk2>
      <a:lt2>
        <a:srgbClr val="EEECE1"/>
      </a:lt2>
      <a:accent1>
        <a:srgbClr val="62B7E8"/>
      </a:accent1>
      <a:accent2>
        <a:srgbClr val="4185B5"/>
      </a:accent2>
      <a:accent3>
        <a:srgbClr val="285D8D"/>
      </a:accent3>
      <a:accent4>
        <a:srgbClr val="134070"/>
      </a:accent4>
      <a:accent5>
        <a:srgbClr val="1A3253"/>
      </a:accent5>
      <a:accent6>
        <a:srgbClr val="091424"/>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750B8783F7CCE42992953BEDF8CD171" ma:contentTypeVersion="6" ma:contentTypeDescription="Create a new document." ma:contentTypeScope="" ma:versionID="84a5c81152f3112ab65ef3a9fa205d78">
  <xsd:schema xmlns:xsd="http://www.w3.org/2001/XMLSchema" xmlns:xs="http://www.w3.org/2001/XMLSchema" xmlns:p="http://schemas.microsoft.com/office/2006/metadata/properties" xmlns:ns3="20274700-39b7-41b1-be3e-5561b0ea6bd7" targetNamespace="http://schemas.microsoft.com/office/2006/metadata/properties" ma:root="true" ma:fieldsID="9b58cb02c1d7345de3e460ed42b4029e" ns3:_="">
    <xsd:import namespace="20274700-39b7-41b1-be3e-5561b0ea6bd7"/>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274700-39b7-41b1-be3e-5561b0ea6bd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57971E3-0408-4D09-A49D-5DD23D66CB6C}">
  <ds:schemaRefs>
    <ds:schemaRef ds:uri="http://schemas.microsoft.com/sharepoint/v3/contenttype/forms"/>
  </ds:schemaRefs>
</ds:datastoreItem>
</file>

<file path=customXml/itemProps2.xml><?xml version="1.0" encoding="utf-8"?>
<ds:datastoreItem xmlns:ds="http://schemas.openxmlformats.org/officeDocument/2006/customXml" ds:itemID="{9A373A21-99C7-4D4E-8742-176B219340C6}">
  <ds:schemaRefs>
    <ds:schemaRef ds:uri="20274700-39b7-41b1-be3e-5561b0ea6bd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CE47489-34C5-4B1E-B74D-D066CECD8F3F}">
  <ds:schemaRef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20274700-39b7-41b1-be3e-5561b0ea6bd7"/>
    <ds:schemaRef ds:uri="http://purl.org/dc/term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Facet</Template>
  <TotalTime>0</TotalTime>
  <Words>1344</Words>
  <Application>Microsoft Office PowerPoint</Application>
  <PresentationFormat>Widescreen</PresentationFormat>
  <Paragraphs>149</Paragraphs>
  <Slides>32</Slides>
  <Notes>5</Notes>
  <HiddenSlides>0</HiddenSlides>
  <MMClips>0</MMClips>
  <ScaleCrop>false</ScaleCrop>
  <HeadingPairs>
    <vt:vector size="6" baseType="variant">
      <vt:variant>
        <vt:lpstr>Fonts Used</vt:lpstr>
      </vt:variant>
      <vt:variant>
        <vt:i4>11</vt:i4>
      </vt:variant>
      <vt:variant>
        <vt:lpstr>Theme</vt:lpstr>
      </vt:variant>
      <vt:variant>
        <vt:i4>7</vt:i4>
      </vt:variant>
      <vt:variant>
        <vt:lpstr>Slide Titles</vt:lpstr>
      </vt:variant>
      <vt:variant>
        <vt:i4>32</vt:i4>
      </vt:variant>
    </vt:vector>
  </HeadingPairs>
  <TitlesOfParts>
    <vt:vector size="50" baseType="lpstr">
      <vt:lpstr>Arial</vt:lpstr>
      <vt:lpstr>Calibri</vt:lpstr>
      <vt:lpstr>Calibri Light</vt:lpstr>
      <vt:lpstr>Cambria Math</vt:lpstr>
      <vt:lpstr>Constantia</vt:lpstr>
      <vt:lpstr>Times</vt:lpstr>
      <vt:lpstr>Times New Roman</vt:lpstr>
      <vt:lpstr>Trebuchet MS</vt:lpstr>
      <vt:lpstr>Wingdings</vt:lpstr>
      <vt:lpstr>Wingdings 3</vt:lpstr>
      <vt:lpstr>Wingdings,Sans-Serif</vt:lpstr>
      <vt:lpstr>Office Theme</vt:lpstr>
      <vt:lpstr>4_Custom Design</vt:lpstr>
      <vt:lpstr>Facet</vt:lpstr>
      <vt:lpstr>Contents Slide Master</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TMint Developer</dc:creator>
  <cp:lastModifiedBy>ĐẶNG THÁI DUY</cp:lastModifiedBy>
  <cp:revision>1</cp:revision>
  <cp:lastPrinted>2019-04-23T06:33:19Z</cp:lastPrinted>
  <dcterms:created xsi:type="dcterms:W3CDTF">2019-04-19T08:34:06Z</dcterms:created>
  <dcterms:modified xsi:type="dcterms:W3CDTF">2022-01-22T11:08:50Z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0x0101007750B8783F7CCE42992953BEDF8CD171</vt:lpwstr>
  </property>
</Properties>
</file>