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0A6D69-4C1A-4DE5-B604-73847D4E7A91}">
          <p14:sldIdLst>
            <p14:sldId id="256"/>
            <p14:sldId id="257"/>
          </p14:sldIdLst>
        </p14:section>
        <p14:section name="Untitled Section" id="{2E440D66-3C17-418F-AFA0-4CDFE6A30B68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pi" initials="T" lastIdx="2" clrIdx="0">
    <p:extLst>
      <p:ext uri="{19B8F6BF-5375-455C-9EA6-DF929625EA0E}">
        <p15:presenceInfo xmlns:p15="http://schemas.microsoft.com/office/powerpoint/2012/main" userId="8da1fb0f6218c7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0:32:21.543" idx="1">
    <p:pos x="7686" y="96"/>
    <p:text/>
    <p:extLst>
      <p:ext uri="{C676402C-5697-4E1C-873F-D02D1690AC5C}">
        <p15:threadingInfo xmlns:p15="http://schemas.microsoft.com/office/powerpoint/2012/main" timeZoneBias="-420"/>
      </p:ext>
    </p:extLst>
  </p:cm>
  <p:cm authorId="1" dt="2021-04-13T10:32:24.853" idx="2">
    <p:pos x="7779" y="96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7CE6-385D-48A2-9A7F-1285CE179F4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6686-F863-42AD-B8A5-6572729AB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1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7CE6-385D-48A2-9A7F-1285CE179F4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6686-F863-42AD-B8A5-6572729AB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9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7CE6-385D-48A2-9A7F-1285CE179F4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6686-F863-42AD-B8A5-6572729AB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7CE6-385D-48A2-9A7F-1285CE179F4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6686-F863-42AD-B8A5-6572729AB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5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7CE6-385D-48A2-9A7F-1285CE179F4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6686-F863-42AD-B8A5-6572729AB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7CE6-385D-48A2-9A7F-1285CE179F4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6686-F863-42AD-B8A5-6572729AB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5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7CE6-385D-48A2-9A7F-1285CE179F4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6686-F863-42AD-B8A5-6572729AB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7CE6-385D-48A2-9A7F-1285CE179F4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6686-F863-42AD-B8A5-6572729AB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7CE6-385D-48A2-9A7F-1285CE179F4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6686-F863-42AD-B8A5-6572729AB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3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7CE6-385D-48A2-9A7F-1285CE179F4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6686-F863-42AD-B8A5-6572729AB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1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7CE6-385D-48A2-9A7F-1285CE179F4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6686-F863-42AD-B8A5-6572729AB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4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E7CE6-385D-48A2-9A7F-1285CE179F4D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06686-F863-42AD-B8A5-6572729AB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1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09"/>
            <a:ext cx="12201525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5455" y="1911927"/>
            <a:ext cx="1801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Consumer is a program you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3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-23813"/>
            <a:ext cx="12249150" cy="6905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9891" y="812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Topic is a log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63636" y="1182132"/>
            <a:ext cx="387928" cy="46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6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266700"/>
            <a:ext cx="9248775" cy="632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0836" y="1579418"/>
            <a:ext cx="1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R: Replication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87418" y="2410691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Consumer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data </a:t>
            </a:r>
            <a:r>
              <a:rPr lang="en-US" dirty="0" err="1" smtClean="0"/>
              <a:t>từ</a:t>
            </a:r>
            <a:r>
              <a:rPr lang="en-US" dirty="0" smtClean="0"/>
              <a:t> Partition Leader.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3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757237"/>
            <a:ext cx="108394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1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752475"/>
            <a:ext cx="8543925" cy="535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2262909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4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414337"/>
            <a:ext cx="8705850" cy="60293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8977745" y="4599709"/>
            <a:ext cx="646546" cy="35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89943" y="4209075"/>
            <a:ext cx="213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en-US" dirty="0" smtClean="0"/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state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09091" y="1219200"/>
            <a:ext cx="181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Consumers are </a:t>
            </a:r>
            <a:r>
              <a:rPr lang="en-US" dirty="0" err="1" smtClean="0"/>
              <a:t>stateful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1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52" y="661988"/>
            <a:ext cx="11649075" cy="5514975"/>
          </a:xfrm>
          <a:prstGeom prst="rect">
            <a:avLst/>
          </a:prstGeom>
          <a:solidFill>
            <a:srgbClr val="BCBCBC"/>
          </a:solidFill>
        </p:spPr>
      </p:pic>
      <p:sp>
        <p:nvSpPr>
          <p:cNvPr id="5" name="TextBox 4"/>
          <p:cNvSpPr txBox="1"/>
          <p:nvPr/>
        </p:nvSpPr>
        <p:spPr>
          <a:xfrm>
            <a:off x="9596582" y="3500582"/>
            <a:ext cx="202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Lấy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những</a:t>
            </a:r>
            <a:r>
              <a:rPr lang="en-US" dirty="0" smtClean="0">
                <a:solidFill>
                  <a:srgbClr val="FF0000"/>
                </a:solidFill>
              </a:rPr>
              <a:t> key </a:t>
            </a:r>
            <a:r>
              <a:rPr lang="en-US" dirty="0" err="1" smtClean="0">
                <a:solidFill>
                  <a:srgbClr val="FF0000"/>
                </a:solidFill>
              </a:rPr>
              <a:t>mới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nhất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876800" y="2752436"/>
            <a:ext cx="1551709" cy="2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523345" y="2752436"/>
            <a:ext cx="3432610" cy="2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096000" y="2752436"/>
            <a:ext cx="3352803" cy="2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576288" y="2752436"/>
            <a:ext cx="3365363" cy="2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1881505"/>
            <a:ext cx="5943600" cy="3094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3091" y="2179782"/>
            <a:ext cx="2124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Database </a:t>
            </a:r>
            <a:r>
              <a:rPr lang="en-US" sz="1400" dirty="0" err="1" smtClean="0">
                <a:solidFill>
                  <a:srgbClr val="FF0000"/>
                </a:solidFill>
              </a:rPr>
              <a:t>pubish</a:t>
            </a:r>
            <a:r>
              <a:rPr lang="en-US" sz="1400" dirty="0" smtClean="0">
                <a:solidFill>
                  <a:srgbClr val="FF0000"/>
                </a:solidFill>
              </a:rPr>
              <a:t> event to topic 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45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Tripi</dc:creator>
  <cp:lastModifiedBy>Tripi</cp:lastModifiedBy>
  <cp:revision>9</cp:revision>
  <dcterms:created xsi:type="dcterms:W3CDTF">2021-04-13T03:31:30Z</dcterms:created>
  <dcterms:modified xsi:type="dcterms:W3CDTF">2021-04-15T10:31:13Z</dcterms:modified>
</cp:coreProperties>
</file>