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Alexandria Semi Bold"/>
      <p:regular r:id="rId15"/>
    </p:embeddedFont>
    <p:embeddedFont>
      <p:font typeface="Alexandria Semi Bold"/>
      <p:regular r:id="rId16"/>
    </p:embeddedFont>
    <p:embeddedFont>
      <p:font typeface="Sora Light"/>
      <p:regular r:id="rId17"/>
    </p:embeddedFont>
    <p:embeddedFont>
      <p:font typeface="Sora Light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878330"/>
            <a:ext cx="7627382" cy="2138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Pima Indians Diabetes Dataset Analysis: From Exploration to Prediction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341376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This presentation covers analysis of the Pima Indians Diabetes dataset. We explore data, clean it, build models, and evaluate results. The goal: develop predictive machine learning models to identify diabetes onset accurately.</a:t>
            </a: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6244709" y="5988129"/>
            <a:ext cx="346591" cy="346591"/>
          </a:xfrm>
          <a:prstGeom prst="roundRect">
            <a:avLst>
              <a:gd name="adj" fmla="val 26380043"/>
            </a:avLst>
          </a:prstGeom>
          <a:solidFill>
            <a:srgbClr val="45AD1A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344960" y="6112669"/>
            <a:ext cx="145971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RC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6699528" y="5971937"/>
            <a:ext cx="2204799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3B3535"/>
                </a:solidFill>
                <a:latin typeface="Sora Bold" pitchFamily="34" charset="0"/>
                <a:ea typeface="Sora Bold" pitchFamily="34" charset="-122"/>
                <a:cs typeface="Sora Bold" pitchFamily="34" charset="-120"/>
              </a:rPr>
              <a:t>by Rini Chhabra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767126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Exploratory Data Analysis (EDA): Unveiling Insights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73403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Dataset 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306848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768 samples, 9 variables: 8 features plus outcome.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848463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Features: Pregnancies, Glucose, Blood Pressure, Skin Thickness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61760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Insulin, BMI, Diabetes Pedigree Function, Age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604004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Target: Outcome (Diabetic or Non-diabetic)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7139" y="373403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Missing Values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87139" y="4306848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Noticed zeroes in key features like Glucose and Blood Pressure.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5195173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These indicate missing or invalid data points requiring correction.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479483"/>
            <a:ext cx="958691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 Cleaning and Preprocessing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451711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62326" y="4591526"/>
            <a:ext cx="357235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Missing Data Imputation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62326" y="5077658"/>
            <a:ext cx="57175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Applied mean or median imputation for zero-valued features.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450574" y="451711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154591" y="459152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Outlier Handling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54591" y="5077658"/>
            <a:ext cx="57175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Detected outliers and adjusted to reduce model bias.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6204347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62326" y="627876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Feature Scaling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62326" y="6764893"/>
            <a:ext cx="57175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Used StandardScaler/MinMaxScaler for algorithm compatibility.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7450574" y="6204347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154591" y="627876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 Split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154591" y="6764893"/>
            <a:ext cx="571750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Train-test split 80/20 with stratified sampling.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00776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 Visualization: Patterns and Relationships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367689"/>
            <a:ext cx="327743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Histograms &amp; Boxplots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940498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Show distributions, feature skewness, and outliers.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4367689"/>
            <a:ext cx="304371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Correlation Heatmap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4940498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Strong link seen between Glucose levels and diabetes outcome.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436768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Pairplot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4940498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Visualizes feature relationships colored by diabetic status.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00" y="480060"/>
            <a:ext cx="7924800" cy="114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36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Implementation: Algorithms and Parameters</a:t>
            </a:r>
            <a:endParaRPr lang="en-US" sz="3600" dirty="0"/>
          </a:p>
        </p:txBody>
      </p:sp>
      <p:sp>
        <p:nvSpPr>
          <p:cNvPr id="4" name="Shape 1"/>
          <p:cNvSpPr/>
          <p:nvPr/>
        </p:nvSpPr>
        <p:spPr>
          <a:xfrm>
            <a:off x="609600" y="1887141"/>
            <a:ext cx="7924800" cy="1033105"/>
          </a:xfrm>
          <a:prstGeom prst="roundRect">
            <a:avLst>
              <a:gd name="adj" fmla="val 708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91408" y="2068949"/>
            <a:ext cx="2291953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Logistic Regression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791408" y="2459831"/>
            <a:ext cx="7561183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Regularization (L1/L2), solver tuning.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609600" y="3094434"/>
            <a:ext cx="7924800" cy="1033105"/>
          </a:xfrm>
          <a:prstGeom prst="roundRect">
            <a:avLst>
              <a:gd name="adj" fmla="val 708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91408" y="3276243"/>
            <a:ext cx="2413873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K-Nearest Neighbors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791408" y="3667125"/>
            <a:ext cx="7561183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Optimal k selected via cross-validation.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609600" y="4301728"/>
            <a:ext cx="7924800" cy="1033105"/>
          </a:xfrm>
          <a:prstGeom prst="roundRect">
            <a:avLst>
              <a:gd name="adj" fmla="val 708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91408" y="4483537"/>
            <a:ext cx="3617595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Decision Tree &amp; Random Forest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791408" y="4874419"/>
            <a:ext cx="7561183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Tuning max_depth, n_estimators to control overfitting.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609600" y="5509022"/>
            <a:ext cx="7924800" cy="1033105"/>
          </a:xfrm>
          <a:prstGeom prst="roundRect">
            <a:avLst>
              <a:gd name="adj" fmla="val 708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91408" y="5690830"/>
            <a:ext cx="2291953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SVM &amp; Naive Bayes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791408" y="6081713"/>
            <a:ext cx="7561183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Kernel and hyperparameters refined; Gaussian Naive Bayes applied.</a:t>
            </a:r>
            <a:endParaRPr lang="en-US" sz="1350" dirty="0"/>
          </a:p>
        </p:txBody>
      </p:sp>
      <p:sp>
        <p:nvSpPr>
          <p:cNvPr id="16" name="Shape 13"/>
          <p:cNvSpPr/>
          <p:nvPr/>
        </p:nvSpPr>
        <p:spPr>
          <a:xfrm>
            <a:off x="609600" y="6716316"/>
            <a:ext cx="7924800" cy="1033105"/>
          </a:xfrm>
          <a:prstGeom prst="roundRect">
            <a:avLst>
              <a:gd name="adj" fmla="val 708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91408" y="6898124"/>
            <a:ext cx="2291953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XG Boost</a:t>
            </a:r>
            <a:endParaRPr lang="en-US" sz="1800" dirty="0"/>
          </a:p>
        </p:txBody>
      </p:sp>
      <p:sp>
        <p:nvSpPr>
          <p:cNvPr id="18" name="Text 15"/>
          <p:cNvSpPr/>
          <p:nvPr/>
        </p:nvSpPr>
        <p:spPr>
          <a:xfrm>
            <a:off x="791408" y="7289006"/>
            <a:ext cx="7561183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Fast gradient boosting model added for performance comparison. Plotted AUC: ~0.80.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773912"/>
            <a:ext cx="732889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Evaluation Metrics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281154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62326" y="2885956"/>
            <a:ext cx="297430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Accuracy &amp; Precision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62326" y="3728323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Measures overall correctness and false-positive control.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707374" y="281154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11391" y="288595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Recall &amp; F1-Score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11391" y="3372088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Capture true positives; balance precision and recall.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5201722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62326" y="527613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ROC &amp; AUC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62326" y="5762268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Visualize and quantify model's true-positive vs false-positive rates.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22659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Comparative Model Performance: ROC Curve &amp; AUC Scores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18957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Naive Bayes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762381"/>
            <a:ext cx="288190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Highest AUC: 0.83, best discrimination ability.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4176474" y="418957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176474" y="4762381"/>
            <a:ext cx="288190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AUC: 0.82, strong ensemble model performance.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94640" y="4189571"/>
            <a:ext cx="2881908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Logistic Regression &amp; SVM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4640" y="5118616"/>
            <a:ext cx="288190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Both scored an AUC of 0.81, competitive results.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11012805" y="418957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Decision Tree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2805" y="4762381"/>
            <a:ext cx="288190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Lowest AUC at 0.72, prone to overfitting.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1978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5315" y="2682716"/>
            <a:ext cx="8779312" cy="578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50"/>
              </a:lnSpc>
              <a:buNone/>
            </a:pPr>
            <a:r>
              <a:rPr lang="en-US" sz="36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Conclusion: Insights and Implications</a:t>
            </a:r>
            <a:endParaRPr lang="en-US" sz="36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" y="3524726"/>
            <a:ext cx="879158" cy="10550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58196" y="3700463"/>
            <a:ext cx="3197185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Top Performer: Naive Bayes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1758196" y="4095036"/>
            <a:ext cx="12256889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Best AUC and robust outcomes on this dataset.</a:t>
            </a:r>
            <a:endParaRPr lang="en-US" sz="13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" y="4579739"/>
            <a:ext cx="879158" cy="10550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58196" y="4755475"/>
            <a:ext cx="2313623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Key Features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1758196" y="5150048"/>
            <a:ext cx="12256889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Glucose, BMI, Age, and Diabetes Pedigree crucial predictors.</a:t>
            </a:r>
            <a:endParaRPr lang="en-US" sz="13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" y="5634752"/>
            <a:ext cx="879158" cy="10550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58196" y="5810488"/>
            <a:ext cx="2557939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Future Improvements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1758196" y="6205061"/>
            <a:ext cx="12256889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Hyperparameter tuning and ensemble enhancements suggested.</a:t>
            </a:r>
            <a:endParaRPr lang="en-US" sz="13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5" y="6689765"/>
            <a:ext cx="879158" cy="105501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58196" y="6865501"/>
            <a:ext cx="2313623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Next Steps</a:t>
            </a:r>
            <a:endParaRPr lang="en-US" sz="1800" dirty="0"/>
          </a:p>
        </p:txBody>
      </p:sp>
      <p:sp>
        <p:nvSpPr>
          <p:cNvPr id="15" name="Text 8"/>
          <p:cNvSpPr/>
          <p:nvPr/>
        </p:nvSpPr>
        <p:spPr>
          <a:xfrm>
            <a:off x="1758196" y="7260074"/>
            <a:ext cx="12256889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External validation, feature engineering, and clinical adoption.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2025-05-07T10:12:40Z</dcterms:created>
  <dcterms:modified xsi:type="dcterms:W3CDTF">2025-05-07T10:12:40Z</dcterms:modified>
</cp:coreProperties>
</file>