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090" r:id="rId1"/>
  </p:sldMasterIdLst>
  <p:sldIdLst>
    <p:sldId id="264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62" r:id="rId13"/>
    <p:sldId id="260" r:id="rId14"/>
    <p:sldId id="265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6952" autoAdjust="0"/>
  </p:normalViewPr>
  <p:slideViewPr>
    <p:cSldViewPr snapToGrid="0">
      <p:cViewPr>
        <p:scale>
          <a:sx n="33" d="100"/>
          <a:sy n="33" d="100"/>
        </p:scale>
        <p:origin x="3696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916662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27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43031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BD7C301-5EB7-7DA3-79B0-3AA19E9B47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2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F62D6043-1749-8C3B-82B6-C28197720E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096" y="655982"/>
            <a:ext cx="4929809" cy="5546035"/>
          </a:xfr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37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F9F49FF-ACBD-CB93-6F6A-82D51BB887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6613" y="881856"/>
            <a:ext cx="5094287" cy="5094287"/>
          </a:xfrm>
          <a:prstGeom prst="ellipse">
            <a:avLst/>
          </a:prstGeom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72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757465A-3E91-4C46-642D-694BEF0A0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128477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FFA239B-CCE9-3040-F7D7-769F51205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26" y="3514725"/>
            <a:ext cx="11151548" cy="295165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2F86D-518E-71CC-5E53-1F385B99C8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226" y="2549532"/>
            <a:ext cx="11151548" cy="96519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400" b="1" i="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598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53DBDD34-160B-4381-7E15-935A2A2222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189950" cy="68580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5C23386-DD96-06B9-005A-5D865E16B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6591" y="2381250"/>
            <a:ext cx="8882192" cy="379577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FontTx/>
              <a:buNone/>
              <a:defRPr sz="140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B4517-0EAC-1C00-A632-E4F5BDA2E6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6591" y="680974"/>
            <a:ext cx="8882192" cy="15859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4400" b="1" i="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214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4131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13619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593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381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23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81975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0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31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CFE137-3444-D04B-8F2F-7669CC7DD9FF}" type="datetimeFigureOut">
              <a:rPr lang="en-US" smtClean="0"/>
              <a:t>5/15/2024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759A23-A54E-B74B-B41F-620269E9A1EE}" type="slidenum">
              <a:rPr lang="en-US" smtClean="0"/>
              <a:t>‹#›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74088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www.allwhitebackground.com/powerpoint-backgroun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.wikipedia.org/wiki/Tr%C6%B0%E1%BB%9Dng_%C4%90%E1%BA%A1i_h%E1%BB%8Dc_B%C3%A1ch_khoa_%C4%90%C3%A0_N%E1%BA%B5ng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ộp Văn bản 9">
            <a:extLst>
              <a:ext uri="{FF2B5EF4-FFF2-40B4-BE49-F238E27FC236}">
                <a16:creationId xmlns:a16="http://schemas.microsoft.com/office/drawing/2014/main" id="{C220E77E-F522-D026-3E03-81548EDE9108}"/>
              </a:ext>
            </a:extLst>
          </p:cNvPr>
          <p:cNvSpPr txBox="1"/>
          <p:nvPr/>
        </p:nvSpPr>
        <p:spPr>
          <a:xfrm>
            <a:off x="1161057" y="2369284"/>
            <a:ext cx="5987441" cy="163121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  <a:softEdge rad="31750"/>
          </a:effectLst>
          <a:scene3d>
            <a:camera prst="obliqueTopRigh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00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  <a:endParaRPr kumimoji="1" lang="ja-JP" altLang="en-US" sz="10000" b="1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ủ thuật mẹo vặt sử dụng máy tính">
            <a:extLst>
              <a:ext uri="{FF2B5EF4-FFF2-40B4-BE49-F238E27FC236}">
                <a16:creationId xmlns:a16="http://schemas.microsoft.com/office/drawing/2014/main" id="{4F892E74-74F0-DA8C-EA35-AC92D4C7D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81" y="2019099"/>
            <a:ext cx="3527494" cy="19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5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25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CB6B7-1EEC-86E9-8339-C157781F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21" y="1887054"/>
            <a:ext cx="9577957" cy="3083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60B9AC-D686-BA54-CE6D-B8A4DF866A24}"/>
              </a:ext>
            </a:extLst>
          </p:cNvPr>
          <p:cNvSpPr txBox="1"/>
          <p:nvPr/>
        </p:nvSpPr>
        <p:spPr>
          <a:xfrm>
            <a:off x="13879937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38708-22B2-4E50-9BB5-7950D4C8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980" y="1959541"/>
            <a:ext cx="9840559" cy="29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35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130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5851F-D54F-3CF6-103B-BBD60E73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2142945"/>
            <a:ext cx="11193437" cy="257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FAF82-CC29-4340-8F44-31B40E67FFF5}"/>
              </a:ext>
            </a:extLst>
          </p:cNvPr>
          <p:cNvSpPr txBox="1"/>
          <p:nvPr/>
        </p:nvSpPr>
        <p:spPr>
          <a:xfrm>
            <a:off x="12601887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86A5D-641A-F5E6-A780-B4F54429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31" y="1887054"/>
            <a:ext cx="9577957" cy="30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5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C2953A33-8EA3-5C76-AB20-AC6D25E18C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413" b="4413"/>
          <a:stretch>
            <a:fillRect/>
          </a:stretch>
        </p:blipFill>
        <p:spPr/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008AC123-8C76-390A-9FD4-AFBC2821B1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3551" y="776038"/>
            <a:ext cx="6813969" cy="1022116"/>
          </a:xfrm>
        </p:spPr>
        <p:txBody>
          <a:bodyPr/>
          <a:lstStyle/>
          <a:p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37761-8EA4-55CA-FA71-2C6FBE50DB6E}"/>
              </a:ext>
            </a:extLst>
          </p:cNvPr>
          <p:cNvSpPr txBox="1"/>
          <p:nvPr/>
        </p:nvSpPr>
        <p:spPr>
          <a:xfrm>
            <a:off x="373408" y="5658262"/>
            <a:ext cx="3903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WORK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0FE186-2E35-8064-D3A8-2ED3D2049E13}"/>
              </a:ext>
            </a:extLst>
          </p:cNvPr>
          <p:cNvSpPr/>
          <p:nvPr/>
        </p:nvSpPr>
        <p:spPr>
          <a:xfrm rot="16200000">
            <a:off x="432755" y="5090584"/>
            <a:ext cx="1324441" cy="144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943380-F944-9D30-04E1-B8F81B4969D0}"/>
              </a:ext>
            </a:extLst>
          </p:cNvPr>
          <p:cNvCxnSpPr>
            <a:cxnSpLocks/>
          </p:cNvCxnSpPr>
          <p:nvPr/>
        </p:nvCxnSpPr>
        <p:spPr>
          <a:xfrm rot="5400000">
            <a:off x="-26889" y="3660157"/>
            <a:ext cx="2243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A641CE-D206-E15B-AFFA-F792C0C8DFA9}"/>
              </a:ext>
            </a:extLst>
          </p:cNvPr>
          <p:cNvGrpSpPr/>
          <p:nvPr/>
        </p:nvGrpSpPr>
        <p:grpSpPr>
          <a:xfrm>
            <a:off x="11289619" y="6348247"/>
            <a:ext cx="511530" cy="147145"/>
            <a:chOff x="10930759" y="6327228"/>
            <a:chExt cx="840370" cy="24173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52D7D7-F4EA-E836-F626-7D1993476E1C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2E3345-1AA2-69A4-8C2E-16DA77CE31E2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741A0E8-B5E2-7A32-CAAA-D8B99F6E1A9B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20286EB-36B6-F09A-CFF9-5C730F86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08463"/>
              </p:ext>
            </p:extLst>
          </p:nvPr>
        </p:nvGraphicFramePr>
        <p:xfrm>
          <a:off x="3284925" y="1616092"/>
          <a:ext cx="7444740" cy="4534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613">
                  <a:extLst>
                    <a:ext uri="{9D8B030D-6E8A-4147-A177-3AD203B41FA5}">
                      <a16:colId xmlns:a16="http://schemas.microsoft.com/office/drawing/2014/main" val="3368827971"/>
                    </a:ext>
                  </a:extLst>
                </a:gridCol>
                <a:gridCol w="2337629">
                  <a:extLst>
                    <a:ext uri="{9D8B030D-6E8A-4147-A177-3AD203B41FA5}">
                      <a16:colId xmlns:a16="http://schemas.microsoft.com/office/drawing/2014/main" val="4159288440"/>
                    </a:ext>
                  </a:extLst>
                </a:gridCol>
                <a:gridCol w="3511810">
                  <a:extLst>
                    <a:ext uri="{9D8B030D-6E8A-4147-A177-3AD203B41FA5}">
                      <a16:colId xmlns:a16="http://schemas.microsoft.com/office/drawing/2014/main" val="3894308944"/>
                    </a:ext>
                  </a:extLst>
                </a:gridCol>
                <a:gridCol w="1010688">
                  <a:extLst>
                    <a:ext uri="{9D8B030D-6E8A-4147-A177-3AD203B41FA5}">
                      <a16:colId xmlns:a16="http://schemas.microsoft.com/office/drawing/2014/main" val="213490644"/>
                    </a:ext>
                  </a:extLst>
                </a:gridCol>
              </a:tblGrid>
              <a:tr h="47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733984"/>
                  </a:ext>
                </a:extLst>
              </a:tr>
              <a:tr h="2385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Duy Phong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diagram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txt, csv.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user, admin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silde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ppt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298258"/>
                  </a:ext>
                </a:extLst>
              </a:tr>
              <a:tr h="1532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Đoàn Đình Cao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ppt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65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F6A24C-95D3-1048-1A47-60CFF258FFAB}"/>
              </a:ext>
            </a:extLst>
          </p:cNvPr>
          <p:cNvSpPr txBox="1"/>
          <p:nvPr/>
        </p:nvSpPr>
        <p:spPr>
          <a:xfrm>
            <a:off x="599723" y="-5282725"/>
            <a:ext cx="7130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18F6C7-D4DC-F5B1-9287-C9B6CCEE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7" y="-3684956"/>
            <a:ext cx="1119343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2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BA10D-903A-1A14-6033-DD65EECE2796}"/>
              </a:ext>
            </a:extLst>
          </p:cNvPr>
          <p:cNvSpPr txBox="1"/>
          <p:nvPr/>
        </p:nvSpPr>
        <p:spPr>
          <a:xfrm>
            <a:off x="1897625" y="1976285"/>
            <a:ext cx="7041269" cy="402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Hoàn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admin.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rõ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Hoàn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ko-Kore-KR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9BED2-1C03-D215-424B-8D46A02EAA3D}"/>
              </a:ext>
            </a:extLst>
          </p:cNvPr>
          <p:cNvSpPr txBox="1"/>
          <p:nvPr/>
        </p:nvSpPr>
        <p:spPr>
          <a:xfrm>
            <a:off x="-1896941" y="718846"/>
            <a:ext cx="146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 ĐỘ CÔNG VIỆC DỰ KIẾN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964086A-6963-17B4-5441-79B1249D8D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668" y="167519"/>
            <a:ext cx="12192000" cy="646471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개체 틀 3">
            <a:extLst>
              <a:ext uri="{FF2B5EF4-FFF2-40B4-BE49-F238E27FC236}">
                <a16:creationId xmlns:a16="http://schemas.microsoft.com/office/drawing/2014/main" id="{D938ADB8-6219-75AD-1976-3EAFD99C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13" b="4413"/>
          <a:stretch>
            <a:fillRect/>
          </a:stretch>
        </p:blipFill>
        <p:spPr>
          <a:xfrm>
            <a:off x="-2462859" y="0"/>
            <a:ext cx="2189950" cy="6858000"/>
          </a:xfrm>
          <a:prstGeom prst="rect">
            <a:avLst/>
          </a:prstGeom>
        </p:spPr>
      </p:pic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176CCDBB-524B-D274-BC71-D616B2D7CDBE}"/>
              </a:ext>
            </a:extLst>
          </p:cNvPr>
          <p:cNvSpPr txBox="1">
            <a:spLocks/>
          </p:cNvSpPr>
          <p:nvPr/>
        </p:nvSpPr>
        <p:spPr>
          <a:xfrm>
            <a:off x="4461287" y="-1074776"/>
            <a:ext cx="6813969" cy="10221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EE0F5-A457-40E1-3E29-5C0EDFA204E7}"/>
              </a:ext>
            </a:extLst>
          </p:cNvPr>
          <p:cNvSpPr txBox="1"/>
          <p:nvPr/>
        </p:nvSpPr>
        <p:spPr>
          <a:xfrm>
            <a:off x="-2006282" y="5868672"/>
            <a:ext cx="3903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WORK</a:t>
            </a:r>
          </a:p>
        </p:txBody>
      </p:sp>
      <p:sp>
        <p:nvSpPr>
          <p:cNvPr id="18" name="직사각형 2">
            <a:extLst>
              <a:ext uri="{FF2B5EF4-FFF2-40B4-BE49-F238E27FC236}">
                <a16:creationId xmlns:a16="http://schemas.microsoft.com/office/drawing/2014/main" id="{4BDF86B0-77D0-7D4D-AF92-633F37204FDB}"/>
              </a:ext>
            </a:extLst>
          </p:cNvPr>
          <p:cNvSpPr/>
          <p:nvPr/>
        </p:nvSpPr>
        <p:spPr>
          <a:xfrm rot="16200000">
            <a:off x="-1927103" y="5322015"/>
            <a:ext cx="1324441" cy="144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[R] 6">
            <a:extLst>
              <a:ext uri="{FF2B5EF4-FFF2-40B4-BE49-F238E27FC236}">
                <a16:creationId xmlns:a16="http://schemas.microsoft.com/office/drawing/2014/main" id="{38D22118-8D8E-C9F2-FAF5-9B4D8D153430}"/>
              </a:ext>
            </a:extLst>
          </p:cNvPr>
          <p:cNvCxnSpPr>
            <a:cxnSpLocks/>
          </p:cNvCxnSpPr>
          <p:nvPr/>
        </p:nvCxnSpPr>
        <p:spPr>
          <a:xfrm rot="5400000">
            <a:off x="-2489750" y="3961916"/>
            <a:ext cx="2243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7">
            <a:extLst>
              <a:ext uri="{FF2B5EF4-FFF2-40B4-BE49-F238E27FC236}">
                <a16:creationId xmlns:a16="http://schemas.microsoft.com/office/drawing/2014/main" id="{9A480D2E-7509-C775-0DEE-EA6EA7A9D2DD}"/>
              </a:ext>
            </a:extLst>
          </p:cNvPr>
          <p:cNvGrpSpPr/>
          <p:nvPr/>
        </p:nvGrpSpPr>
        <p:grpSpPr>
          <a:xfrm>
            <a:off x="10497139" y="6558657"/>
            <a:ext cx="511530" cy="147145"/>
            <a:chOff x="10930759" y="6327228"/>
            <a:chExt cx="840370" cy="241738"/>
          </a:xfrm>
        </p:grpSpPr>
        <p:sp>
          <p:nvSpPr>
            <p:cNvPr id="21" name="타원 8">
              <a:extLst>
                <a:ext uri="{FF2B5EF4-FFF2-40B4-BE49-F238E27FC236}">
                  <a16:creationId xmlns:a16="http://schemas.microsoft.com/office/drawing/2014/main" id="{FD4FB5AF-AEAA-B54B-C5E3-C46076328B99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타원 9">
              <a:extLst>
                <a:ext uri="{FF2B5EF4-FFF2-40B4-BE49-F238E27FC236}">
                  <a16:creationId xmlns:a16="http://schemas.microsoft.com/office/drawing/2014/main" id="{E4290605-5F47-F3E9-D9A9-AF99DBBEDEE8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타원 10">
              <a:extLst>
                <a:ext uri="{FF2B5EF4-FFF2-40B4-BE49-F238E27FC236}">
                  <a16:creationId xmlns:a16="http://schemas.microsoft.com/office/drawing/2014/main" id="{1FFF1741-9B3B-0A4E-B430-5FDE7C37CF9F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D50799-9A05-9F54-2B92-75D9BBE9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75209"/>
              </p:ext>
            </p:extLst>
          </p:nvPr>
        </p:nvGraphicFramePr>
        <p:xfrm>
          <a:off x="12863219" y="2032802"/>
          <a:ext cx="7444740" cy="3863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613">
                  <a:extLst>
                    <a:ext uri="{9D8B030D-6E8A-4147-A177-3AD203B41FA5}">
                      <a16:colId xmlns:a16="http://schemas.microsoft.com/office/drawing/2014/main" val="3368827971"/>
                    </a:ext>
                  </a:extLst>
                </a:gridCol>
                <a:gridCol w="2337629">
                  <a:extLst>
                    <a:ext uri="{9D8B030D-6E8A-4147-A177-3AD203B41FA5}">
                      <a16:colId xmlns:a16="http://schemas.microsoft.com/office/drawing/2014/main" val="4159288440"/>
                    </a:ext>
                  </a:extLst>
                </a:gridCol>
                <a:gridCol w="3511810">
                  <a:extLst>
                    <a:ext uri="{9D8B030D-6E8A-4147-A177-3AD203B41FA5}">
                      <a16:colId xmlns:a16="http://schemas.microsoft.com/office/drawing/2014/main" val="3894308944"/>
                    </a:ext>
                  </a:extLst>
                </a:gridCol>
                <a:gridCol w="1010688">
                  <a:extLst>
                    <a:ext uri="{9D8B030D-6E8A-4147-A177-3AD203B41FA5}">
                      <a16:colId xmlns:a16="http://schemas.microsoft.com/office/drawing/2014/main" val="213490644"/>
                    </a:ext>
                  </a:extLst>
                </a:gridCol>
              </a:tblGrid>
              <a:tr h="4728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STT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Họ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tên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Nội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dung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công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Đánh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giá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733984"/>
                  </a:ext>
                </a:extLst>
              </a:tr>
              <a:tr h="1774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1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Nguyễn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Tá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Duy Phong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Lên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tìm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hiểu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bài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toán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Hoàn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thiện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một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tính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năng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user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đọc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file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phầm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4298258"/>
                  </a:ext>
                </a:extLst>
              </a:tr>
              <a:tr h="1616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2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Đoàn Đình Cao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tưởng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chương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trình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Xây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dựng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slide ppt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về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báo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cáo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tiến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độ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Hỗ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trợ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nhóm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trong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việc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viết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code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300" dirty="0" err="1">
                          <a:effectLst/>
                          <a:latin typeface="+mn-lt"/>
                        </a:rPr>
                        <a:t>Góp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ý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và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kiểm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tra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sản</a:t>
                      </a:r>
                      <a:r>
                        <a:rPr lang="en-US" sz="13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+mn-lt"/>
                        </a:rPr>
                        <a:t>phẩm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95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80A76-B5A1-D726-DFB4-3894121D5093}"/>
              </a:ext>
            </a:extLst>
          </p:cNvPr>
          <p:cNvSpPr txBox="1"/>
          <p:nvPr/>
        </p:nvSpPr>
        <p:spPr>
          <a:xfrm>
            <a:off x="914400" y="1750498"/>
            <a:ext cx="1057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https://github.com/duyphong375/Online-phone-store-management-project/tree/main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E46C8-7CF4-CFD0-9A03-E212E8D102C8}"/>
              </a:ext>
            </a:extLst>
          </p:cNvPr>
          <p:cNvSpPr txBox="1"/>
          <p:nvPr/>
        </p:nvSpPr>
        <p:spPr>
          <a:xfrm>
            <a:off x="989901" y="771787"/>
            <a:ext cx="9782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ộp Văn bản 5">
            <a:extLst>
              <a:ext uri="{FF2B5EF4-FFF2-40B4-BE49-F238E27FC236}">
                <a16:creationId xmlns:a16="http://schemas.microsoft.com/office/drawing/2014/main" id="{47FDB1C8-552B-76F4-F0E7-98C6E96E0533}"/>
              </a:ext>
            </a:extLst>
          </p:cNvPr>
          <p:cNvSpPr txBox="1"/>
          <p:nvPr/>
        </p:nvSpPr>
        <p:spPr>
          <a:xfrm>
            <a:off x="0" y="68563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://www.allwhitebackground.com/powerpoint-background.html"/>
              </a:rPr>
              <a:t>Ảnh Này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của Tác giả Không xác định được cấp phép theo 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creativecommons.org/licenses/by-nc/3.0/"/>
              </a:rPr>
              <a:t>CC BY-NC</a:t>
            </a:r>
            <a:endParaRPr lang="ja-JP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Hộp Văn bản 5">
            <a:extLst>
              <a:ext uri="{FF2B5EF4-FFF2-40B4-BE49-F238E27FC236}">
                <a16:creationId xmlns:a16="http://schemas.microsoft.com/office/drawing/2014/main" id="{0D61DF32-1EF6-5FD9-37A7-9DE7AFDF3592}"/>
              </a:ext>
            </a:extLst>
          </p:cNvPr>
          <p:cNvSpPr txBox="1"/>
          <p:nvPr/>
        </p:nvSpPr>
        <p:spPr>
          <a:xfrm>
            <a:off x="152400" y="70087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://www.allwhitebackground.com/powerpoint-background.html"/>
              </a:rPr>
              <a:t>Ảnh Này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của Tác giả Không xác định được cấp phép theo 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creativecommons.org/licenses/by-nc/3.0/"/>
              </a:rPr>
              <a:t>CC BY-NC</a:t>
            </a:r>
            <a:endParaRPr lang="ja-JP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5">
            <a:extLst>
              <a:ext uri="{FF2B5EF4-FFF2-40B4-BE49-F238E27FC236}">
                <a16:creationId xmlns:a16="http://schemas.microsoft.com/office/drawing/2014/main" id="{A9E06ACF-16D8-DF55-1F3E-77B40DB31FD3}"/>
              </a:ext>
            </a:extLst>
          </p:cNvPr>
          <p:cNvSpPr txBox="1"/>
          <p:nvPr/>
        </p:nvSpPr>
        <p:spPr>
          <a:xfrm>
            <a:off x="0" y="6856326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://www.allwhitebackground.com/powerpoint-background.html"/>
              </a:rPr>
              <a:t>Ảnh Này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của Tác giả Không xác định được cấp phép theo </a:t>
            </a:r>
            <a:r>
              <a:rPr lang="ja-JP" alt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creativecommons.org/licenses/by-nc/3.0/"/>
              </a:rPr>
              <a:t>CC BY-NC</a:t>
            </a:r>
            <a:endParaRPr lang="ja-JP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Hình ảnh 7" descr="Ảnh có chứa các môn điền kinh, thể thao, mẫu họa&#10;&#10;Mô tả được tạo tự động">
            <a:extLst>
              <a:ext uri="{FF2B5EF4-FFF2-40B4-BE49-F238E27FC236}">
                <a16:creationId xmlns:a16="http://schemas.microsoft.com/office/drawing/2014/main" id="{3BA0A92B-9D2B-3D68-B400-81E89A133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849" y="347801"/>
            <a:ext cx="1400726" cy="1400726"/>
          </a:xfrm>
          <a:prstGeom prst="rect">
            <a:avLst/>
          </a:prstGeom>
        </p:spPr>
      </p:pic>
      <p:pic>
        <p:nvPicPr>
          <p:cNvPr id="35" name="Hình ảnh 9">
            <a:extLst>
              <a:ext uri="{FF2B5EF4-FFF2-40B4-BE49-F238E27FC236}">
                <a16:creationId xmlns:a16="http://schemas.microsoft.com/office/drawing/2014/main" id="{A78AA7FF-79EC-627D-62DE-548CE7FA3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3775" y="347801"/>
            <a:ext cx="1422499" cy="1400726"/>
          </a:xfrm>
          <a:prstGeom prst="rect">
            <a:avLst/>
          </a:prstGeom>
        </p:spPr>
      </p:pic>
      <p:sp>
        <p:nvSpPr>
          <p:cNvPr id="36" name="Hộp Văn bản 10">
            <a:extLst>
              <a:ext uri="{FF2B5EF4-FFF2-40B4-BE49-F238E27FC236}">
                <a16:creationId xmlns:a16="http://schemas.microsoft.com/office/drawing/2014/main" id="{95F59254-D544-45FD-D5A8-45944E4AC123}"/>
              </a:ext>
            </a:extLst>
          </p:cNvPr>
          <p:cNvSpPr txBox="1"/>
          <p:nvPr/>
        </p:nvSpPr>
        <p:spPr>
          <a:xfrm>
            <a:off x="5199888" y="4311396"/>
            <a:ext cx="1792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11">
            <a:extLst>
              <a:ext uri="{FF2B5EF4-FFF2-40B4-BE49-F238E27FC236}">
                <a16:creationId xmlns:a16="http://schemas.microsoft.com/office/drawing/2014/main" id="{4FA2D301-030B-6A7C-BF2D-E6D07F5A3333}"/>
              </a:ext>
            </a:extLst>
          </p:cNvPr>
          <p:cNvSpPr txBox="1"/>
          <p:nvPr/>
        </p:nvSpPr>
        <p:spPr>
          <a:xfrm>
            <a:off x="1933184" y="347801"/>
            <a:ext cx="8325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KHOA- ĐẠI HỌC ĐÀ NẴNG</a:t>
            </a:r>
            <a:endParaRPr kumimoji="1" lang="ja-JP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Hộp Văn bản 12">
            <a:extLst>
              <a:ext uri="{FF2B5EF4-FFF2-40B4-BE49-F238E27FC236}">
                <a16:creationId xmlns:a16="http://schemas.microsoft.com/office/drawing/2014/main" id="{B33D9EDD-7499-9410-4C9C-57177A6917A8}"/>
              </a:ext>
            </a:extLst>
          </p:cNvPr>
          <p:cNvSpPr txBox="1"/>
          <p:nvPr/>
        </p:nvSpPr>
        <p:spPr>
          <a:xfrm>
            <a:off x="2424234" y="933064"/>
            <a:ext cx="736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TỬ- VIỄN THÔNG</a:t>
            </a:r>
            <a:endParaRPr kumimoji="1" lang="ja-JP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ộp Văn bản 13">
            <a:extLst>
              <a:ext uri="{FF2B5EF4-FFF2-40B4-BE49-F238E27FC236}">
                <a16:creationId xmlns:a16="http://schemas.microsoft.com/office/drawing/2014/main" id="{4A6F858C-7745-80A5-34ED-796CF2DDFE78}"/>
              </a:ext>
            </a:extLst>
          </p:cNvPr>
          <p:cNvSpPr txBox="1"/>
          <p:nvPr/>
        </p:nvSpPr>
        <p:spPr>
          <a:xfrm>
            <a:off x="2924726" y="1486917"/>
            <a:ext cx="6398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8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1" lang="en-US" altLang="ja-JP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">
            <a:extLst>
              <a:ext uri="{FF2B5EF4-FFF2-40B4-BE49-F238E27FC236}">
                <a16:creationId xmlns:a16="http://schemas.microsoft.com/office/drawing/2014/main" id="{7B06CBA2-3994-A429-17F6-E2FBFC60AC12}"/>
              </a:ext>
            </a:extLst>
          </p:cNvPr>
          <p:cNvSpPr txBox="1"/>
          <p:nvPr/>
        </p:nvSpPr>
        <p:spPr>
          <a:xfrm>
            <a:off x="1721682" y="2654852"/>
            <a:ext cx="8601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 PBL1: LẬP TRÌNH</a:t>
            </a:r>
            <a:endParaRPr kumimoji="1" lang="ja-JP" altLang="en-US" sz="3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ộp Văn bản 8">
            <a:extLst>
              <a:ext uri="{FF2B5EF4-FFF2-40B4-BE49-F238E27FC236}">
                <a16:creationId xmlns:a16="http://schemas.microsoft.com/office/drawing/2014/main" id="{5A2DBB58-0F6E-F144-63EE-7A7C1E9AFD1B}"/>
              </a:ext>
            </a:extLst>
          </p:cNvPr>
          <p:cNvSpPr txBox="1"/>
          <p:nvPr/>
        </p:nvSpPr>
        <p:spPr>
          <a:xfrm>
            <a:off x="2924726" y="4374358"/>
            <a:ext cx="65678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altLang="ja-JP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ja-JP" altLang="en-US" sz="3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ộp Văn bản 14">
            <a:extLst>
              <a:ext uri="{FF2B5EF4-FFF2-40B4-BE49-F238E27FC236}">
                <a16:creationId xmlns:a16="http://schemas.microsoft.com/office/drawing/2014/main" id="{7BBF1E66-2129-5894-78FC-F5681F466154}"/>
              </a:ext>
            </a:extLst>
          </p:cNvPr>
          <p:cNvSpPr txBox="1"/>
          <p:nvPr/>
        </p:nvSpPr>
        <p:spPr>
          <a:xfrm>
            <a:off x="6814159" y="5735637"/>
            <a:ext cx="498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Hộp Văn bản 15">
            <a:extLst>
              <a:ext uri="{FF2B5EF4-FFF2-40B4-BE49-F238E27FC236}">
                <a16:creationId xmlns:a16="http://schemas.microsoft.com/office/drawing/2014/main" id="{1D752B10-CB63-80EE-AEB1-E5971BE4E5AA}"/>
              </a:ext>
            </a:extLst>
          </p:cNvPr>
          <p:cNvSpPr txBox="1"/>
          <p:nvPr/>
        </p:nvSpPr>
        <p:spPr>
          <a:xfrm>
            <a:off x="4552116" y="3569520"/>
            <a:ext cx="3144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  <a:endParaRPr kumimoji="1" lang="ja-JP" altLang="en-US" sz="3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4">
            <a:extLst>
              <a:ext uri="{FF2B5EF4-FFF2-40B4-BE49-F238E27FC236}">
                <a16:creationId xmlns:a16="http://schemas.microsoft.com/office/drawing/2014/main" id="{3C11F890-223C-A2EF-707B-0063B92F92E6}"/>
              </a:ext>
            </a:extLst>
          </p:cNvPr>
          <p:cNvSpPr txBox="1"/>
          <p:nvPr/>
        </p:nvSpPr>
        <p:spPr>
          <a:xfrm>
            <a:off x="-990391" y="5723063"/>
            <a:ext cx="498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 PHẦN: 23.38A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3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0EC4857-5D71-CBBD-0E75-00401159A97E}"/>
              </a:ext>
            </a:extLst>
          </p:cNvPr>
          <p:cNvSpPr/>
          <p:nvPr/>
        </p:nvSpPr>
        <p:spPr>
          <a:xfrm>
            <a:off x="523206" y="655982"/>
            <a:ext cx="11025808" cy="5546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3F1A3-CF8A-63AB-75DB-9C91564A543C}"/>
              </a:ext>
            </a:extLst>
          </p:cNvPr>
          <p:cNvSpPr/>
          <p:nvPr/>
        </p:nvSpPr>
        <p:spPr>
          <a:xfrm>
            <a:off x="4666269" y="655982"/>
            <a:ext cx="1245247" cy="55460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57D8D635-B52A-21CF-57B1-22CAFB24C7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8159" b="8159"/>
          <a:stretch>
            <a:fillRect/>
          </a:stretch>
        </p:blipFill>
        <p:spPr>
          <a:xfrm>
            <a:off x="583097" y="655982"/>
            <a:ext cx="4083172" cy="55460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DE4E3F-F1D5-CD2C-AE26-48079BE324CC}"/>
              </a:ext>
            </a:extLst>
          </p:cNvPr>
          <p:cNvSpPr txBox="1"/>
          <p:nvPr/>
        </p:nvSpPr>
        <p:spPr>
          <a:xfrm>
            <a:off x="7063693" y="1875396"/>
            <a:ext cx="42246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0D3C4-0011-3226-6FC4-1F28A61183FC}"/>
              </a:ext>
            </a:extLst>
          </p:cNvPr>
          <p:cNvSpPr txBox="1"/>
          <p:nvPr/>
        </p:nvSpPr>
        <p:spPr>
          <a:xfrm rot="5400000">
            <a:off x="2240893" y="3075056"/>
            <a:ext cx="6095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6B163-FA98-1CE6-711A-A38A39F7F5E0}"/>
              </a:ext>
            </a:extLst>
          </p:cNvPr>
          <p:cNvSpPr txBox="1"/>
          <p:nvPr/>
        </p:nvSpPr>
        <p:spPr>
          <a:xfrm>
            <a:off x="6220920" y="2667572"/>
            <a:ext cx="5138379" cy="115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ore-KR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Tá Duy Phong – 23DT1 - 106230103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ore-KR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ore-KR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 Đình Cao – 21KTMT2 - 106210229</a:t>
            </a:r>
          </a:p>
        </p:txBody>
      </p:sp>
    </p:spTree>
    <p:extLst>
      <p:ext uri="{BB962C8B-B14F-4D97-AF65-F5344CB8AC3E}">
        <p14:creationId xmlns:p14="http://schemas.microsoft.com/office/powerpoint/2010/main" val="1747292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FEFE9C8-4D4E-1BCE-F33E-7069A22B53D6}"/>
              </a:ext>
            </a:extLst>
          </p:cNvPr>
          <p:cNvSpPr/>
          <p:nvPr/>
        </p:nvSpPr>
        <p:spPr>
          <a:xfrm>
            <a:off x="7554264" y="413209"/>
            <a:ext cx="4220946" cy="58794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29F0551F-B871-13EF-EF6B-56DC0952F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7757652" y="639096"/>
            <a:ext cx="3834579" cy="54470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3F9E7-D52A-A86C-1B18-B824B6B85768}"/>
              </a:ext>
            </a:extLst>
          </p:cNvPr>
          <p:cNvSpPr txBox="1"/>
          <p:nvPr/>
        </p:nvSpPr>
        <p:spPr>
          <a:xfrm>
            <a:off x="6585504" y="1578332"/>
            <a:ext cx="609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E2DE2-8E03-ECD0-3DEA-C4C4E6394C1C}"/>
              </a:ext>
            </a:extLst>
          </p:cNvPr>
          <p:cNvSpPr txBox="1"/>
          <p:nvPr/>
        </p:nvSpPr>
        <p:spPr>
          <a:xfrm>
            <a:off x="2078826" y="639097"/>
            <a:ext cx="3682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altLang="ko-Kore-KR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41381-C7B5-0B1B-3276-3C74B504AECF}"/>
              </a:ext>
            </a:extLst>
          </p:cNvPr>
          <p:cNvSpPr txBox="1"/>
          <p:nvPr/>
        </p:nvSpPr>
        <p:spPr>
          <a:xfrm>
            <a:off x="453030" y="1320094"/>
            <a:ext cx="6291899" cy="482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sắm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971D3F0-C9C7-35E5-B916-80E56E82E095}"/>
              </a:ext>
            </a:extLst>
          </p:cNvPr>
          <p:cNvCxnSpPr>
            <a:cxnSpLocks/>
          </p:cNvCxnSpPr>
          <p:nvPr/>
        </p:nvCxnSpPr>
        <p:spPr>
          <a:xfrm>
            <a:off x="453030" y="1320094"/>
            <a:ext cx="668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5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BD37AF94-6FB3-CE4A-E885-BC4294A103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71" b="4071"/>
          <a:stretch>
            <a:fillRect/>
          </a:stretch>
        </p:blipFill>
        <p:spPr>
          <a:xfrm>
            <a:off x="0" y="1"/>
            <a:ext cx="12192000" cy="2054942"/>
          </a:xfr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FE4A0F9-55FE-CE52-0F46-7C2118691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516" y="2712977"/>
            <a:ext cx="11151548" cy="377258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(Users):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endParaRPr lang="en-US" sz="13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oppo)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endParaRPr lang="en-US" sz="13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ko-Kore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90C8380-B6B1-22D6-673B-72BA23E449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226" y="2075193"/>
            <a:ext cx="11151548" cy="658489"/>
          </a:xfrm>
        </p:spPr>
        <p:txBody>
          <a:bodyPr/>
          <a:lstStyle/>
          <a:p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6F888-5588-C37D-1DF8-58ADE095EECF}"/>
              </a:ext>
            </a:extLst>
          </p:cNvPr>
          <p:cNvSpPr txBox="1"/>
          <p:nvPr/>
        </p:nvSpPr>
        <p:spPr>
          <a:xfrm>
            <a:off x="147484" y="638856"/>
            <a:ext cx="471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DỰ ÁN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1157E7F-A593-8E69-83C7-6120AD8DAE4C}"/>
              </a:ext>
            </a:extLst>
          </p:cNvPr>
          <p:cNvCxnSpPr>
            <a:cxnSpLocks/>
          </p:cNvCxnSpPr>
          <p:nvPr/>
        </p:nvCxnSpPr>
        <p:spPr>
          <a:xfrm>
            <a:off x="9075593" y="1066592"/>
            <a:ext cx="2578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F27890-CE38-054B-F7A4-52C8BE7D9C15}"/>
              </a:ext>
            </a:extLst>
          </p:cNvPr>
          <p:cNvGrpSpPr/>
          <p:nvPr/>
        </p:nvGrpSpPr>
        <p:grpSpPr>
          <a:xfrm>
            <a:off x="11289619" y="6348247"/>
            <a:ext cx="511530" cy="147145"/>
            <a:chOff x="10930759" y="6327228"/>
            <a:chExt cx="840370" cy="24173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CCD432B-BF67-B7BC-8B40-2A2E62240617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0484583-C22F-52B3-CF12-B3D8C3B4000F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F14556-E59E-C9EA-EBA6-2B212CFB030B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119A1F-F322-C7BC-528D-F5C73C9569A2}"/>
              </a:ext>
            </a:extLst>
          </p:cNvPr>
          <p:cNvSpPr txBox="1"/>
          <p:nvPr/>
        </p:nvSpPr>
        <p:spPr>
          <a:xfrm>
            <a:off x="9075593" y="638856"/>
            <a:ext cx="260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A3CE42-9650-849E-7310-193B7CCABB7F}"/>
              </a:ext>
            </a:extLst>
          </p:cNvPr>
          <p:cNvCxnSpPr>
            <a:cxnSpLocks/>
          </p:cNvCxnSpPr>
          <p:nvPr/>
        </p:nvCxnSpPr>
        <p:spPr>
          <a:xfrm>
            <a:off x="6182935" y="2677569"/>
            <a:ext cx="56853" cy="378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CE8017-7C22-394F-C602-E7BD0F7F9BED}"/>
              </a:ext>
            </a:extLst>
          </p:cNvPr>
          <p:cNvSpPr txBox="1"/>
          <p:nvPr/>
        </p:nvSpPr>
        <p:spPr>
          <a:xfrm>
            <a:off x="6282814" y="2693798"/>
            <a:ext cx="5431986" cy="22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(Admin):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타원 1">
            <a:extLst>
              <a:ext uri="{FF2B5EF4-FFF2-40B4-BE49-F238E27FC236}">
                <a16:creationId xmlns:a16="http://schemas.microsoft.com/office/drawing/2014/main" id="{FAFEBB73-B3E6-C47A-0ABE-5F99479999FB}"/>
              </a:ext>
            </a:extLst>
          </p:cNvPr>
          <p:cNvSpPr/>
          <p:nvPr/>
        </p:nvSpPr>
        <p:spPr>
          <a:xfrm>
            <a:off x="12353286" y="1184662"/>
            <a:ext cx="4220946" cy="58794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9264" dist="38100" algn="l" rotWithShape="0">
              <a:schemeClr val="accent1">
                <a:lumMod val="60000"/>
                <a:lumOff val="40000"/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개체 틀 4">
            <a:extLst>
              <a:ext uri="{FF2B5EF4-FFF2-40B4-BE49-F238E27FC236}">
                <a16:creationId xmlns:a16="http://schemas.microsoft.com/office/drawing/2014/main" id="{6D20EC24-E247-8663-9656-64E90FB6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588296" y="1426761"/>
            <a:ext cx="3834579" cy="5447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2215F4-0F8C-BD8F-DB89-476821E7EE24}"/>
              </a:ext>
            </a:extLst>
          </p:cNvPr>
          <p:cNvSpPr txBox="1"/>
          <p:nvPr/>
        </p:nvSpPr>
        <p:spPr>
          <a:xfrm>
            <a:off x="11366601" y="2546012"/>
            <a:ext cx="609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FD1A-B176-6317-682C-518D1BA7CEDF}"/>
              </a:ext>
            </a:extLst>
          </p:cNvPr>
          <p:cNvSpPr txBox="1"/>
          <p:nvPr/>
        </p:nvSpPr>
        <p:spPr>
          <a:xfrm>
            <a:off x="12739998" y="361857"/>
            <a:ext cx="3682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ore-KR" sz="3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altLang="ko-Kore-KR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A107A-213E-1DB2-D822-0EA2D7F64CF0}"/>
              </a:ext>
            </a:extLst>
          </p:cNvPr>
          <p:cNvSpPr txBox="1"/>
          <p:nvPr/>
        </p:nvSpPr>
        <p:spPr>
          <a:xfrm>
            <a:off x="297563" y="-5436939"/>
            <a:ext cx="6291899" cy="511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sắm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연결선[R] 7">
            <a:extLst>
              <a:ext uri="{FF2B5EF4-FFF2-40B4-BE49-F238E27FC236}">
                <a16:creationId xmlns:a16="http://schemas.microsoft.com/office/drawing/2014/main" id="{7E01AE95-36E5-C33A-D84E-6C11F60531A2}"/>
              </a:ext>
            </a:extLst>
          </p:cNvPr>
          <p:cNvCxnSpPr>
            <a:cxnSpLocks/>
          </p:cNvCxnSpPr>
          <p:nvPr/>
        </p:nvCxnSpPr>
        <p:spPr>
          <a:xfrm>
            <a:off x="297563" y="-5436939"/>
            <a:ext cx="668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0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0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 Diagram)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8321F-D2AA-138F-7490-27F34965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443" y="914509"/>
            <a:ext cx="7055141" cy="56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개체 틀 7">
            <a:extLst>
              <a:ext uri="{FF2B5EF4-FFF2-40B4-BE49-F238E27FC236}">
                <a16:creationId xmlns:a16="http://schemas.microsoft.com/office/drawing/2014/main" id="{5D3F317C-D798-74B6-547E-FB54955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71" b="4071"/>
          <a:stretch>
            <a:fillRect/>
          </a:stretch>
        </p:blipFill>
        <p:spPr>
          <a:xfrm>
            <a:off x="-13922477" y="-112963"/>
            <a:ext cx="12192000" cy="2054942"/>
          </a:xfrm>
          <a:prstGeom prst="rect">
            <a:avLst/>
          </a:prstGeom>
        </p:spPr>
      </p:pic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F30A533-F422-1726-3827-11118DFF8671}"/>
              </a:ext>
            </a:extLst>
          </p:cNvPr>
          <p:cNvSpPr txBox="1">
            <a:spLocks/>
          </p:cNvSpPr>
          <p:nvPr/>
        </p:nvSpPr>
        <p:spPr>
          <a:xfrm>
            <a:off x="-13413961" y="2600013"/>
            <a:ext cx="11151548" cy="37725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300" b="1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300" b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dùng (Users):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lí tài khoản cá nhân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 đổi mật khẩu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 thông tin sản phẩm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sách chi tiết sản phẩm (stt, hãng, tên sản phẩm, giá, số lượng)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 chọn sản phẩm và đặt mua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 kiếm điện thoại theo tên sản phẩm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sách chi tiết sản phẩm (stt, hãng, tên sản phẩm, giá, số lượng) với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những sản phầm có tên tương tự với tên sản phầm tìm kiếm.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 chọn sản phẩm và đặt mua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 danh sách theo hãng (iphone, samsung, realme, xiaomi, oppo)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 sách chi tiết sản phẩm (stt, hãng, tên sản phẩm, giá, số lượng) với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những sản phầm có hãng tương ứng với hãng tìm kiếm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tabLst>
                <a:tab pos="9144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 chọn sản phẩm và đặt mua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30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 kê số lượng điện thoại đã mua và tổng giá điện thoại phải trả</a:t>
            </a:r>
            <a:endParaRPr lang="en-US" sz="11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ko-Kore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168DA021-3748-20B2-A523-173B15CFB22C}"/>
              </a:ext>
            </a:extLst>
          </p:cNvPr>
          <p:cNvSpPr txBox="1">
            <a:spLocks/>
          </p:cNvSpPr>
          <p:nvPr/>
        </p:nvSpPr>
        <p:spPr>
          <a:xfrm>
            <a:off x="-13402251" y="1962229"/>
            <a:ext cx="11151548" cy="65848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 năng chung: </a:t>
            </a:r>
            <a:r>
              <a:rPr lang="en-US" sz="16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 ra nền tảng thuận tiện cho việc mua bán sản phẩm và quản lí cửa hàng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riêng: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FE30B-3169-79CB-2811-F2E01EA9DA1D}"/>
              </a:ext>
            </a:extLst>
          </p:cNvPr>
          <p:cNvSpPr txBox="1"/>
          <p:nvPr/>
        </p:nvSpPr>
        <p:spPr>
          <a:xfrm>
            <a:off x="-13774993" y="525892"/>
            <a:ext cx="471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DỰ ÁN</a:t>
            </a:r>
          </a:p>
        </p:txBody>
      </p:sp>
      <p:cxnSp>
        <p:nvCxnSpPr>
          <p:cNvPr id="9" name="직선 연결선[R] 2">
            <a:extLst>
              <a:ext uri="{FF2B5EF4-FFF2-40B4-BE49-F238E27FC236}">
                <a16:creationId xmlns:a16="http://schemas.microsoft.com/office/drawing/2014/main" id="{B9CFCC41-333A-7A4F-165A-492462CB0C10}"/>
              </a:ext>
            </a:extLst>
          </p:cNvPr>
          <p:cNvCxnSpPr>
            <a:cxnSpLocks/>
          </p:cNvCxnSpPr>
          <p:nvPr/>
        </p:nvCxnSpPr>
        <p:spPr>
          <a:xfrm>
            <a:off x="-4846884" y="953628"/>
            <a:ext cx="2578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8">
            <a:extLst>
              <a:ext uri="{FF2B5EF4-FFF2-40B4-BE49-F238E27FC236}">
                <a16:creationId xmlns:a16="http://schemas.microsoft.com/office/drawing/2014/main" id="{CF842381-31F3-BAA9-F2FD-604C1BDC95C0}"/>
              </a:ext>
            </a:extLst>
          </p:cNvPr>
          <p:cNvGrpSpPr/>
          <p:nvPr/>
        </p:nvGrpSpPr>
        <p:grpSpPr>
          <a:xfrm>
            <a:off x="-2632858" y="6235283"/>
            <a:ext cx="511530" cy="147145"/>
            <a:chOff x="10930759" y="6327228"/>
            <a:chExt cx="840370" cy="241738"/>
          </a:xfrm>
        </p:grpSpPr>
        <p:sp>
          <p:nvSpPr>
            <p:cNvPr id="11" name="타원 4">
              <a:extLst>
                <a:ext uri="{FF2B5EF4-FFF2-40B4-BE49-F238E27FC236}">
                  <a16:creationId xmlns:a16="http://schemas.microsoft.com/office/drawing/2014/main" id="{1758EF30-BC77-A752-9754-BC1BE37694D9}"/>
                </a:ext>
              </a:extLst>
            </p:cNvPr>
            <p:cNvSpPr/>
            <p:nvPr/>
          </p:nvSpPr>
          <p:spPr>
            <a:xfrm>
              <a:off x="10930759" y="6327228"/>
              <a:ext cx="241738" cy="2417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타원 5">
              <a:extLst>
                <a:ext uri="{FF2B5EF4-FFF2-40B4-BE49-F238E27FC236}">
                  <a16:creationId xmlns:a16="http://schemas.microsoft.com/office/drawing/2014/main" id="{AF51FC91-C7E8-E44C-FACF-541342EF8A20}"/>
                </a:ext>
              </a:extLst>
            </p:cNvPr>
            <p:cNvSpPr/>
            <p:nvPr/>
          </p:nvSpPr>
          <p:spPr>
            <a:xfrm>
              <a:off x="11230075" y="6327228"/>
              <a:ext cx="241738" cy="2417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타원 6">
              <a:extLst>
                <a:ext uri="{FF2B5EF4-FFF2-40B4-BE49-F238E27FC236}">
                  <a16:creationId xmlns:a16="http://schemas.microsoft.com/office/drawing/2014/main" id="{5E2573D5-E470-4576-D186-0963D20789C2}"/>
                </a:ext>
              </a:extLst>
            </p:cNvPr>
            <p:cNvSpPr/>
            <p:nvPr/>
          </p:nvSpPr>
          <p:spPr>
            <a:xfrm>
              <a:off x="11529391" y="6327228"/>
              <a:ext cx="241738" cy="24173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6DB601-0315-EEC2-815E-996960B6CD45}"/>
              </a:ext>
            </a:extLst>
          </p:cNvPr>
          <p:cNvSpPr txBox="1"/>
          <p:nvPr/>
        </p:nvSpPr>
        <p:spPr>
          <a:xfrm>
            <a:off x="-4846884" y="525892"/>
            <a:ext cx="2607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4C88AA-EEBB-E8C6-6DDE-DD7298E2CC6A}"/>
              </a:ext>
            </a:extLst>
          </p:cNvPr>
          <p:cNvCxnSpPr>
            <a:cxnSpLocks/>
          </p:cNvCxnSpPr>
          <p:nvPr/>
        </p:nvCxnSpPr>
        <p:spPr>
          <a:xfrm>
            <a:off x="-7739542" y="2564605"/>
            <a:ext cx="56853" cy="3788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5706DB-ABF4-2061-8C33-68C819A78BFE}"/>
              </a:ext>
            </a:extLst>
          </p:cNvPr>
          <p:cNvSpPr txBox="1"/>
          <p:nvPr/>
        </p:nvSpPr>
        <p:spPr>
          <a:xfrm>
            <a:off x="-7639663" y="2580834"/>
            <a:ext cx="5431986" cy="22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300" b="1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3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(Admin):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(admin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3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1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9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0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1F313-296B-D118-95D6-556CDF17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9" y="914508"/>
            <a:ext cx="9032562" cy="56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013B8-20C6-FC14-D09B-17DB2F7E6A24}"/>
              </a:ext>
            </a:extLst>
          </p:cNvPr>
          <p:cNvSpPr txBox="1"/>
          <p:nvPr/>
        </p:nvSpPr>
        <p:spPr>
          <a:xfrm>
            <a:off x="0" y="-6754822"/>
            <a:ext cx="70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 Diagram)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5FF4B7-AF40-F7CF-8BED-2DD8F0EF3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66" y="-6385489"/>
            <a:ext cx="7055141" cy="56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3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35DD5-698F-7523-3131-08286C38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8" y="1131671"/>
            <a:ext cx="10117123" cy="4871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81AF7-9A3D-816A-9CF7-1C02E797E886}"/>
              </a:ext>
            </a:extLst>
          </p:cNvPr>
          <p:cNvSpPr txBox="1"/>
          <p:nvPr/>
        </p:nvSpPr>
        <p:spPr>
          <a:xfrm>
            <a:off x="465796" y="-6579524"/>
            <a:ext cx="705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BC07A05-F0A1-3C1F-CCCC-02A4D351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38" y="-6210192"/>
            <a:ext cx="9032562" cy="56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57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8461B-DBBD-A2E8-846F-C287D03F8D9F}"/>
              </a:ext>
            </a:extLst>
          </p:cNvPr>
          <p:cNvSpPr txBox="1"/>
          <p:nvPr/>
        </p:nvSpPr>
        <p:spPr>
          <a:xfrm>
            <a:off x="855677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68629-2800-32DD-1BF4-302EBF0F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20" y="1959541"/>
            <a:ext cx="9840559" cy="293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49E80-DBC3-530A-80D9-B5A67F1C4548}"/>
              </a:ext>
            </a:extLst>
          </p:cNvPr>
          <p:cNvSpPr txBox="1"/>
          <p:nvPr/>
        </p:nvSpPr>
        <p:spPr>
          <a:xfrm>
            <a:off x="-10879123" y="545176"/>
            <a:ext cx="70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A0662-7681-AA3B-A44C-7CFEABF7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97362" y="1131671"/>
            <a:ext cx="10117123" cy="48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0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490</TotalTime>
  <Words>1478</Words>
  <Application>Microsoft Office PowerPoint</Application>
  <PresentationFormat>Widescreen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Courier New</vt:lpstr>
      <vt:lpstr>Garamond</vt:lpstr>
      <vt:lpstr>Times New Roman</vt:lpstr>
      <vt:lpstr>Century Gothic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 by CM.LIM </Manager>
  <Company>YESFORM Co.,Ltd.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  </dc:title>
  <dc:subject>Powerpoint Templates, Diagram, Chart, Google slides, Keynote</dc:subject>
  <dc:creator>livekey3141</dc:creator>
  <cp:keywords>SlideMembers, ppt, PPT Templates, Presentation, Diagram, Chart, Yesform, Google slides, Keynote, Free Slides </cp:keywords>
  <dc:description>The copyright of this document is at Slide Members. Unauthorized copying may result in legal sanctions.
</dc:description>
  <cp:lastModifiedBy>Administrator</cp:lastModifiedBy>
  <cp:revision>29</cp:revision>
  <dcterms:created xsi:type="dcterms:W3CDTF">2022-08-29T02:37:32Z</dcterms:created>
  <dcterms:modified xsi:type="dcterms:W3CDTF">2024-05-15T15:54:33Z</dcterms:modified>
  <cp:category>www.slidemembers.com </cp:category>
</cp:coreProperties>
</file>