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5117750" cx="10691800"/>
  <p:notesSz cx="7099300" cy="10234600"/>
  <p:embeddedFontLst>
    <p:embeddedFont>
      <p:font typeface="Tahom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p15:guide id="1" orient="horz" pos="3224">
          <p15:clr>
            <a:srgbClr val="000000"/>
          </p15:clr>
        </p15:guide>
        <p15:guide id="2" pos="2236">
          <p15:clr>
            <a:srgbClr val="000000"/>
          </p15:clr>
        </p15:guide>
      </p15:notesGuideLst>
    </p:ext>
    <p:ext uri="http://customooxmlschemas.google.com/">
      <go:slidesCustomData xmlns:go="http://customooxmlschemas.google.com/" r:id="rId9" roundtripDataSignature="AMtx7mjbsD0CbIVA6oAuQCqv0wfWHpxU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12" orient="horz"/>
        <p:guide pos="232" orient="horz"/>
        <p:guide pos="8880" orient="horz"/>
        <p:guide pos="3366"/>
        <p:guide pos="240"/>
        <p:guide pos="6506"/>
        <p:guide pos="3186"/>
        <p:guide pos="3552"/>
        <p:guide pos="6318"/>
        <p:guide pos="414"/>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Tahoma-regular.fntdata"/><Relationship Id="rId8" Type="http://schemas.openxmlformats.org/officeDocument/2006/relationships/font" Target="fonts/Tahom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97325"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698037"/>
            <a:ext cx="3086100" cy="515937"/>
          </a:xfrm>
          <a:prstGeom prst="rect">
            <a:avLst/>
          </a:prstGeom>
          <a:noFill/>
          <a:ln>
            <a:noFill/>
          </a:ln>
        </p:spPr>
        <p:txBody>
          <a:bodyPr anchorCtr="0" anchor="b" bIns="30675" lIns="61375" spcFirstLastPara="1" rIns="61375" wrap="square" tIns="3067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nvSpPr>
        <p:spPr>
          <a:xfrm>
            <a:off x="3997325" y="9698037"/>
            <a:ext cx="3086100" cy="516000"/>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b="0" i="0" sz="1400" u="none" cap="none" strike="noStrike">
              <a:solidFill>
                <a:srgbClr val="000000"/>
              </a:solidFill>
              <a:latin typeface="Arial"/>
              <a:ea typeface="Arial"/>
              <a:cs typeface="Arial"/>
              <a:sym typeface="Arial"/>
            </a:endParaRPr>
          </a:p>
        </p:txBody>
      </p:sp>
      <p:sp>
        <p:nvSpPr>
          <p:cNvPr id="90" name="Google Shape;90;p1:notes"/>
          <p:cNvSpPr/>
          <p:nvPr>
            <p:ph idx="2" type="sldImg"/>
          </p:nvPr>
        </p:nvSpPr>
        <p:spPr>
          <a:xfrm>
            <a:off x="2192338" y="773113"/>
            <a:ext cx="2700337" cy="38179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notes"/>
          <p:cNvSpPr txBox="1"/>
          <p:nvPr>
            <p:ph idx="1" type="body"/>
          </p:nvPr>
        </p:nvSpPr>
        <p:spPr>
          <a:xfrm>
            <a:off x="962025" y="4848225"/>
            <a:ext cx="5210100" cy="4643400"/>
          </a:xfrm>
          <a:prstGeom prst="rect">
            <a:avLst/>
          </a:prstGeom>
          <a:noFill/>
          <a:ln>
            <a:noFill/>
          </a:ln>
        </p:spPr>
        <p:txBody>
          <a:bodyPr anchorCtr="0" anchor="t" bIns="30675" lIns="61375" spcFirstLastPara="1" rIns="61375" wrap="square" tIns="3067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
          <p:cNvSpPr txBox="1"/>
          <p:nvPr>
            <p:ph type="ctrTitle"/>
          </p:nvPr>
        </p:nvSpPr>
        <p:spPr>
          <a:xfrm>
            <a:off x="801688" y="4695825"/>
            <a:ext cx="9088437" cy="3241675"/>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3"/>
          <p:cNvSpPr txBox="1"/>
          <p:nvPr>
            <p:ph idx="1" type="subTitle"/>
          </p:nvPr>
        </p:nvSpPr>
        <p:spPr>
          <a:xfrm>
            <a:off x="1603375" y="8566150"/>
            <a:ext cx="7485063" cy="3863975"/>
          </a:xfrm>
          <a:prstGeom prst="rect">
            <a:avLst/>
          </a:prstGeom>
          <a:noFill/>
          <a:ln>
            <a:noFill/>
          </a:ln>
        </p:spPr>
        <p:txBody>
          <a:bodyPr anchorCtr="0" anchor="t" bIns="73700" lIns="147425" spcFirstLastPara="1" rIns="147425" wrap="square" tIns="73700">
            <a:noAutofit/>
          </a:bodyPr>
          <a:lstStyle>
            <a:lvl1pPr lvl="0" algn="ctr">
              <a:lnSpc>
                <a:spcPct val="100000"/>
              </a:lnSpc>
              <a:spcBef>
                <a:spcPts val="1040"/>
              </a:spcBef>
              <a:spcAft>
                <a:spcPts val="0"/>
              </a:spcAft>
              <a:buClr>
                <a:schemeClr val="dk1"/>
              </a:buClr>
              <a:buSzPts val="5200"/>
              <a:buFont typeface="Times"/>
              <a:buNone/>
              <a:defRPr/>
            </a:lvl1pPr>
            <a:lvl2pPr lvl="1" algn="ctr">
              <a:lnSpc>
                <a:spcPct val="100000"/>
              </a:lnSpc>
              <a:spcBef>
                <a:spcPts val="900"/>
              </a:spcBef>
              <a:spcAft>
                <a:spcPts val="0"/>
              </a:spcAft>
              <a:buClr>
                <a:schemeClr val="dk1"/>
              </a:buClr>
              <a:buSzPts val="4500"/>
              <a:buFont typeface="Times"/>
              <a:buNone/>
              <a:defRPr/>
            </a:lvl2pPr>
            <a:lvl3pPr lvl="2" algn="ctr">
              <a:lnSpc>
                <a:spcPct val="100000"/>
              </a:lnSpc>
              <a:spcBef>
                <a:spcPts val="780"/>
              </a:spcBef>
              <a:spcAft>
                <a:spcPts val="0"/>
              </a:spcAft>
              <a:buClr>
                <a:schemeClr val="dk1"/>
              </a:buClr>
              <a:buSzPts val="3900"/>
              <a:buFont typeface="Times"/>
              <a:buNone/>
              <a:defRPr/>
            </a:lvl3pPr>
            <a:lvl4pPr lvl="3" algn="ctr">
              <a:lnSpc>
                <a:spcPct val="100000"/>
              </a:lnSpc>
              <a:spcBef>
                <a:spcPts val="640"/>
              </a:spcBef>
              <a:spcAft>
                <a:spcPts val="0"/>
              </a:spcAft>
              <a:buClr>
                <a:schemeClr val="dk1"/>
              </a:buClr>
              <a:buSzPts val="3200"/>
              <a:buFont typeface="Times"/>
              <a:buNone/>
              <a:defRPr/>
            </a:lvl4pPr>
            <a:lvl5pPr lvl="4" algn="ctr">
              <a:lnSpc>
                <a:spcPct val="100000"/>
              </a:lnSpc>
              <a:spcBef>
                <a:spcPts val="640"/>
              </a:spcBef>
              <a:spcAft>
                <a:spcPts val="0"/>
              </a:spcAft>
              <a:buClr>
                <a:schemeClr val="dk1"/>
              </a:buClr>
              <a:buSzPts val="3200"/>
              <a:buFont typeface="Times"/>
              <a:buNone/>
              <a:defRPr/>
            </a:lvl5pPr>
            <a:lvl6pPr lvl="5" algn="ctr">
              <a:lnSpc>
                <a:spcPct val="100000"/>
              </a:lnSpc>
              <a:spcBef>
                <a:spcPts val="640"/>
              </a:spcBef>
              <a:spcAft>
                <a:spcPts val="0"/>
              </a:spcAft>
              <a:buClr>
                <a:schemeClr val="dk1"/>
              </a:buClr>
              <a:buSzPts val="3200"/>
              <a:buFont typeface="Times"/>
              <a:buNone/>
              <a:defRPr/>
            </a:lvl6pPr>
            <a:lvl7pPr lvl="6" algn="ctr">
              <a:lnSpc>
                <a:spcPct val="100000"/>
              </a:lnSpc>
              <a:spcBef>
                <a:spcPts val="640"/>
              </a:spcBef>
              <a:spcAft>
                <a:spcPts val="0"/>
              </a:spcAft>
              <a:buClr>
                <a:schemeClr val="dk1"/>
              </a:buClr>
              <a:buSzPts val="3200"/>
              <a:buFont typeface="Times"/>
              <a:buNone/>
              <a:defRPr/>
            </a:lvl7pPr>
            <a:lvl8pPr lvl="7" algn="ctr">
              <a:lnSpc>
                <a:spcPct val="100000"/>
              </a:lnSpc>
              <a:spcBef>
                <a:spcPts val="640"/>
              </a:spcBef>
              <a:spcAft>
                <a:spcPts val="0"/>
              </a:spcAft>
              <a:buClr>
                <a:schemeClr val="dk1"/>
              </a:buClr>
              <a:buSzPts val="3200"/>
              <a:buFont typeface="Times"/>
              <a:buNone/>
              <a:defRPr/>
            </a:lvl8pPr>
            <a:lvl9pPr lvl="8" algn="ctr">
              <a:lnSpc>
                <a:spcPct val="100000"/>
              </a:lnSpc>
              <a:spcBef>
                <a:spcPts val="640"/>
              </a:spcBef>
              <a:spcAft>
                <a:spcPts val="0"/>
              </a:spcAft>
              <a:buClr>
                <a:schemeClr val="dk1"/>
              </a:buClr>
              <a:buSzPts val="3200"/>
              <a:buFont typeface="Times"/>
              <a:buNone/>
              <a:defRPr/>
            </a:lvl9pPr>
          </a:lstStyle>
          <a:p/>
        </p:txBody>
      </p:sp>
      <p:sp>
        <p:nvSpPr>
          <p:cNvPr id="28" name="Google Shape;28;p3"/>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2"/>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12"/>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4"/>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4"/>
          <p:cNvSpPr txBox="1"/>
          <p:nvPr>
            <p:ph idx="1" type="body"/>
          </p:nvPr>
        </p:nvSpPr>
        <p:spPr>
          <a:xfrm rot="5400000">
            <a:off x="807243" y="4334669"/>
            <a:ext cx="9070975" cy="9088437"/>
          </a:xfrm>
          <a:prstGeom prst="rect">
            <a:avLst/>
          </a:prstGeom>
          <a:noFill/>
          <a:ln>
            <a:noFill/>
          </a:ln>
        </p:spPr>
        <p:txBody>
          <a:bodyPr anchorCtr="0" anchor="t" bIns="73700" lIns="147425" spcFirstLastPara="1" rIns="147425" wrap="square" tIns="73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4"/>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5"/>
          <p:cNvSpPr txBox="1"/>
          <p:nvPr>
            <p:ph type="title"/>
          </p:nvPr>
        </p:nvSpPr>
        <p:spPr>
          <a:xfrm>
            <a:off x="2095500" y="10582275"/>
            <a:ext cx="6415088" cy="1249363"/>
          </a:xfrm>
          <a:prstGeom prst="rect">
            <a:avLst/>
          </a:prstGeom>
          <a:noFill/>
          <a:ln>
            <a:noFill/>
          </a:ln>
        </p:spPr>
        <p:txBody>
          <a:bodyPr anchorCtr="0" anchor="b" bIns="73700" lIns="147425" spcFirstLastPara="1" rIns="147425" wrap="square" tIns="73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5"/>
          <p:cNvSpPr/>
          <p:nvPr>
            <p:ph idx="2" type="pic"/>
          </p:nvPr>
        </p:nvSpPr>
        <p:spPr>
          <a:xfrm>
            <a:off x="2095500" y="1350963"/>
            <a:ext cx="6415088" cy="9070975"/>
          </a:xfrm>
          <a:prstGeom prst="rect">
            <a:avLst/>
          </a:prstGeom>
          <a:noFill/>
          <a:ln>
            <a:noFill/>
          </a:ln>
        </p:spPr>
      </p:sp>
      <p:sp>
        <p:nvSpPr>
          <p:cNvPr id="40" name="Google Shape;40;p5"/>
          <p:cNvSpPr txBox="1"/>
          <p:nvPr>
            <p:ph idx="1" type="body"/>
          </p:nvPr>
        </p:nvSpPr>
        <p:spPr>
          <a:xfrm>
            <a:off x="2095500" y="11831638"/>
            <a:ext cx="6415088" cy="1774825"/>
          </a:xfrm>
          <a:prstGeom prst="rect">
            <a:avLst/>
          </a:prstGeom>
          <a:noFill/>
          <a:ln>
            <a:noFill/>
          </a:ln>
        </p:spPr>
        <p:txBody>
          <a:bodyPr anchorCtr="0" anchor="t" bIns="73700" lIns="147425" spcFirstLastPara="1" rIns="147425" wrap="square" tIns="73700">
            <a:noAutofit/>
          </a:bodyPr>
          <a:lstStyle>
            <a:lvl1pPr indent="-228600" lvl="0" marL="457200" algn="l">
              <a:lnSpc>
                <a:spcPct val="100000"/>
              </a:lnSpc>
              <a:spcBef>
                <a:spcPts val="280"/>
              </a:spcBef>
              <a:spcAft>
                <a:spcPts val="0"/>
              </a:spcAft>
              <a:buClr>
                <a:schemeClr val="dk1"/>
              </a:buClr>
              <a:buSzPts val="1400"/>
              <a:buFont typeface="Times"/>
              <a:buNone/>
              <a:defRPr sz="1400"/>
            </a:lvl1pPr>
            <a:lvl2pPr indent="-228600" lvl="1" marL="914400" algn="l">
              <a:lnSpc>
                <a:spcPct val="100000"/>
              </a:lnSpc>
              <a:spcBef>
                <a:spcPts val="240"/>
              </a:spcBef>
              <a:spcAft>
                <a:spcPts val="0"/>
              </a:spcAft>
              <a:buClr>
                <a:schemeClr val="dk1"/>
              </a:buClr>
              <a:buSzPts val="1200"/>
              <a:buFont typeface="Times"/>
              <a:buNone/>
              <a:defRPr sz="1200"/>
            </a:lvl2pPr>
            <a:lvl3pPr indent="-228600" lvl="2" marL="1371600" algn="l">
              <a:lnSpc>
                <a:spcPct val="100000"/>
              </a:lnSpc>
              <a:spcBef>
                <a:spcPts val="200"/>
              </a:spcBef>
              <a:spcAft>
                <a:spcPts val="0"/>
              </a:spcAft>
              <a:buClr>
                <a:schemeClr val="dk1"/>
              </a:buClr>
              <a:buSzPts val="1000"/>
              <a:buFont typeface="Times"/>
              <a:buNone/>
              <a:defRPr sz="1000"/>
            </a:lvl3pPr>
            <a:lvl4pPr indent="-228600" lvl="3" marL="1828800" algn="l">
              <a:lnSpc>
                <a:spcPct val="100000"/>
              </a:lnSpc>
              <a:spcBef>
                <a:spcPts val="180"/>
              </a:spcBef>
              <a:spcAft>
                <a:spcPts val="0"/>
              </a:spcAft>
              <a:buClr>
                <a:schemeClr val="dk1"/>
              </a:buClr>
              <a:buSzPts val="900"/>
              <a:buFont typeface="Times"/>
              <a:buNone/>
              <a:defRPr sz="900"/>
            </a:lvl4pPr>
            <a:lvl5pPr indent="-228600" lvl="4" marL="2286000" algn="l">
              <a:lnSpc>
                <a:spcPct val="100000"/>
              </a:lnSpc>
              <a:spcBef>
                <a:spcPts val="180"/>
              </a:spcBef>
              <a:spcAft>
                <a:spcPts val="0"/>
              </a:spcAft>
              <a:buClr>
                <a:schemeClr val="dk1"/>
              </a:buClr>
              <a:buSzPts val="900"/>
              <a:buFont typeface="Times"/>
              <a:buNone/>
              <a:defRPr sz="900"/>
            </a:lvl5pPr>
            <a:lvl6pPr indent="-228600" lvl="5" marL="2743200" algn="l">
              <a:lnSpc>
                <a:spcPct val="100000"/>
              </a:lnSpc>
              <a:spcBef>
                <a:spcPts val="180"/>
              </a:spcBef>
              <a:spcAft>
                <a:spcPts val="0"/>
              </a:spcAft>
              <a:buClr>
                <a:schemeClr val="dk1"/>
              </a:buClr>
              <a:buSzPts val="900"/>
              <a:buFont typeface="Times"/>
              <a:buNone/>
              <a:defRPr sz="900"/>
            </a:lvl6pPr>
            <a:lvl7pPr indent="-228600" lvl="6" marL="3200400" algn="l">
              <a:lnSpc>
                <a:spcPct val="100000"/>
              </a:lnSpc>
              <a:spcBef>
                <a:spcPts val="180"/>
              </a:spcBef>
              <a:spcAft>
                <a:spcPts val="0"/>
              </a:spcAft>
              <a:buClr>
                <a:schemeClr val="dk1"/>
              </a:buClr>
              <a:buSzPts val="900"/>
              <a:buFont typeface="Times"/>
              <a:buNone/>
              <a:defRPr sz="900"/>
            </a:lvl7pPr>
            <a:lvl8pPr indent="-228600" lvl="7" marL="3657600" algn="l">
              <a:lnSpc>
                <a:spcPct val="100000"/>
              </a:lnSpc>
              <a:spcBef>
                <a:spcPts val="180"/>
              </a:spcBef>
              <a:spcAft>
                <a:spcPts val="0"/>
              </a:spcAft>
              <a:buClr>
                <a:schemeClr val="dk1"/>
              </a:buClr>
              <a:buSzPts val="900"/>
              <a:buFont typeface="Times"/>
              <a:buNone/>
              <a:defRPr sz="900"/>
            </a:lvl8pPr>
            <a:lvl9pPr indent="-228600" lvl="8" marL="4114800" algn="l">
              <a:lnSpc>
                <a:spcPct val="100000"/>
              </a:lnSpc>
              <a:spcBef>
                <a:spcPts val="180"/>
              </a:spcBef>
              <a:spcAft>
                <a:spcPts val="0"/>
              </a:spcAft>
              <a:buClr>
                <a:schemeClr val="dk1"/>
              </a:buClr>
              <a:buSzPts val="900"/>
              <a:buFont typeface="Times"/>
              <a:buNone/>
              <a:defRPr sz="900"/>
            </a:lvl9pPr>
          </a:lstStyle>
          <a:p/>
        </p:txBody>
      </p:sp>
      <p:sp>
        <p:nvSpPr>
          <p:cNvPr id="41" name="Google Shape;41;p5"/>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6"/>
          <p:cNvSpPr txBox="1"/>
          <p:nvPr>
            <p:ph type="title"/>
          </p:nvPr>
        </p:nvSpPr>
        <p:spPr>
          <a:xfrm>
            <a:off x="534988" y="601663"/>
            <a:ext cx="3517900" cy="2562225"/>
          </a:xfrm>
          <a:prstGeom prst="rect">
            <a:avLst/>
          </a:prstGeom>
          <a:noFill/>
          <a:ln>
            <a:noFill/>
          </a:ln>
        </p:spPr>
        <p:txBody>
          <a:bodyPr anchorCtr="0" anchor="b" bIns="73700" lIns="147425" spcFirstLastPara="1" rIns="147425" wrap="square" tIns="73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6"/>
          <p:cNvSpPr txBox="1"/>
          <p:nvPr>
            <p:ph idx="1" type="body"/>
          </p:nvPr>
        </p:nvSpPr>
        <p:spPr>
          <a:xfrm>
            <a:off x="4179888" y="601663"/>
            <a:ext cx="5976937" cy="12903200"/>
          </a:xfrm>
          <a:prstGeom prst="rect">
            <a:avLst/>
          </a:prstGeom>
          <a:noFill/>
          <a:ln>
            <a:noFill/>
          </a:ln>
        </p:spPr>
        <p:txBody>
          <a:bodyPr anchorCtr="0" anchor="t" bIns="73700" lIns="147425" spcFirstLastPara="1" rIns="147425" wrap="square" tIns="73700">
            <a:noAutofit/>
          </a:bodyPr>
          <a:lstStyle>
            <a:lvl1pPr indent="-431800" lvl="0" marL="457200" algn="l">
              <a:lnSpc>
                <a:spcPct val="100000"/>
              </a:lnSpc>
              <a:spcBef>
                <a:spcPts val="640"/>
              </a:spcBef>
              <a:spcAft>
                <a:spcPts val="0"/>
              </a:spcAft>
              <a:buClr>
                <a:schemeClr val="dk1"/>
              </a:buClr>
              <a:buSzPts val="3200"/>
              <a:buFont typeface="Times"/>
              <a:buChar char="•"/>
              <a:defRPr sz="3200"/>
            </a:lvl1pPr>
            <a:lvl2pPr indent="-406400" lvl="1" marL="914400" algn="l">
              <a:lnSpc>
                <a:spcPct val="100000"/>
              </a:lnSpc>
              <a:spcBef>
                <a:spcPts val="560"/>
              </a:spcBef>
              <a:spcAft>
                <a:spcPts val="0"/>
              </a:spcAft>
              <a:buClr>
                <a:schemeClr val="dk1"/>
              </a:buClr>
              <a:buSzPts val="2800"/>
              <a:buFont typeface="Times"/>
              <a:buChar char="–"/>
              <a:defRPr sz="2800"/>
            </a:lvl2pPr>
            <a:lvl3pPr indent="-381000" lvl="2" marL="1371600" algn="l">
              <a:lnSpc>
                <a:spcPct val="100000"/>
              </a:lnSpc>
              <a:spcBef>
                <a:spcPts val="480"/>
              </a:spcBef>
              <a:spcAft>
                <a:spcPts val="0"/>
              </a:spcAft>
              <a:buClr>
                <a:schemeClr val="dk1"/>
              </a:buClr>
              <a:buSzPts val="2400"/>
              <a:buFont typeface="Times"/>
              <a:buChar char="•"/>
              <a:defRPr sz="2400"/>
            </a:lvl3pPr>
            <a:lvl4pPr indent="-355600" lvl="3" marL="1828800" algn="l">
              <a:lnSpc>
                <a:spcPct val="100000"/>
              </a:lnSpc>
              <a:spcBef>
                <a:spcPts val="400"/>
              </a:spcBef>
              <a:spcAft>
                <a:spcPts val="0"/>
              </a:spcAft>
              <a:buClr>
                <a:schemeClr val="dk1"/>
              </a:buClr>
              <a:buSzPts val="2000"/>
              <a:buFont typeface="Times"/>
              <a:buChar char="–"/>
              <a:defRPr sz="2000"/>
            </a:lvl4pPr>
            <a:lvl5pPr indent="-355600" lvl="4" marL="2286000" algn="l">
              <a:lnSpc>
                <a:spcPct val="100000"/>
              </a:lnSpc>
              <a:spcBef>
                <a:spcPts val="400"/>
              </a:spcBef>
              <a:spcAft>
                <a:spcPts val="0"/>
              </a:spcAft>
              <a:buClr>
                <a:schemeClr val="dk1"/>
              </a:buClr>
              <a:buSzPts val="2000"/>
              <a:buFont typeface="Times"/>
              <a:buChar char="»"/>
              <a:defRPr sz="2000"/>
            </a:lvl5pPr>
            <a:lvl6pPr indent="-355600" lvl="5" marL="2743200" algn="l">
              <a:lnSpc>
                <a:spcPct val="100000"/>
              </a:lnSpc>
              <a:spcBef>
                <a:spcPts val="400"/>
              </a:spcBef>
              <a:spcAft>
                <a:spcPts val="0"/>
              </a:spcAft>
              <a:buClr>
                <a:schemeClr val="dk1"/>
              </a:buClr>
              <a:buSzPts val="2000"/>
              <a:buFont typeface="Times"/>
              <a:buChar char="»"/>
              <a:defRPr sz="2000"/>
            </a:lvl6pPr>
            <a:lvl7pPr indent="-355600" lvl="6" marL="3200400" algn="l">
              <a:lnSpc>
                <a:spcPct val="100000"/>
              </a:lnSpc>
              <a:spcBef>
                <a:spcPts val="400"/>
              </a:spcBef>
              <a:spcAft>
                <a:spcPts val="0"/>
              </a:spcAft>
              <a:buClr>
                <a:schemeClr val="dk1"/>
              </a:buClr>
              <a:buSzPts val="2000"/>
              <a:buFont typeface="Times"/>
              <a:buChar char="»"/>
              <a:defRPr sz="2000"/>
            </a:lvl7pPr>
            <a:lvl8pPr indent="-355600" lvl="7" marL="3657600" algn="l">
              <a:lnSpc>
                <a:spcPct val="100000"/>
              </a:lnSpc>
              <a:spcBef>
                <a:spcPts val="400"/>
              </a:spcBef>
              <a:spcAft>
                <a:spcPts val="0"/>
              </a:spcAft>
              <a:buClr>
                <a:schemeClr val="dk1"/>
              </a:buClr>
              <a:buSzPts val="2000"/>
              <a:buFont typeface="Times"/>
              <a:buChar char="»"/>
              <a:defRPr sz="2000"/>
            </a:lvl8pPr>
            <a:lvl9pPr indent="-355600" lvl="8" marL="4114800" algn="l">
              <a:lnSpc>
                <a:spcPct val="100000"/>
              </a:lnSpc>
              <a:spcBef>
                <a:spcPts val="400"/>
              </a:spcBef>
              <a:spcAft>
                <a:spcPts val="0"/>
              </a:spcAft>
              <a:buClr>
                <a:schemeClr val="dk1"/>
              </a:buClr>
              <a:buSzPts val="2000"/>
              <a:buFont typeface="Times"/>
              <a:buChar char="»"/>
              <a:defRPr sz="2000"/>
            </a:lvl9pPr>
          </a:lstStyle>
          <a:p/>
        </p:txBody>
      </p:sp>
      <p:sp>
        <p:nvSpPr>
          <p:cNvPr id="47" name="Google Shape;47;p6"/>
          <p:cNvSpPr txBox="1"/>
          <p:nvPr>
            <p:ph idx="2" type="body"/>
          </p:nvPr>
        </p:nvSpPr>
        <p:spPr>
          <a:xfrm>
            <a:off x="534988" y="3163888"/>
            <a:ext cx="3517900" cy="10340975"/>
          </a:xfrm>
          <a:prstGeom prst="rect">
            <a:avLst/>
          </a:prstGeom>
          <a:noFill/>
          <a:ln>
            <a:noFill/>
          </a:ln>
        </p:spPr>
        <p:txBody>
          <a:bodyPr anchorCtr="0" anchor="t" bIns="73700" lIns="147425" spcFirstLastPara="1" rIns="147425" wrap="square" tIns="73700">
            <a:noAutofit/>
          </a:bodyPr>
          <a:lstStyle>
            <a:lvl1pPr indent="-228600" lvl="0" marL="457200" algn="l">
              <a:lnSpc>
                <a:spcPct val="100000"/>
              </a:lnSpc>
              <a:spcBef>
                <a:spcPts val="280"/>
              </a:spcBef>
              <a:spcAft>
                <a:spcPts val="0"/>
              </a:spcAft>
              <a:buClr>
                <a:schemeClr val="dk1"/>
              </a:buClr>
              <a:buSzPts val="1400"/>
              <a:buFont typeface="Times"/>
              <a:buNone/>
              <a:defRPr sz="1400"/>
            </a:lvl1pPr>
            <a:lvl2pPr indent="-228600" lvl="1" marL="914400" algn="l">
              <a:lnSpc>
                <a:spcPct val="100000"/>
              </a:lnSpc>
              <a:spcBef>
                <a:spcPts val="240"/>
              </a:spcBef>
              <a:spcAft>
                <a:spcPts val="0"/>
              </a:spcAft>
              <a:buClr>
                <a:schemeClr val="dk1"/>
              </a:buClr>
              <a:buSzPts val="1200"/>
              <a:buFont typeface="Times"/>
              <a:buNone/>
              <a:defRPr sz="1200"/>
            </a:lvl2pPr>
            <a:lvl3pPr indent="-228600" lvl="2" marL="1371600" algn="l">
              <a:lnSpc>
                <a:spcPct val="100000"/>
              </a:lnSpc>
              <a:spcBef>
                <a:spcPts val="200"/>
              </a:spcBef>
              <a:spcAft>
                <a:spcPts val="0"/>
              </a:spcAft>
              <a:buClr>
                <a:schemeClr val="dk1"/>
              </a:buClr>
              <a:buSzPts val="1000"/>
              <a:buFont typeface="Times"/>
              <a:buNone/>
              <a:defRPr sz="1000"/>
            </a:lvl3pPr>
            <a:lvl4pPr indent="-228600" lvl="3" marL="1828800" algn="l">
              <a:lnSpc>
                <a:spcPct val="100000"/>
              </a:lnSpc>
              <a:spcBef>
                <a:spcPts val="180"/>
              </a:spcBef>
              <a:spcAft>
                <a:spcPts val="0"/>
              </a:spcAft>
              <a:buClr>
                <a:schemeClr val="dk1"/>
              </a:buClr>
              <a:buSzPts val="900"/>
              <a:buFont typeface="Times"/>
              <a:buNone/>
              <a:defRPr sz="900"/>
            </a:lvl4pPr>
            <a:lvl5pPr indent="-228600" lvl="4" marL="2286000" algn="l">
              <a:lnSpc>
                <a:spcPct val="100000"/>
              </a:lnSpc>
              <a:spcBef>
                <a:spcPts val="180"/>
              </a:spcBef>
              <a:spcAft>
                <a:spcPts val="0"/>
              </a:spcAft>
              <a:buClr>
                <a:schemeClr val="dk1"/>
              </a:buClr>
              <a:buSzPts val="900"/>
              <a:buFont typeface="Times"/>
              <a:buNone/>
              <a:defRPr sz="900"/>
            </a:lvl5pPr>
            <a:lvl6pPr indent="-228600" lvl="5" marL="2743200" algn="l">
              <a:lnSpc>
                <a:spcPct val="100000"/>
              </a:lnSpc>
              <a:spcBef>
                <a:spcPts val="180"/>
              </a:spcBef>
              <a:spcAft>
                <a:spcPts val="0"/>
              </a:spcAft>
              <a:buClr>
                <a:schemeClr val="dk1"/>
              </a:buClr>
              <a:buSzPts val="900"/>
              <a:buFont typeface="Times"/>
              <a:buNone/>
              <a:defRPr sz="900"/>
            </a:lvl6pPr>
            <a:lvl7pPr indent="-228600" lvl="6" marL="3200400" algn="l">
              <a:lnSpc>
                <a:spcPct val="100000"/>
              </a:lnSpc>
              <a:spcBef>
                <a:spcPts val="180"/>
              </a:spcBef>
              <a:spcAft>
                <a:spcPts val="0"/>
              </a:spcAft>
              <a:buClr>
                <a:schemeClr val="dk1"/>
              </a:buClr>
              <a:buSzPts val="900"/>
              <a:buFont typeface="Times"/>
              <a:buNone/>
              <a:defRPr sz="900"/>
            </a:lvl7pPr>
            <a:lvl8pPr indent="-228600" lvl="7" marL="3657600" algn="l">
              <a:lnSpc>
                <a:spcPct val="100000"/>
              </a:lnSpc>
              <a:spcBef>
                <a:spcPts val="180"/>
              </a:spcBef>
              <a:spcAft>
                <a:spcPts val="0"/>
              </a:spcAft>
              <a:buClr>
                <a:schemeClr val="dk1"/>
              </a:buClr>
              <a:buSzPts val="900"/>
              <a:buFont typeface="Times"/>
              <a:buNone/>
              <a:defRPr sz="900"/>
            </a:lvl8pPr>
            <a:lvl9pPr indent="-228600" lvl="8" marL="4114800" algn="l">
              <a:lnSpc>
                <a:spcPct val="100000"/>
              </a:lnSpc>
              <a:spcBef>
                <a:spcPts val="180"/>
              </a:spcBef>
              <a:spcAft>
                <a:spcPts val="0"/>
              </a:spcAft>
              <a:buClr>
                <a:schemeClr val="dk1"/>
              </a:buClr>
              <a:buSzPts val="900"/>
              <a:buFont typeface="Times"/>
              <a:buNone/>
              <a:defRPr sz="900"/>
            </a:lvl9pPr>
          </a:lstStyle>
          <a:p/>
        </p:txBody>
      </p:sp>
      <p:sp>
        <p:nvSpPr>
          <p:cNvPr id="48" name="Google Shape;48;p6"/>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7"/>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8"/>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9"/>
          <p:cNvSpPr txBox="1"/>
          <p:nvPr>
            <p:ph type="title"/>
          </p:nvPr>
        </p:nvSpPr>
        <p:spPr>
          <a:xfrm>
            <a:off x="534988" y="604838"/>
            <a:ext cx="9621837" cy="2520950"/>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9"/>
          <p:cNvSpPr txBox="1"/>
          <p:nvPr>
            <p:ph idx="1" type="body"/>
          </p:nvPr>
        </p:nvSpPr>
        <p:spPr>
          <a:xfrm>
            <a:off x="534988" y="3384550"/>
            <a:ext cx="4724400" cy="1409700"/>
          </a:xfrm>
          <a:prstGeom prst="rect">
            <a:avLst/>
          </a:prstGeom>
          <a:noFill/>
          <a:ln>
            <a:noFill/>
          </a:ln>
        </p:spPr>
        <p:txBody>
          <a:bodyPr anchorCtr="0" anchor="b" bIns="73700" lIns="147425" spcFirstLastPara="1" rIns="147425" wrap="square" tIns="73700">
            <a:noAutofit/>
          </a:bodyPr>
          <a:lstStyle>
            <a:lvl1pPr indent="-228600" lvl="0" marL="457200" algn="l">
              <a:lnSpc>
                <a:spcPct val="100000"/>
              </a:lnSpc>
              <a:spcBef>
                <a:spcPts val="480"/>
              </a:spcBef>
              <a:spcAft>
                <a:spcPts val="0"/>
              </a:spcAft>
              <a:buClr>
                <a:schemeClr val="dk1"/>
              </a:buClr>
              <a:buSzPts val="2400"/>
              <a:buFont typeface="Times"/>
              <a:buNone/>
              <a:defRPr b="1" sz="2400"/>
            </a:lvl1pPr>
            <a:lvl2pPr indent="-228600" lvl="1" marL="914400" algn="l">
              <a:lnSpc>
                <a:spcPct val="100000"/>
              </a:lnSpc>
              <a:spcBef>
                <a:spcPts val="400"/>
              </a:spcBef>
              <a:spcAft>
                <a:spcPts val="0"/>
              </a:spcAft>
              <a:buClr>
                <a:schemeClr val="dk1"/>
              </a:buClr>
              <a:buSzPts val="2000"/>
              <a:buFont typeface="Times"/>
              <a:buNone/>
              <a:defRPr b="1" sz="2000"/>
            </a:lvl2pPr>
            <a:lvl3pPr indent="-228600" lvl="2" marL="1371600" algn="l">
              <a:lnSpc>
                <a:spcPct val="100000"/>
              </a:lnSpc>
              <a:spcBef>
                <a:spcPts val="360"/>
              </a:spcBef>
              <a:spcAft>
                <a:spcPts val="0"/>
              </a:spcAft>
              <a:buClr>
                <a:schemeClr val="dk1"/>
              </a:buClr>
              <a:buSzPts val="1800"/>
              <a:buFont typeface="Times"/>
              <a:buNone/>
              <a:defRPr b="1" sz="1800"/>
            </a:lvl3pPr>
            <a:lvl4pPr indent="-228600" lvl="3" marL="1828800" algn="l">
              <a:lnSpc>
                <a:spcPct val="100000"/>
              </a:lnSpc>
              <a:spcBef>
                <a:spcPts val="320"/>
              </a:spcBef>
              <a:spcAft>
                <a:spcPts val="0"/>
              </a:spcAft>
              <a:buClr>
                <a:schemeClr val="dk1"/>
              </a:buClr>
              <a:buSzPts val="1600"/>
              <a:buFont typeface="Times"/>
              <a:buNone/>
              <a:defRPr b="1" sz="1600"/>
            </a:lvl4pPr>
            <a:lvl5pPr indent="-228600" lvl="4" marL="2286000" algn="l">
              <a:lnSpc>
                <a:spcPct val="100000"/>
              </a:lnSpc>
              <a:spcBef>
                <a:spcPts val="320"/>
              </a:spcBef>
              <a:spcAft>
                <a:spcPts val="0"/>
              </a:spcAft>
              <a:buClr>
                <a:schemeClr val="dk1"/>
              </a:buClr>
              <a:buSzPts val="1600"/>
              <a:buFont typeface="Times"/>
              <a:buNone/>
              <a:defRPr b="1" sz="1600"/>
            </a:lvl5pPr>
            <a:lvl6pPr indent="-228600" lvl="5" marL="2743200" algn="l">
              <a:lnSpc>
                <a:spcPct val="100000"/>
              </a:lnSpc>
              <a:spcBef>
                <a:spcPts val="320"/>
              </a:spcBef>
              <a:spcAft>
                <a:spcPts val="0"/>
              </a:spcAft>
              <a:buClr>
                <a:schemeClr val="dk1"/>
              </a:buClr>
              <a:buSzPts val="1600"/>
              <a:buFont typeface="Times"/>
              <a:buNone/>
              <a:defRPr b="1" sz="1600"/>
            </a:lvl6pPr>
            <a:lvl7pPr indent="-228600" lvl="6" marL="3200400" algn="l">
              <a:lnSpc>
                <a:spcPct val="100000"/>
              </a:lnSpc>
              <a:spcBef>
                <a:spcPts val="320"/>
              </a:spcBef>
              <a:spcAft>
                <a:spcPts val="0"/>
              </a:spcAft>
              <a:buClr>
                <a:schemeClr val="dk1"/>
              </a:buClr>
              <a:buSzPts val="1600"/>
              <a:buFont typeface="Times"/>
              <a:buNone/>
              <a:defRPr b="1" sz="1600"/>
            </a:lvl7pPr>
            <a:lvl8pPr indent="-228600" lvl="7" marL="3657600" algn="l">
              <a:lnSpc>
                <a:spcPct val="100000"/>
              </a:lnSpc>
              <a:spcBef>
                <a:spcPts val="320"/>
              </a:spcBef>
              <a:spcAft>
                <a:spcPts val="0"/>
              </a:spcAft>
              <a:buClr>
                <a:schemeClr val="dk1"/>
              </a:buClr>
              <a:buSzPts val="1600"/>
              <a:buFont typeface="Times"/>
              <a:buNone/>
              <a:defRPr b="1" sz="1600"/>
            </a:lvl8pPr>
            <a:lvl9pPr indent="-228600" lvl="8" marL="4114800" algn="l">
              <a:lnSpc>
                <a:spcPct val="100000"/>
              </a:lnSpc>
              <a:spcBef>
                <a:spcPts val="320"/>
              </a:spcBef>
              <a:spcAft>
                <a:spcPts val="0"/>
              </a:spcAft>
              <a:buClr>
                <a:schemeClr val="dk1"/>
              </a:buClr>
              <a:buSzPts val="1600"/>
              <a:buFont typeface="Times"/>
              <a:buNone/>
              <a:defRPr b="1" sz="1600"/>
            </a:lvl9pPr>
          </a:lstStyle>
          <a:p/>
        </p:txBody>
      </p:sp>
      <p:sp>
        <p:nvSpPr>
          <p:cNvPr id="63" name="Google Shape;63;p9"/>
          <p:cNvSpPr txBox="1"/>
          <p:nvPr>
            <p:ph idx="2" type="body"/>
          </p:nvPr>
        </p:nvSpPr>
        <p:spPr>
          <a:xfrm>
            <a:off x="534988" y="4794250"/>
            <a:ext cx="4724400" cy="8710613"/>
          </a:xfrm>
          <a:prstGeom prst="rect">
            <a:avLst/>
          </a:prstGeom>
          <a:noFill/>
          <a:ln>
            <a:noFill/>
          </a:ln>
        </p:spPr>
        <p:txBody>
          <a:bodyPr anchorCtr="0" anchor="t" bIns="73700" lIns="147425" spcFirstLastPara="1" rIns="147425" wrap="square" tIns="73700">
            <a:noAutofit/>
          </a:bodyPr>
          <a:lstStyle>
            <a:lvl1pPr indent="-381000" lvl="0" marL="457200" algn="l">
              <a:lnSpc>
                <a:spcPct val="100000"/>
              </a:lnSpc>
              <a:spcBef>
                <a:spcPts val="480"/>
              </a:spcBef>
              <a:spcAft>
                <a:spcPts val="0"/>
              </a:spcAft>
              <a:buClr>
                <a:schemeClr val="dk1"/>
              </a:buClr>
              <a:buSzPts val="2400"/>
              <a:buFont typeface="Times"/>
              <a:buChar char="•"/>
              <a:defRPr sz="2400"/>
            </a:lvl1pPr>
            <a:lvl2pPr indent="-355600" lvl="1" marL="914400" algn="l">
              <a:lnSpc>
                <a:spcPct val="100000"/>
              </a:lnSpc>
              <a:spcBef>
                <a:spcPts val="400"/>
              </a:spcBef>
              <a:spcAft>
                <a:spcPts val="0"/>
              </a:spcAft>
              <a:buClr>
                <a:schemeClr val="dk1"/>
              </a:buClr>
              <a:buSzPts val="2000"/>
              <a:buFont typeface="Times"/>
              <a:buChar char="–"/>
              <a:defRPr sz="2000"/>
            </a:lvl2pPr>
            <a:lvl3pPr indent="-342900" lvl="2" marL="1371600" algn="l">
              <a:lnSpc>
                <a:spcPct val="100000"/>
              </a:lnSpc>
              <a:spcBef>
                <a:spcPts val="360"/>
              </a:spcBef>
              <a:spcAft>
                <a:spcPts val="0"/>
              </a:spcAft>
              <a:buClr>
                <a:schemeClr val="dk1"/>
              </a:buClr>
              <a:buSzPts val="1800"/>
              <a:buFont typeface="Times"/>
              <a:buChar char="•"/>
              <a:defRPr sz="1800"/>
            </a:lvl3pPr>
            <a:lvl4pPr indent="-330200" lvl="3" marL="1828800" algn="l">
              <a:lnSpc>
                <a:spcPct val="100000"/>
              </a:lnSpc>
              <a:spcBef>
                <a:spcPts val="320"/>
              </a:spcBef>
              <a:spcAft>
                <a:spcPts val="0"/>
              </a:spcAft>
              <a:buClr>
                <a:schemeClr val="dk1"/>
              </a:buClr>
              <a:buSzPts val="1600"/>
              <a:buFont typeface="Times"/>
              <a:buChar char="–"/>
              <a:defRPr sz="1600"/>
            </a:lvl4pPr>
            <a:lvl5pPr indent="-330200" lvl="4" marL="2286000" algn="l">
              <a:lnSpc>
                <a:spcPct val="100000"/>
              </a:lnSpc>
              <a:spcBef>
                <a:spcPts val="320"/>
              </a:spcBef>
              <a:spcAft>
                <a:spcPts val="0"/>
              </a:spcAft>
              <a:buClr>
                <a:schemeClr val="dk1"/>
              </a:buClr>
              <a:buSzPts val="1600"/>
              <a:buFont typeface="Times"/>
              <a:buChar char="»"/>
              <a:defRPr sz="1600"/>
            </a:lvl5pPr>
            <a:lvl6pPr indent="-330200" lvl="5" marL="2743200" algn="l">
              <a:lnSpc>
                <a:spcPct val="100000"/>
              </a:lnSpc>
              <a:spcBef>
                <a:spcPts val="320"/>
              </a:spcBef>
              <a:spcAft>
                <a:spcPts val="0"/>
              </a:spcAft>
              <a:buClr>
                <a:schemeClr val="dk1"/>
              </a:buClr>
              <a:buSzPts val="1600"/>
              <a:buFont typeface="Times"/>
              <a:buChar char="»"/>
              <a:defRPr sz="1600"/>
            </a:lvl6pPr>
            <a:lvl7pPr indent="-330200" lvl="6" marL="3200400" algn="l">
              <a:lnSpc>
                <a:spcPct val="100000"/>
              </a:lnSpc>
              <a:spcBef>
                <a:spcPts val="320"/>
              </a:spcBef>
              <a:spcAft>
                <a:spcPts val="0"/>
              </a:spcAft>
              <a:buClr>
                <a:schemeClr val="dk1"/>
              </a:buClr>
              <a:buSzPts val="1600"/>
              <a:buFont typeface="Times"/>
              <a:buChar char="»"/>
              <a:defRPr sz="1600"/>
            </a:lvl7pPr>
            <a:lvl8pPr indent="-330200" lvl="7" marL="3657600" algn="l">
              <a:lnSpc>
                <a:spcPct val="100000"/>
              </a:lnSpc>
              <a:spcBef>
                <a:spcPts val="320"/>
              </a:spcBef>
              <a:spcAft>
                <a:spcPts val="0"/>
              </a:spcAft>
              <a:buClr>
                <a:schemeClr val="dk1"/>
              </a:buClr>
              <a:buSzPts val="1600"/>
              <a:buFont typeface="Times"/>
              <a:buChar char="»"/>
              <a:defRPr sz="1600"/>
            </a:lvl8pPr>
            <a:lvl9pPr indent="-330200" lvl="8" marL="4114800" algn="l">
              <a:lnSpc>
                <a:spcPct val="100000"/>
              </a:lnSpc>
              <a:spcBef>
                <a:spcPts val="320"/>
              </a:spcBef>
              <a:spcAft>
                <a:spcPts val="0"/>
              </a:spcAft>
              <a:buClr>
                <a:schemeClr val="dk1"/>
              </a:buClr>
              <a:buSzPts val="1600"/>
              <a:buFont typeface="Times"/>
              <a:buChar char="»"/>
              <a:defRPr sz="1600"/>
            </a:lvl9pPr>
          </a:lstStyle>
          <a:p/>
        </p:txBody>
      </p:sp>
      <p:sp>
        <p:nvSpPr>
          <p:cNvPr id="64" name="Google Shape;64;p9"/>
          <p:cNvSpPr txBox="1"/>
          <p:nvPr>
            <p:ph idx="3" type="body"/>
          </p:nvPr>
        </p:nvSpPr>
        <p:spPr>
          <a:xfrm>
            <a:off x="5430838" y="3384550"/>
            <a:ext cx="4725987" cy="1409700"/>
          </a:xfrm>
          <a:prstGeom prst="rect">
            <a:avLst/>
          </a:prstGeom>
          <a:noFill/>
          <a:ln>
            <a:noFill/>
          </a:ln>
        </p:spPr>
        <p:txBody>
          <a:bodyPr anchorCtr="0" anchor="b" bIns="73700" lIns="147425" spcFirstLastPara="1" rIns="147425" wrap="square" tIns="73700">
            <a:noAutofit/>
          </a:bodyPr>
          <a:lstStyle>
            <a:lvl1pPr indent="-228600" lvl="0" marL="457200" algn="l">
              <a:lnSpc>
                <a:spcPct val="100000"/>
              </a:lnSpc>
              <a:spcBef>
                <a:spcPts val="480"/>
              </a:spcBef>
              <a:spcAft>
                <a:spcPts val="0"/>
              </a:spcAft>
              <a:buClr>
                <a:schemeClr val="dk1"/>
              </a:buClr>
              <a:buSzPts val="2400"/>
              <a:buFont typeface="Times"/>
              <a:buNone/>
              <a:defRPr b="1" sz="2400"/>
            </a:lvl1pPr>
            <a:lvl2pPr indent="-228600" lvl="1" marL="914400" algn="l">
              <a:lnSpc>
                <a:spcPct val="100000"/>
              </a:lnSpc>
              <a:spcBef>
                <a:spcPts val="400"/>
              </a:spcBef>
              <a:spcAft>
                <a:spcPts val="0"/>
              </a:spcAft>
              <a:buClr>
                <a:schemeClr val="dk1"/>
              </a:buClr>
              <a:buSzPts val="2000"/>
              <a:buFont typeface="Times"/>
              <a:buNone/>
              <a:defRPr b="1" sz="2000"/>
            </a:lvl2pPr>
            <a:lvl3pPr indent="-228600" lvl="2" marL="1371600" algn="l">
              <a:lnSpc>
                <a:spcPct val="100000"/>
              </a:lnSpc>
              <a:spcBef>
                <a:spcPts val="360"/>
              </a:spcBef>
              <a:spcAft>
                <a:spcPts val="0"/>
              </a:spcAft>
              <a:buClr>
                <a:schemeClr val="dk1"/>
              </a:buClr>
              <a:buSzPts val="1800"/>
              <a:buFont typeface="Times"/>
              <a:buNone/>
              <a:defRPr b="1" sz="1800"/>
            </a:lvl3pPr>
            <a:lvl4pPr indent="-228600" lvl="3" marL="1828800" algn="l">
              <a:lnSpc>
                <a:spcPct val="100000"/>
              </a:lnSpc>
              <a:spcBef>
                <a:spcPts val="320"/>
              </a:spcBef>
              <a:spcAft>
                <a:spcPts val="0"/>
              </a:spcAft>
              <a:buClr>
                <a:schemeClr val="dk1"/>
              </a:buClr>
              <a:buSzPts val="1600"/>
              <a:buFont typeface="Times"/>
              <a:buNone/>
              <a:defRPr b="1" sz="1600"/>
            </a:lvl4pPr>
            <a:lvl5pPr indent="-228600" lvl="4" marL="2286000" algn="l">
              <a:lnSpc>
                <a:spcPct val="100000"/>
              </a:lnSpc>
              <a:spcBef>
                <a:spcPts val="320"/>
              </a:spcBef>
              <a:spcAft>
                <a:spcPts val="0"/>
              </a:spcAft>
              <a:buClr>
                <a:schemeClr val="dk1"/>
              </a:buClr>
              <a:buSzPts val="1600"/>
              <a:buFont typeface="Times"/>
              <a:buNone/>
              <a:defRPr b="1" sz="1600"/>
            </a:lvl5pPr>
            <a:lvl6pPr indent="-228600" lvl="5" marL="2743200" algn="l">
              <a:lnSpc>
                <a:spcPct val="100000"/>
              </a:lnSpc>
              <a:spcBef>
                <a:spcPts val="320"/>
              </a:spcBef>
              <a:spcAft>
                <a:spcPts val="0"/>
              </a:spcAft>
              <a:buClr>
                <a:schemeClr val="dk1"/>
              </a:buClr>
              <a:buSzPts val="1600"/>
              <a:buFont typeface="Times"/>
              <a:buNone/>
              <a:defRPr b="1" sz="1600"/>
            </a:lvl6pPr>
            <a:lvl7pPr indent="-228600" lvl="6" marL="3200400" algn="l">
              <a:lnSpc>
                <a:spcPct val="100000"/>
              </a:lnSpc>
              <a:spcBef>
                <a:spcPts val="320"/>
              </a:spcBef>
              <a:spcAft>
                <a:spcPts val="0"/>
              </a:spcAft>
              <a:buClr>
                <a:schemeClr val="dk1"/>
              </a:buClr>
              <a:buSzPts val="1600"/>
              <a:buFont typeface="Times"/>
              <a:buNone/>
              <a:defRPr b="1" sz="1600"/>
            </a:lvl7pPr>
            <a:lvl8pPr indent="-228600" lvl="7" marL="3657600" algn="l">
              <a:lnSpc>
                <a:spcPct val="100000"/>
              </a:lnSpc>
              <a:spcBef>
                <a:spcPts val="320"/>
              </a:spcBef>
              <a:spcAft>
                <a:spcPts val="0"/>
              </a:spcAft>
              <a:buClr>
                <a:schemeClr val="dk1"/>
              </a:buClr>
              <a:buSzPts val="1600"/>
              <a:buFont typeface="Times"/>
              <a:buNone/>
              <a:defRPr b="1" sz="1600"/>
            </a:lvl8pPr>
            <a:lvl9pPr indent="-228600" lvl="8" marL="4114800" algn="l">
              <a:lnSpc>
                <a:spcPct val="100000"/>
              </a:lnSpc>
              <a:spcBef>
                <a:spcPts val="320"/>
              </a:spcBef>
              <a:spcAft>
                <a:spcPts val="0"/>
              </a:spcAft>
              <a:buClr>
                <a:schemeClr val="dk1"/>
              </a:buClr>
              <a:buSzPts val="1600"/>
              <a:buFont typeface="Times"/>
              <a:buNone/>
              <a:defRPr b="1" sz="1600"/>
            </a:lvl9pPr>
          </a:lstStyle>
          <a:p/>
        </p:txBody>
      </p:sp>
      <p:sp>
        <p:nvSpPr>
          <p:cNvPr id="65" name="Google Shape;65;p9"/>
          <p:cNvSpPr txBox="1"/>
          <p:nvPr>
            <p:ph idx="4" type="body"/>
          </p:nvPr>
        </p:nvSpPr>
        <p:spPr>
          <a:xfrm>
            <a:off x="5430838" y="4794250"/>
            <a:ext cx="4725987" cy="8710613"/>
          </a:xfrm>
          <a:prstGeom prst="rect">
            <a:avLst/>
          </a:prstGeom>
          <a:noFill/>
          <a:ln>
            <a:noFill/>
          </a:ln>
        </p:spPr>
        <p:txBody>
          <a:bodyPr anchorCtr="0" anchor="t" bIns="73700" lIns="147425" spcFirstLastPara="1" rIns="147425" wrap="square" tIns="73700">
            <a:noAutofit/>
          </a:bodyPr>
          <a:lstStyle>
            <a:lvl1pPr indent="-381000" lvl="0" marL="457200" algn="l">
              <a:lnSpc>
                <a:spcPct val="100000"/>
              </a:lnSpc>
              <a:spcBef>
                <a:spcPts val="480"/>
              </a:spcBef>
              <a:spcAft>
                <a:spcPts val="0"/>
              </a:spcAft>
              <a:buClr>
                <a:schemeClr val="dk1"/>
              </a:buClr>
              <a:buSzPts val="2400"/>
              <a:buFont typeface="Times"/>
              <a:buChar char="•"/>
              <a:defRPr sz="2400"/>
            </a:lvl1pPr>
            <a:lvl2pPr indent="-355600" lvl="1" marL="914400" algn="l">
              <a:lnSpc>
                <a:spcPct val="100000"/>
              </a:lnSpc>
              <a:spcBef>
                <a:spcPts val="400"/>
              </a:spcBef>
              <a:spcAft>
                <a:spcPts val="0"/>
              </a:spcAft>
              <a:buClr>
                <a:schemeClr val="dk1"/>
              </a:buClr>
              <a:buSzPts val="2000"/>
              <a:buFont typeface="Times"/>
              <a:buChar char="–"/>
              <a:defRPr sz="2000"/>
            </a:lvl2pPr>
            <a:lvl3pPr indent="-342900" lvl="2" marL="1371600" algn="l">
              <a:lnSpc>
                <a:spcPct val="100000"/>
              </a:lnSpc>
              <a:spcBef>
                <a:spcPts val="360"/>
              </a:spcBef>
              <a:spcAft>
                <a:spcPts val="0"/>
              </a:spcAft>
              <a:buClr>
                <a:schemeClr val="dk1"/>
              </a:buClr>
              <a:buSzPts val="1800"/>
              <a:buFont typeface="Times"/>
              <a:buChar char="•"/>
              <a:defRPr sz="1800"/>
            </a:lvl3pPr>
            <a:lvl4pPr indent="-330200" lvl="3" marL="1828800" algn="l">
              <a:lnSpc>
                <a:spcPct val="100000"/>
              </a:lnSpc>
              <a:spcBef>
                <a:spcPts val="320"/>
              </a:spcBef>
              <a:spcAft>
                <a:spcPts val="0"/>
              </a:spcAft>
              <a:buClr>
                <a:schemeClr val="dk1"/>
              </a:buClr>
              <a:buSzPts val="1600"/>
              <a:buFont typeface="Times"/>
              <a:buChar char="–"/>
              <a:defRPr sz="1600"/>
            </a:lvl4pPr>
            <a:lvl5pPr indent="-330200" lvl="4" marL="2286000" algn="l">
              <a:lnSpc>
                <a:spcPct val="100000"/>
              </a:lnSpc>
              <a:spcBef>
                <a:spcPts val="320"/>
              </a:spcBef>
              <a:spcAft>
                <a:spcPts val="0"/>
              </a:spcAft>
              <a:buClr>
                <a:schemeClr val="dk1"/>
              </a:buClr>
              <a:buSzPts val="1600"/>
              <a:buFont typeface="Times"/>
              <a:buChar char="»"/>
              <a:defRPr sz="1600"/>
            </a:lvl5pPr>
            <a:lvl6pPr indent="-330200" lvl="5" marL="2743200" algn="l">
              <a:lnSpc>
                <a:spcPct val="100000"/>
              </a:lnSpc>
              <a:spcBef>
                <a:spcPts val="320"/>
              </a:spcBef>
              <a:spcAft>
                <a:spcPts val="0"/>
              </a:spcAft>
              <a:buClr>
                <a:schemeClr val="dk1"/>
              </a:buClr>
              <a:buSzPts val="1600"/>
              <a:buFont typeface="Times"/>
              <a:buChar char="»"/>
              <a:defRPr sz="1600"/>
            </a:lvl6pPr>
            <a:lvl7pPr indent="-330200" lvl="6" marL="3200400" algn="l">
              <a:lnSpc>
                <a:spcPct val="100000"/>
              </a:lnSpc>
              <a:spcBef>
                <a:spcPts val="320"/>
              </a:spcBef>
              <a:spcAft>
                <a:spcPts val="0"/>
              </a:spcAft>
              <a:buClr>
                <a:schemeClr val="dk1"/>
              </a:buClr>
              <a:buSzPts val="1600"/>
              <a:buFont typeface="Times"/>
              <a:buChar char="»"/>
              <a:defRPr sz="1600"/>
            </a:lvl7pPr>
            <a:lvl8pPr indent="-330200" lvl="7" marL="3657600" algn="l">
              <a:lnSpc>
                <a:spcPct val="100000"/>
              </a:lnSpc>
              <a:spcBef>
                <a:spcPts val="320"/>
              </a:spcBef>
              <a:spcAft>
                <a:spcPts val="0"/>
              </a:spcAft>
              <a:buClr>
                <a:schemeClr val="dk1"/>
              </a:buClr>
              <a:buSzPts val="1600"/>
              <a:buFont typeface="Times"/>
              <a:buChar char="»"/>
              <a:defRPr sz="1600"/>
            </a:lvl8pPr>
            <a:lvl9pPr indent="-330200" lvl="8" marL="4114800" algn="l">
              <a:lnSpc>
                <a:spcPct val="100000"/>
              </a:lnSpc>
              <a:spcBef>
                <a:spcPts val="320"/>
              </a:spcBef>
              <a:spcAft>
                <a:spcPts val="0"/>
              </a:spcAft>
              <a:buClr>
                <a:schemeClr val="dk1"/>
              </a:buClr>
              <a:buSzPts val="1600"/>
              <a:buFont typeface="Times"/>
              <a:buChar char="»"/>
              <a:defRPr sz="1600"/>
            </a:lvl9pPr>
          </a:lstStyle>
          <a:p/>
        </p:txBody>
      </p:sp>
      <p:sp>
        <p:nvSpPr>
          <p:cNvPr id="66" name="Google Shape;66;p9"/>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0"/>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0"/>
          <p:cNvSpPr txBox="1"/>
          <p:nvPr>
            <p:ph idx="1" type="body"/>
          </p:nvPr>
        </p:nvSpPr>
        <p:spPr>
          <a:xfrm>
            <a:off x="798513" y="4343400"/>
            <a:ext cx="4467225" cy="9070975"/>
          </a:xfrm>
          <a:prstGeom prst="rect">
            <a:avLst/>
          </a:prstGeom>
          <a:noFill/>
          <a:ln>
            <a:noFill/>
          </a:ln>
        </p:spPr>
        <p:txBody>
          <a:bodyPr anchorCtr="0" anchor="t" bIns="73700" lIns="147425" spcFirstLastPara="1" rIns="147425" wrap="square" tIns="73700">
            <a:noAutofit/>
          </a:bodyPr>
          <a:lstStyle>
            <a:lvl1pPr indent="-406400" lvl="0" marL="457200" algn="l">
              <a:lnSpc>
                <a:spcPct val="100000"/>
              </a:lnSpc>
              <a:spcBef>
                <a:spcPts val="560"/>
              </a:spcBef>
              <a:spcAft>
                <a:spcPts val="0"/>
              </a:spcAft>
              <a:buClr>
                <a:schemeClr val="dk1"/>
              </a:buClr>
              <a:buSzPts val="2800"/>
              <a:buFont typeface="Times"/>
              <a:buChar char="•"/>
              <a:defRPr sz="2800"/>
            </a:lvl1pPr>
            <a:lvl2pPr indent="-381000" lvl="1" marL="914400" algn="l">
              <a:lnSpc>
                <a:spcPct val="100000"/>
              </a:lnSpc>
              <a:spcBef>
                <a:spcPts val="480"/>
              </a:spcBef>
              <a:spcAft>
                <a:spcPts val="0"/>
              </a:spcAft>
              <a:buClr>
                <a:schemeClr val="dk1"/>
              </a:buClr>
              <a:buSzPts val="2400"/>
              <a:buFont typeface="Times"/>
              <a:buChar char="–"/>
              <a:defRPr sz="2400"/>
            </a:lvl2pPr>
            <a:lvl3pPr indent="-355600" lvl="2" marL="1371600" algn="l">
              <a:lnSpc>
                <a:spcPct val="100000"/>
              </a:lnSpc>
              <a:spcBef>
                <a:spcPts val="400"/>
              </a:spcBef>
              <a:spcAft>
                <a:spcPts val="0"/>
              </a:spcAft>
              <a:buClr>
                <a:schemeClr val="dk1"/>
              </a:buClr>
              <a:buSzPts val="2000"/>
              <a:buFont typeface="Times"/>
              <a:buChar char="•"/>
              <a:defRPr sz="2000"/>
            </a:lvl3pPr>
            <a:lvl4pPr indent="-342900" lvl="3" marL="1828800" algn="l">
              <a:lnSpc>
                <a:spcPct val="100000"/>
              </a:lnSpc>
              <a:spcBef>
                <a:spcPts val="360"/>
              </a:spcBef>
              <a:spcAft>
                <a:spcPts val="0"/>
              </a:spcAft>
              <a:buClr>
                <a:schemeClr val="dk1"/>
              </a:buClr>
              <a:buSzPts val="1800"/>
              <a:buFont typeface="Times"/>
              <a:buChar char="–"/>
              <a:defRPr sz="1800"/>
            </a:lvl4pPr>
            <a:lvl5pPr indent="-342900" lvl="4" marL="2286000" algn="l">
              <a:lnSpc>
                <a:spcPct val="100000"/>
              </a:lnSpc>
              <a:spcBef>
                <a:spcPts val="360"/>
              </a:spcBef>
              <a:spcAft>
                <a:spcPts val="0"/>
              </a:spcAft>
              <a:buClr>
                <a:schemeClr val="dk1"/>
              </a:buClr>
              <a:buSzPts val="1800"/>
              <a:buFont typeface="Times"/>
              <a:buChar char="»"/>
              <a:defRPr sz="1800"/>
            </a:lvl5pPr>
            <a:lvl6pPr indent="-342900" lvl="5" marL="2743200" algn="l">
              <a:lnSpc>
                <a:spcPct val="100000"/>
              </a:lnSpc>
              <a:spcBef>
                <a:spcPts val="360"/>
              </a:spcBef>
              <a:spcAft>
                <a:spcPts val="0"/>
              </a:spcAft>
              <a:buClr>
                <a:schemeClr val="dk1"/>
              </a:buClr>
              <a:buSzPts val="1800"/>
              <a:buFont typeface="Times"/>
              <a:buChar char="»"/>
              <a:defRPr sz="1800"/>
            </a:lvl6pPr>
            <a:lvl7pPr indent="-342900" lvl="6" marL="3200400" algn="l">
              <a:lnSpc>
                <a:spcPct val="100000"/>
              </a:lnSpc>
              <a:spcBef>
                <a:spcPts val="360"/>
              </a:spcBef>
              <a:spcAft>
                <a:spcPts val="0"/>
              </a:spcAft>
              <a:buClr>
                <a:schemeClr val="dk1"/>
              </a:buClr>
              <a:buSzPts val="1800"/>
              <a:buFont typeface="Times"/>
              <a:buChar char="»"/>
              <a:defRPr sz="1800"/>
            </a:lvl7pPr>
            <a:lvl8pPr indent="-342900" lvl="7" marL="3657600" algn="l">
              <a:lnSpc>
                <a:spcPct val="100000"/>
              </a:lnSpc>
              <a:spcBef>
                <a:spcPts val="360"/>
              </a:spcBef>
              <a:spcAft>
                <a:spcPts val="0"/>
              </a:spcAft>
              <a:buClr>
                <a:schemeClr val="dk1"/>
              </a:buClr>
              <a:buSzPts val="1800"/>
              <a:buFont typeface="Times"/>
              <a:buChar char="»"/>
              <a:defRPr sz="1800"/>
            </a:lvl8pPr>
            <a:lvl9pPr indent="-342900" lvl="8" marL="4114800" algn="l">
              <a:lnSpc>
                <a:spcPct val="100000"/>
              </a:lnSpc>
              <a:spcBef>
                <a:spcPts val="360"/>
              </a:spcBef>
              <a:spcAft>
                <a:spcPts val="0"/>
              </a:spcAft>
              <a:buClr>
                <a:schemeClr val="dk1"/>
              </a:buClr>
              <a:buSzPts val="1800"/>
              <a:buFont typeface="Times"/>
              <a:buChar char="»"/>
              <a:defRPr sz="1800"/>
            </a:lvl9pPr>
          </a:lstStyle>
          <a:p/>
        </p:txBody>
      </p:sp>
      <p:sp>
        <p:nvSpPr>
          <p:cNvPr id="72" name="Google Shape;72;p10"/>
          <p:cNvSpPr txBox="1"/>
          <p:nvPr>
            <p:ph idx="2" type="body"/>
          </p:nvPr>
        </p:nvSpPr>
        <p:spPr>
          <a:xfrm>
            <a:off x="5418138" y="4343400"/>
            <a:ext cx="4468812" cy="9070975"/>
          </a:xfrm>
          <a:prstGeom prst="rect">
            <a:avLst/>
          </a:prstGeom>
          <a:noFill/>
          <a:ln>
            <a:noFill/>
          </a:ln>
        </p:spPr>
        <p:txBody>
          <a:bodyPr anchorCtr="0" anchor="t" bIns="73700" lIns="147425" spcFirstLastPara="1" rIns="147425" wrap="square" tIns="73700">
            <a:noAutofit/>
          </a:bodyPr>
          <a:lstStyle>
            <a:lvl1pPr indent="-406400" lvl="0" marL="457200" algn="l">
              <a:lnSpc>
                <a:spcPct val="100000"/>
              </a:lnSpc>
              <a:spcBef>
                <a:spcPts val="560"/>
              </a:spcBef>
              <a:spcAft>
                <a:spcPts val="0"/>
              </a:spcAft>
              <a:buClr>
                <a:schemeClr val="dk1"/>
              </a:buClr>
              <a:buSzPts val="2800"/>
              <a:buFont typeface="Times"/>
              <a:buChar char="•"/>
              <a:defRPr sz="2800"/>
            </a:lvl1pPr>
            <a:lvl2pPr indent="-381000" lvl="1" marL="914400" algn="l">
              <a:lnSpc>
                <a:spcPct val="100000"/>
              </a:lnSpc>
              <a:spcBef>
                <a:spcPts val="480"/>
              </a:spcBef>
              <a:spcAft>
                <a:spcPts val="0"/>
              </a:spcAft>
              <a:buClr>
                <a:schemeClr val="dk1"/>
              </a:buClr>
              <a:buSzPts val="2400"/>
              <a:buFont typeface="Times"/>
              <a:buChar char="–"/>
              <a:defRPr sz="2400"/>
            </a:lvl2pPr>
            <a:lvl3pPr indent="-355600" lvl="2" marL="1371600" algn="l">
              <a:lnSpc>
                <a:spcPct val="100000"/>
              </a:lnSpc>
              <a:spcBef>
                <a:spcPts val="400"/>
              </a:spcBef>
              <a:spcAft>
                <a:spcPts val="0"/>
              </a:spcAft>
              <a:buClr>
                <a:schemeClr val="dk1"/>
              </a:buClr>
              <a:buSzPts val="2000"/>
              <a:buFont typeface="Times"/>
              <a:buChar char="•"/>
              <a:defRPr sz="2000"/>
            </a:lvl3pPr>
            <a:lvl4pPr indent="-342900" lvl="3" marL="1828800" algn="l">
              <a:lnSpc>
                <a:spcPct val="100000"/>
              </a:lnSpc>
              <a:spcBef>
                <a:spcPts val="360"/>
              </a:spcBef>
              <a:spcAft>
                <a:spcPts val="0"/>
              </a:spcAft>
              <a:buClr>
                <a:schemeClr val="dk1"/>
              </a:buClr>
              <a:buSzPts val="1800"/>
              <a:buFont typeface="Times"/>
              <a:buChar char="–"/>
              <a:defRPr sz="1800"/>
            </a:lvl4pPr>
            <a:lvl5pPr indent="-342900" lvl="4" marL="2286000" algn="l">
              <a:lnSpc>
                <a:spcPct val="100000"/>
              </a:lnSpc>
              <a:spcBef>
                <a:spcPts val="360"/>
              </a:spcBef>
              <a:spcAft>
                <a:spcPts val="0"/>
              </a:spcAft>
              <a:buClr>
                <a:schemeClr val="dk1"/>
              </a:buClr>
              <a:buSzPts val="1800"/>
              <a:buFont typeface="Times"/>
              <a:buChar char="»"/>
              <a:defRPr sz="1800"/>
            </a:lvl5pPr>
            <a:lvl6pPr indent="-342900" lvl="5" marL="2743200" algn="l">
              <a:lnSpc>
                <a:spcPct val="100000"/>
              </a:lnSpc>
              <a:spcBef>
                <a:spcPts val="360"/>
              </a:spcBef>
              <a:spcAft>
                <a:spcPts val="0"/>
              </a:spcAft>
              <a:buClr>
                <a:schemeClr val="dk1"/>
              </a:buClr>
              <a:buSzPts val="1800"/>
              <a:buFont typeface="Times"/>
              <a:buChar char="»"/>
              <a:defRPr sz="1800"/>
            </a:lvl6pPr>
            <a:lvl7pPr indent="-342900" lvl="6" marL="3200400" algn="l">
              <a:lnSpc>
                <a:spcPct val="100000"/>
              </a:lnSpc>
              <a:spcBef>
                <a:spcPts val="360"/>
              </a:spcBef>
              <a:spcAft>
                <a:spcPts val="0"/>
              </a:spcAft>
              <a:buClr>
                <a:schemeClr val="dk1"/>
              </a:buClr>
              <a:buSzPts val="1800"/>
              <a:buFont typeface="Times"/>
              <a:buChar char="»"/>
              <a:defRPr sz="1800"/>
            </a:lvl7pPr>
            <a:lvl8pPr indent="-342900" lvl="7" marL="3657600" algn="l">
              <a:lnSpc>
                <a:spcPct val="100000"/>
              </a:lnSpc>
              <a:spcBef>
                <a:spcPts val="360"/>
              </a:spcBef>
              <a:spcAft>
                <a:spcPts val="0"/>
              </a:spcAft>
              <a:buClr>
                <a:schemeClr val="dk1"/>
              </a:buClr>
              <a:buSzPts val="1800"/>
              <a:buFont typeface="Times"/>
              <a:buChar char="»"/>
              <a:defRPr sz="1800"/>
            </a:lvl8pPr>
            <a:lvl9pPr indent="-342900" lvl="8" marL="4114800" algn="l">
              <a:lnSpc>
                <a:spcPct val="100000"/>
              </a:lnSpc>
              <a:spcBef>
                <a:spcPts val="360"/>
              </a:spcBef>
              <a:spcAft>
                <a:spcPts val="0"/>
              </a:spcAft>
              <a:buClr>
                <a:schemeClr val="dk1"/>
              </a:buClr>
              <a:buSzPts val="1800"/>
              <a:buFont typeface="Times"/>
              <a:buChar char="»"/>
              <a:defRPr sz="1800"/>
            </a:lvl9pPr>
          </a:lstStyle>
          <a:p/>
        </p:txBody>
      </p:sp>
      <p:sp>
        <p:nvSpPr>
          <p:cNvPr id="73" name="Google Shape;73;p10"/>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1"/>
          <p:cNvSpPr txBox="1"/>
          <p:nvPr>
            <p:ph type="title"/>
          </p:nvPr>
        </p:nvSpPr>
        <p:spPr>
          <a:xfrm>
            <a:off x="844550" y="9713913"/>
            <a:ext cx="9088438" cy="3003550"/>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11"/>
          <p:cNvSpPr txBox="1"/>
          <p:nvPr>
            <p:ph idx="1" type="body"/>
          </p:nvPr>
        </p:nvSpPr>
        <p:spPr>
          <a:xfrm>
            <a:off x="844550" y="6407150"/>
            <a:ext cx="9088438" cy="3306763"/>
          </a:xfrm>
          <a:prstGeom prst="rect">
            <a:avLst/>
          </a:prstGeom>
          <a:noFill/>
          <a:ln>
            <a:noFill/>
          </a:ln>
        </p:spPr>
        <p:txBody>
          <a:bodyPr anchorCtr="0" anchor="b" bIns="73700" lIns="147425" spcFirstLastPara="1" rIns="147425" wrap="square" tIns="73700">
            <a:noAutofit/>
          </a:bodyPr>
          <a:lstStyle>
            <a:lvl1pPr indent="-228600" lvl="0" marL="457200" algn="l">
              <a:lnSpc>
                <a:spcPct val="100000"/>
              </a:lnSpc>
              <a:spcBef>
                <a:spcPts val="400"/>
              </a:spcBef>
              <a:spcAft>
                <a:spcPts val="0"/>
              </a:spcAft>
              <a:buClr>
                <a:schemeClr val="dk1"/>
              </a:buClr>
              <a:buSzPts val="2000"/>
              <a:buFont typeface="Times"/>
              <a:buNone/>
              <a:defRPr sz="2000"/>
            </a:lvl1pPr>
            <a:lvl2pPr indent="-228600" lvl="1" marL="914400" algn="l">
              <a:lnSpc>
                <a:spcPct val="100000"/>
              </a:lnSpc>
              <a:spcBef>
                <a:spcPts val="360"/>
              </a:spcBef>
              <a:spcAft>
                <a:spcPts val="0"/>
              </a:spcAft>
              <a:buClr>
                <a:schemeClr val="dk1"/>
              </a:buClr>
              <a:buSzPts val="1800"/>
              <a:buFont typeface="Times"/>
              <a:buNone/>
              <a:defRPr sz="1800"/>
            </a:lvl2pPr>
            <a:lvl3pPr indent="-228600" lvl="2" marL="1371600" algn="l">
              <a:lnSpc>
                <a:spcPct val="100000"/>
              </a:lnSpc>
              <a:spcBef>
                <a:spcPts val="320"/>
              </a:spcBef>
              <a:spcAft>
                <a:spcPts val="0"/>
              </a:spcAft>
              <a:buClr>
                <a:schemeClr val="dk1"/>
              </a:buClr>
              <a:buSzPts val="1600"/>
              <a:buFont typeface="Times"/>
              <a:buNone/>
              <a:defRPr sz="1600"/>
            </a:lvl3pPr>
            <a:lvl4pPr indent="-228600" lvl="3" marL="1828800" algn="l">
              <a:lnSpc>
                <a:spcPct val="100000"/>
              </a:lnSpc>
              <a:spcBef>
                <a:spcPts val="280"/>
              </a:spcBef>
              <a:spcAft>
                <a:spcPts val="0"/>
              </a:spcAft>
              <a:buClr>
                <a:schemeClr val="dk1"/>
              </a:buClr>
              <a:buSzPts val="1400"/>
              <a:buFont typeface="Times"/>
              <a:buNone/>
              <a:defRPr sz="1400"/>
            </a:lvl4pPr>
            <a:lvl5pPr indent="-228600" lvl="4" marL="2286000" algn="l">
              <a:lnSpc>
                <a:spcPct val="100000"/>
              </a:lnSpc>
              <a:spcBef>
                <a:spcPts val="280"/>
              </a:spcBef>
              <a:spcAft>
                <a:spcPts val="0"/>
              </a:spcAft>
              <a:buClr>
                <a:schemeClr val="dk1"/>
              </a:buClr>
              <a:buSzPts val="1400"/>
              <a:buFont typeface="Times"/>
              <a:buNone/>
              <a:defRPr sz="1400"/>
            </a:lvl5pPr>
            <a:lvl6pPr indent="-228600" lvl="5" marL="2743200" algn="l">
              <a:lnSpc>
                <a:spcPct val="100000"/>
              </a:lnSpc>
              <a:spcBef>
                <a:spcPts val="280"/>
              </a:spcBef>
              <a:spcAft>
                <a:spcPts val="0"/>
              </a:spcAft>
              <a:buClr>
                <a:schemeClr val="dk1"/>
              </a:buClr>
              <a:buSzPts val="1400"/>
              <a:buFont typeface="Times"/>
              <a:buNone/>
              <a:defRPr sz="1400"/>
            </a:lvl6pPr>
            <a:lvl7pPr indent="-228600" lvl="6" marL="3200400" algn="l">
              <a:lnSpc>
                <a:spcPct val="100000"/>
              </a:lnSpc>
              <a:spcBef>
                <a:spcPts val="280"/>
              </a:spcBef>
              <a:spcAft>
                <a:spcPts val="0"/>
              </a:spcAft>
              <a:buClr>
                <a:schemeClr val="dk1"/>
              </a:buClr>
              <a:buSzPts val="1400"/>
              <a:buFont typeface="Times"/>
              <a:buNone/>
              <a:defRPr sz="1400"/>
            </a:lvl7pPr>
            <a:lvl8pPr indent="-228600" lvl="7" marL="3657600" algn="l">
              <a:lnSpc>
                <a:spcPct val="100000"/>
              </a:lnSpc>
              <a:spcBef>
                <a:spcPts val="280"/>
              </a:spcBef>
              <a:spcAft>
                <a:spcPts val="0"/>
              </a:spcAft>
              <a:buClr>
                <a:schemeClr val="dk1"/>
              </a:buClr>
              <a:buSzPts val="1400"/>
              <a:buFont typeface="Times"/>
              <a:buNone/>
              <a:defRPr sz="1400"/>
            </a:lvl8pPr>
            <a:lvl9pPr indent="-228600" lvl="8" marL="4114800" algn="l">
              <a:lnSpc>
                <a:spcPct val="100000"/>
              </a:lnSpc>
              <a:spcBef>
                <a:spcPts val="280"/>
              </a:spcBef>
              <a:spcAft>
                <a:spcPts val="0"/>
              </a:spcAft>
              <a:buClr>
                <a:schemeClr val="dk1"/>
              </a:buClr>
              <a:buSzPts val="1400"/>
              <a:buFont typeface="Times"/>
              <a:buNone/>
              <a:defRPr sz="1400"/>
            </a:lvl9pPr>
          </a:lstStyle>
          <a:p/>
        </p:txBody>
      </p:sp>
      <p:sp>
        <p:nvSpPr>
          <p:cNvPr id="79" name="Google Shape;79;p1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nvSpPr>
        <p:spPr>
          <a:xfrm>
            <a:off x="360362" y="4019550"/>
            <a:ext cx="9967912" cy="1007745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grpSp>
        <p:nvGrpSpPr>
          <p:cNvPr id="11" name="Google Shape;11;p2"/>
          <p:cNvGrpSpPr/>
          <p:nvPr/>
        </p:nvGrpSpPr>
        <p:grpSpPr>
          <a:xfrm>
            <a:off x="358775" y="368300"/>
            <a:ext cx="9969500" cy="2044700"/>
            <a:chOff x="226" y="232"/>
            <a:chExt cx="6280" cy="1288"/>
          </a:xfrm>
        </p:grpSpPr>
        <p:sp>
          <p:nvSpPr>
            <p:cNvPr id="12" name="Google Shape;12;p2"/>
            <p:cNvSpPr txBox="1"/>
            <p:nvPr/>
          </p:nvSpPr>
          <p:spPr>
            <a:xfrm>
              <a:off x="271" y="273"/>
              <a:ext cx="6189" cy="124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pic>
          <p:nvPicPr>
            <p:cNvPr id="13" name="Google Shape;13;p2"/>
            <p:cNvPicPr preferRelativeResize="0"/>
            <p:nvPr/>
          </p:nvPicPr>
          <p:blipFill rotWithShape="1">
            <a:blip r:embed="rId1">
              <a:alphaModFix/>
            </a:blip>
            <a:srcRect b="0" l="0" r="0" t="0"/>
            <a:stretch/>
          </p:blipFill>
          <p:spPr>
            <a:xfrm>
              <a:off x="226" y="232"/>
              <a:ext cx="6280" cy="1247"/>
            </a:xfrm>
            <a:prstGeom prst="rect">
              <a:avLst/>
            </a:prstGeom>
            <a:noFill/>
            <a:ln>
              <a:noFill/>
            </a:ln>
          </p:spPr>
        </p:pic>
      </p:grpSp>
      <p:sp>
        <p:nvSpPr>
          <p:cNvPr id="14" name="Google Shape;14;p2"/>
          <p:cNvSpPr txBox="1"/>
          <p:nvPr/>
        </p:nvSpPr>
        <p:spPr>
          <a:xfrm>
            <a:off x="360362" y="14243050"/>
            <a:ext cx="9967912" cy="539750"/>
          </a:xfrm>
          <a:prstGeom prst="rect">
            <a:avLst/>
          </a:prstGeom>
          <a:solidFill>
            <a:srgbClr val="2EAE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pic>
        <p:nvPicPr>
          <p:cNvPr id="15" name="Google Shape;15;p2"/>
          <p:cNvPicPr preferRelativeResize="0"/>
          <p:nvPr/>
        </p:nvPicPr>
        <p:blipFill rotWithShape="1">
          <a:blip r:embed="rId2">
            <a:alphaModFix/>
          </a:blip>
          <a:srcRect b="0" l="0" r="0" t="0"/>
          <a:stretch/>
        </p:blipFill>
        <p:spPr>
          <a:xfrm>
            <a:off x="657225" y="14355762"/>
            <a:ext cx="525462" cy="347662"/>
          </a:xfrm>
          <a:prstGeom prst="rect">
            <a:avLst/>
          </a:prstGeom>
          <a:noFill/>
          <a:ln>
            <a:noFill/>
          </a:ln>
        </p:spPr>
      </p:pic>
      <p:sp>
        <p:nvSpPr>
          <p:cNvPr id="16" name="Google Shape;16;p2"/>
          <p:cNvSpPr/>
          <p:nvPr/>
        </p:nvSpPr>
        <p:spPr>
          <a:xfrm>
            <a:off x="562927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17" name="Google Shape;17;p2"/>
          <p:cNvSpPr/>
          <p:nvPr/>
        </p:nvSpPr>
        <p:spPr>
          <a:xfrm>
            <a:off x="693261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18" name="Google Shape;18;p2"/>
          <p:cNvSpPr/>
          <p:nvPr/>
        </p:nvSpPr>
        <p:spPr>
          <a:xfrm>
            <a:off x="65722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19" name="Google Shape;19;p2"/>
          <p:cNvSpPr/>
          <p:nvPr/>
        </p:nvSpPr>
        <p:spPr>
          <a:xfrm>
            <a:off x="196056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0" name="Google Shape;20;p2"/>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5pPr>
            <a:lvl6pPr lvl="5"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6pPr>
            <a:lvl7pPr lvl="6"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7pPr>
            <a:lvl8pPr lvl="7"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8pPr>
            <a:lvl9pPr lvl="8"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9pPr>
          </a:lstStyle>
          <a:p/>
        </p:txBody>
      </p:sp>
      <p:sp>
        <p:nvSpPr>
          <p:cNvPr id="21" name="Google Shape;21;p2"/>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558800" lvl="0" marL="457200" marR="0" rtl="0" algn="l">
              <a:lnSpc>
                <a:spcPct val="100000"/>
              </a:lnSpc>
              <a:spcBef>
                <a:spcPts val="1040"/>
              </a:spcBef>
              <a:spcAft>
                <a:spcPts val="0"/>
              </a:spcAft>
              <a:buClr>
                <a:schemeClr val="dk1"/>
              </a:buClr>
              <a:buSzPts val="5200"/>
              <a:buFont typeface="Times"/>
              <a:buChar char="•"/>
              <a:defRPr b="0" i="0" sz="5200" u="none" cap="none" strike="noStrike">
                <a:solidFill>
                  <a:schemeClr val="dk1"/>
                </a:solidFill>
                <a:latin typeface="Times"/>
                <a:ea typeface="Times"/>
                <a:cs typeface="Times"/>
                <a:sym typeface="Times"/>
              </a:defRPr>
            </a:lvl1pPr>
            <a:lvl2pPr indent="-514350" lvl="1" marL="914400" marR="0" rtl="0" algn="l">
              <a:lnSpc>
                <a:spcPct val="100000"/>
              </a:lnSpc>
              <a:spcBef>
                <a:spcPts val="900"/>
              </a:spcBef>
              <a:spcAft>
                <a:spcPts val="0"/>
              </a:spcAft>
              <a:buClr>
                <a:schemeClr val="dk1"/>
              </a:buClr>
              <a:buSzPts val="4500"/>
              <a:buFont typeface="Times"/>
              <a:buChar char="–"/>
              <a:defRPr b="0" i="0" sz="4500" u="none" cap="none" strike="noStrike">
                <a:solidFill>
                  <a:schemeClr val="dk1"/>
                </a:solidFill>
                <a:latin typeface="Times"/>
                <a:ea typeface="Times"/>
                <a:cs typeface="Times"/>
                <a:sym typeface="Times"/>
              </a:defRPr>
            </a:lvl2pPr>
            <a:lvl3pPr indent="-476250" lvl="2" marL="1371600" marR="0" rtl="0" algn="l">
              <a:lnSpc>
                <a:spcPct val="100000"/>
              </a:lnSpc>
              <a:spcBef>
                <a:spcPts val="780"/>
              </a:spcBef>
              <a:spcAft>
                <a:spcPts val="0"/>
              </a:spcAft>
              <a:buClr>
                <a:schemeClr val="dk1"/>
              </a:buClr>
              <a:buSzPts val="3900"/>
              <a:buFont typeface="Times"/>
              <a:buChar char="•"/>
              <a:defRPr b="0" i="0" sz="3900" u="none" cap="none" strike="noStrike">
                <a:solidFill>
                  <a:schemeClr val="dk1"/>
                </a:solidFill>
                <a:latin typeface="Times"/>
                <a:ea typeface="Times"/>
                <a:cs typeface="Times"/>
                <a:sym typeface="Times"/>
              </a:defRPr>
            </a:lvl3pPr>
            <a:lvl4pPr indent="-431800" lvl="3" marL="18288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4pPr>
            <a:lvl5pPr indent="-431800" lvl="4" marL="22860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5pPr>
            <a:lvl6pPr indent="-431800" lvl="5" marL="27432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6pPr>
            <a:lvl7pPr indent="-431800" lvl="6" marL="32004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7pPr>
            <a:lvl8pPr indent="-431800" lvl="7" marL="36576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8pPr>
            <a:lvl9pPr indent="-431800" lvl="8" marL="41148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9pPr>
          </a:lstStyle>
          <a:p/>
        </p:txBody>
      </p:sp>
      <p:sp>
        <p:nvSpPr>
          <p:cNvPr id="22" name="Google Shape;22;p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23" name="Google Shape;23;p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24" name="Google Shape;24;p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3.png"/><Relationship Id="rId5" Type="http://schemas.openxmlformats.org/officeDocument/2006/relationships/hyperlink" Target="https://github.com/TranThanh379" TargetMode="External"/><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1"/>
          <p:cNvGrpSpPr/>
          <p:nvPr/>
        </p:nvGrpSpPr>
        <p:grpSpPr>
          <a:xfrm>
            <a:off x="620712" y="8396287"/>
            <a:ext cx="9448800" cy="365125"/>
            <a:chOff x="620713" y="8243888"/>
            <a:chExt cx="9448800" cy="365125"/>
          </a:xfrm>
        </p:grpSpPr>
        <p:pic>
          <p:nvPicPr>
            <p:cNvPr id="94" name="Google Shape;94;p1"/>
            <p:cNvPicPr preferRelativeResize="0"/>
            <p:nvPr/>
          </p:nvPicPr>
          <p:blipFill rotWithShape="1">
            <a:blip r:embed="rId3">
              <a:alphaModFix/>
            </a:blip>
            <a:srcRect b="0" l="0" r="0" t="0"/>
            <a:stretch/>
          </p:blipFill>
          <p:spPr>
            <a:xfrm>
              <a:off x="658813" y="8243888"/>
              <a:ext cx="9371013" cy="365125"/>
            </a:xfrm>
            <a:prstGeom prst="rect">
              <a:avLst/>
            </a:prstGeom>
            <a:noFill/>
            <a:ln>
              <a:noFill/>
            </a:ln>
          </p:spPr>
        </p:pic>
        <p:sp>
          <p:nvSpPr>
            <p:cNvPr id="95" name="Google Shape;95;p1"/>
            <p:cNvSpPr txBox="1"/>
            <p:nvPr/>
          </p:nvSpPr>
          <p:spPr>
            <a:xfrm>
              <a:off x="620713" y="8304213"/>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Description</a:t>
              </a:r>
              <a:endParaRPr b="0" i="0" sz="1400" u="none" cap="none" strike="noStrike">
                <a:solidFill>
                  <a:srgbClr val="000000"/>
                </a:solidFill>
                <a:latin typeface="Arial"/>
                <a:ea typeface="Arial"/>
                <a:cs typeface="Arial"/>
                <a:sym typeface="Arial"/>
              </a:endParaRPr>
            </a:p>
          </p:txBody>
        </p:sp>
      </p:grpSp>
      <p:sp>
        <p:nvSpPr>
          <p:cNvPr id="96" name="Google Shape;96;p1"/>
          <p:cNvSpPr txBox="1"/>
          <p:nvPr>
            <p:ph type="ctrTitle"/>
          </p:nvPr>
        </p:nvSpPr>
        <p:spPr>
          <a:xfrm>
            <a:off x="393700" y="538162"/>
            <a:ext cx="9906000" cy="371640"/>
          </a:xfrm>
          <a:prstGeom prst="rect">
            <a:avLst/>
          </a:prstGeom>
          <a:noFill/>
          <a:ln>
            <a:noFill/>
          </a:ln>
        </p:spPr>
        <p:txBody>
          <a:bodyPr anchorCtr="1" anchor="t" bIns="0" lIns="0" spcFirstLastPara="1" rIns="0" wrap="square" tIns="0">
            <a:spAutoFit/>
          </a:bodyPr>
          <a:lstStyle/>
          <a:p>
            <a:pPr indent="0" lvl="0" marL="0" rtl="0" algn="ctr">
              <a:lnSpc>
                <a:spcPct val="105000"/>
              </a:lnSpc>
              <a:spcBef>
                <a:spcPts val="0"/>
              </a:spcBef>
              <a:spcAft>
                <a:spcPts val="0"/>
              </a:spcAft>
              <a:buClr>
                <a:schemeClr val="lt1"/>
              </a:buClr>
              <a:buSzPts val="2800"/>
              <a:buNone/>
            </a:pPr>
            <a:r>
              <a:rPr b="1" lang="en-US" sz="2300">
                <a:solidFill>
                  <a:srgbClr val="FFFFFF"/>
                </a:solidFill>
                <a:latin typeface="Arial"/>
                <a:ea typeface="Arial"/>
                <a:cs typeface="Arial"/>
                <a:sym typeface="Arial"/>
              </a:rPr>
              <a:t>3D-MOMENTS FROM NEAR-DUPLICATE PHOTOS</a:t>
            </a:r>
            <a:endParaRPr sz="2300"/>
          </a:p>
        </p:txBody>
      </p:sp>
      <p:pic>
        <p:nvPicPr>
          <p:cNvPr id="97" name="Google Shape;97;p1"/>
          <p:cNvPicPr preferRelativeResize="0"/>
          <p:nvPr/>
        </p:nvPicPr>
        <p:blipFill rotWithShape="1">
          <a:blip r:embed="rId4">
            <a:alphaModFix/>
          </a:blip>
          <a:srcRect b="0" l="0" r="0" t="0"/>
          <a:stretch/>
        </p:blipFill>
        <p:spPr>
          <a:xfrm>
            <a:off x="658812" y="5257800"/>
            <a:ext cx="9371013" cy="363537"/>
          </a:xfrm>
          <a:prstGeom prst="rect">
            <a:avLst/>
          </a:prstGeom>
          <a:noFill/>
          <a:ln>
            <a:noFill/>
          </a:ln>
        </p:spPr>
      </p:pic>
      <p:sp>
        <p:nvSpPr>
          <p:cNvPr id="98" name="Google Shape;98;p1"/>
          <p:cNvSpPr txBox="1"/>
          <p:nvPr/>
        </p:nvSpPr>
        <p:spPr>
          <a:xfrm>
            <a:off x="620712" y="5318125"/>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2121161" y="2683071"/>
            <a:ext cx="1524000"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400" u="none" cap="none" strike="noStrike">
                <a:solidFill>
                  <a:srgbClr val="098195"/>
                </a:solidFill>
                <a:latin typeface="Tahoma"/>
                <a:ea typeface="Tahoma"/>
                <a:cs typeface="Tahoma"/>
                <a:sym typeface="Tahoma"/>
              </a:rPr>
              <a:t>What ?</a:t>
            </a:r>
            <a:endParaRPr b="0" i="0" sz="1400" u="none" cap="none" strike="noStrike">
              <a:solidFill>
                <a:srgbClr val="000000"/>
              </a:solidFill>
              <a:latin typeface="Tahoma"/>
              <a:ea typeface="Tahoma"/>
              <a:cs typeface="Tahoma"/>
              <a:sym typeface="Tahoma"/>
            </a:endParaRPr>
          </a:p>
        </p:txBody>
      </p:sp>
      <p:sp>
        <p:nvSpPr>
          <p:cNvPr id="100" name="Google Shape;100;p1"/>
          <p:cNvSpPr txBox="1"/>
          <p:nvPr/>
        </p:nvSpPr>
        <p:spPr>
          <a:xfrm>
            <a:off x="7058088" y="2683071"/>
            <a:ext cx="1524000"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400" u="none" cap="none" strike="noStrike">
                <a:solidFill>
                  <a:srgbClr val="098195"/>
                </a:solidFill>
                <a:latin typeface="Tahoma"/>
                <a:ea typeface="Tahoma"/>
                <a:cs typeface="Tahoma"/>
                <a:sym typeface="Tahoma"/>
              </a:rPr>
              <a:t>Why ?</a:t>
            </a:r>
            <a:endParaRPr b="0" i="0" sz="1400" u="none" cap="none" strike="noStrike">
              <a:solidFill>
                <a:srgbClr val="000000"/>
              </a:solidFill>
              <a:latin typeface="Tahoma"/>
              <a:ea typeface="Tahoma"/>
              <a:cs typeface="Tahoma"/>
              <a:sym typeface="Tahoma"/>
            </a:endParaRPr>
          </a:p>
        </p:txBody>
      </p:sp>
      <p:sp>
        <p:nvSpPr>
          <p:cNvPr id="101" name="Google Shape;101;p1"/>
          <p:cNvSpPr txBox="1"/>
          <p:nvPr/>
        </p:nvSpPr>
        <p:spPr>
          <a:xfrm>
            <a:off x="1319212" y="1259196"/>
            <a:ext cx="2057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Trần Thành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4154773" y="1263171"/>
            <a:ext cx="2362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Nguyễn Duy Phúc  </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7269938" y="1262339"/>
            <a:ext cx="2114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Hoàng Quang Vũ</a:t>
            </a:r>
            <a:r>
              <a:rPr b="1" baseline="30000" i="0" lang="en-US" sz="16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4" name="Google Shape;104;p1"/>
          <p:cNvSpPr txBox="1"/>
          <p:nvPr/>
        </p:nvSpPr>
        <p:spPr>
          <a:xfrm>
            <a:off x="3888073" y="1766058"/>
            <a:ext cx="2895600" cy="387798"/>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 Trường Đại học Công nghệ Thông tin, </a:t>
            </a:r>
            <a:endParaRPr/>
          </a:p>
          <a:p>
            <a:pPr indent="-342900" lvl="0" marL="342900" marR="0" rtl="0" algn="ctr">
              <a:lnSpc>
                <a:spcPct val="105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Đại học Quốc gia Thành phố Hồ Chí Minh</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1319212" y="14324012"/>
            <a:ext cx="8904300" cy="394800"/>
          </a:xfrm>
          <a:prstGeom prst="rect">
            <a:avLst/>
          </a:prstGeom>
          <a:noFill/>
          <a:ln>
            <a:noFill/>
          </a:ln>
        </p:spPr>
        <p:txBody>
          <a:bodyPr anchorCtr="0" anchor="t" bIns="0" lIns="0" spcFirstLastPara="1" rIns="0" wrap="square" tIns="0">
            <a:spAutoFit/>
          </a:bodyPr>
          <a:lstStyle/>
          <a:p>
            <a:pPr indent="0" lvl="0" marL="0" marR="0" rtl="0" algn="just">
              <a:lnSpc>
                <a:spcPct val="105000"/>
              </a:lnSpc>
              <a:spcBef>
                <a:spcPts val="0"/>
              </a:spcBef>
              <a:spcAft>
                <a:spcPts val="0"/>
              </a:spcAft>
              <a:buClr>
                <a:schemeClr val="lt1"/>
              </a:buClr>
              <a:buSzPts val="1300"/>
              <a:buFont typeface="Arial"/>
              <a:buNone/>
            </a:pPr>
            <a:r>
              <a:rPr b="1" i="0" lang="en-US" sz="1300" u="none" cap="none" strike="noStrike">
                <a:solidFill>
                  <a:schemeClr val="lt1"/>
                </a:solidFill>
                <a:latin typeface="Arial"/>
                <a:ea typeface="Arial"/>
                <a:cs typeface="Arial"/>
                <a:sym typeface="Arial"/>
              </a:rPr>
              <a:t>	Nhóm TRYHARD </a:t>
            </a:r>
            <a:r>
              <a:rPr b="1" i="0" lang="en-US" sz="1300" u="none" cap="none" strike="noStrike">
                <a:solidFill>
                  <a:schemeClr val="lt1"/>
                </a:solidFill>
                <a:latin typeface="Times"/>
                <a:ea typeface="Times"/>
                <a:cs typeface="Times"/>
                <a:sym typeface="Times"/>
              </a:rPr>
              <a:t>–</a:t>
            </a:r>
            <a:r>
              <a:rPr b="1" i="0" lang="en-US" sz="1300" u="none" cap="none" strike="noStrike">
                <a:solidFill>
                  <a:schemeClr val="lt1"/>
                </a:solidFill>
                <a:latin typeface="Arial"/>
                <a:ea typeface="Arial"/>
                <a:cs typeface="Arial"/>
                <a:sym typeface="Arial"/>
              </a:rPr>
              <a:t> Trường Đại học Công nghệ Thông tin TPHCM</a:t>
            </a:r>
            <a:endParaRPr b="0" i="0" sz="1400" u="none" cap="none" strike="noStrike">
              <a:solidFill>
                <a:srgbClr val="000000"/>
              </a:solidFill>
              <a:latin typeface="Arial"/>
              <a:ea typeface="Arial"/>
              <a:cs typeface="Arial"/>
              <a:sym typeface="Arial"/>
            </a:endParaRPr>
          </a:p>
          <a:p>
            <a:pPr indent="0" lvl="0" marL="0" marR="0" rtl="0" algn="just">
              <a:lnSpc>
                <a:spcPct val="105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	Github: 	</a:t>
            </a:r>
            <a:r>
              <a:rPr b="1" i="0" lang="en-US" sz="1200" u="sng" cap="none" strike="noStrike">
                <a:solidFill>
                  <a:schemeClr val="hlink"/>
                </a:solidFill>
                <a:latin typeface="Arial"/>
                <a:ea typeface="Arial"/>
                <a:cs typeface="Arial"/>
                <a:sym typeface="Arial"/>
                <a:hlinkClick r:id="rId5"/>
              </a:rPr>
              <a:t>https://github.com/TranThanh379</a:t>
            </a:r>
            <a:r>
              <a:rPr b="1" i="0" lang="en-US" sz="12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6" name="Google Shape;106;p1"/>
          <p:cNvSpPr txBox="1"/>
          <p:nvPr/>
        </p:nvSpPr>
        <p:spPr>
          <a:xfrm>
            <a:off x="620712" y="9158112"/>
            <a:ext cx="5312700" cy="2862282"/>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Cho I</a:t>
            </a:r>
            <a:r>
              <a:rPr b="0" baseline="-25000" i="0" lang="en-US" sz="1200" u="none" cap="none" strike="noStrike">
                <a:solidFill>
                  <a:srgbClr val="000000"/>
                </a:solidFill>
                <a:latin typeface="Tahoma"/>
                <a:ea typeface="Tahoma"/>
                <a:cs typeface="Tahoma"/>
                <a:sym typeface="Tahoma"/>
              </a:rPr>
              <a:t>0</a:t>
            </a:r>
            <a:r>
              <a:rPr b="0" i="0" lang="en-US" sz="1200" u="none" cap="none" strike="noStrike">
                <a:solidFill>
                  <a:srgbClr val="000000"/>
                </a:solidFill>
                <a:latin typeface="Tahoma"/>
                <a:ea typeface="Tahoma"/>
                <a:cs typeface="Tahoma"/>
                <a:sym typeface="Tahoma"/>
              </a:rPr>
              <a:t>, I</a:t>
            </a:r>
            <a:r>
              <a:rPr b="0" baseline="-25000" i="0" lang="en-US" sz="1200" u="none" cap="none" strike="noStrike">
                <a:solidFill>
                  <a:srgbClr val="000000"/>
                </a:solidFill>
                <a:latin typeface="Tahoma"/>
                <a:ea typeface="Tahoma"/>
                <a:cs typeface="Tahoma"/>
                <a:sym typeface="Tahoma"/>
              </a:rPr>
              <a:t>1</a:t>
            </a:r>
            <a:r>
              <a:rPr b="0" i="0" lang="en-US" sz="1200" u="none" cap="none" strike="noStrike">
                <a:solidFill>
                  <a:srgbClr val="000000"/>
                </a:solidFill>
                <a:latin typeface="Tahoma"/>
                <a:ea typeface="Tahoma"/>
                <a:cs typeface="Tahoma"/>
                <a:sym typeface="Tahoma"/>
              </a:rPr>
              <a:t> căn chỉnh chúng bằng một homography và dự đoán dense depth map của mỗi tấm hình. Đổi từ hệ màu RGBD sang hệ LDI, vùng bị khuyết được lấp đầy bởi depth-aware inpainting. </a:t>
            </a:r>
            <a:endParaRPr b="0" i="0" sz="1200" u="none" cap="none" strike="noStrike">
              <a:solidFill>
                <a:srgbClr val="000000"/>
              </a:solidFill>
              <a:latin typeface="Tahoma"/>
              <a:ea typeface="Tahoma"/>
              <a:cs typeface="Tahoma"/>
              <a:sym typeface="Tahoma"/>
            </a:endParaRPr>
          </a:p>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Áp dụng bộ trích xuất đặc trưng 2D cho mỗi lớp màu của ảnh LDI inpainted để thu được các lớp đặc trưng (F</a:t>
            </a:r>
            <a:r>
              <a:rPr b="0" baseline="-25000" i="0" lang="en-US" sz="1200" u="none" cap="none" strike="noStrike">
                <a:solidFill>
                  <a:srgbClr val="000000"/>
                </a:solidFill>
                <a:latin typeface="Tahoma"/>
                <a:ea typeface="Tahoma"/>
                <a:cs typeface="Tahoma"/>
                <a:sym typeface="Tahoma"/>
              </a:rPr>
              <a:t>0</a:t>
            </a:r>
            <a:r>
              <a:rPr b="0" i="0" lang="en-US" sz="1200" u="none" cap="none" strike="noStrike">
                <a:solidFill>
                  <a:srgbClr val="000000"/>
                </a:solidFill>
                <a:latin typeface="Tahoma"/>
                <a:ea typeface="Tahoma"/>
                <a:cs typeface="Tahoma"/>
                <a:sym typeface="Tahoma"/>
              </a:rPr>
              <a:t>, F</a:t>
            </a:r>
            <a:r>
              <a:rPr b="0" baseline="-25000" i="0" lang="en-US" sz="1200" u="none" cap="none" strike="noStrike">
                <a:solidFill>
                  <a:srgbClr val="000000"/>
                </a:solidFill>
                <a:latin typeface="Tahoma"/>
                <a:ea typeface="Tahoma"/>
                <a:cs typeface="Tahoma"/>
                <a:sym typeface="Tahoma"/>
              </a:rPr>
              <a:t>1</a:t>
            </a:r>
            <a:r>
              <a:rPr b="0" i="0" lang="en-US" sz="1200" u="none" cap="none" strike="noStrike">
                <a:solidFill>
                  <a:srgbClr val="000000"/>
                </a:solidFill>
                <a:latin typeface="Tahoma"/>
                <a:ea typeface="Tahoma"/>
                <a:cs typeface="Tahoma"/>
                <a:sym typeface="Tahoma"/>
              </a:rPr>
              <a:t>), </a:t>
            </a:r>
            <a:endParaRPr b="0" i="0" sz="1200" u="none" cap="none" strike="noStrike">
              <a:solidFill>
                <a:srgbClr val="000000"/>
              </a:solidFill>
              <a:latin typeface="Tahoma"/>
              <a:ea typeface="Tahoma"/>
              <a:cs typeface="Tahoma"/>
              <a:sym typeface="Tahoma"/>
            </a:endParaRPr>
          </a:p>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Tính toán scene flow của mỗi điểm ảnh trong ảnh LDI sử dụng độ sâu đã dự đoán trước đó và dòng quang học giữa 2 tấm ảnh input. </a:t>
            </a:r>
            <a:endParaRPr b="0" i="0" sz="1200" u="none" cap="none" strike="noStrike">
              <a:solidFill>
                <a:srgbClr val="000000"/>
              </a:solidFill>
              <a:latin typeface="Tahoma"/>
              <a:ea typeface="Tahoma"/>
              <a:cs typeface="Tahoma"/>
              <a:sym typeface="Tahoma"/>
            </a:endParaRPr>
          </a:p>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Đẩy các đặc trưng LDI lên thành 1 cặp 3D point cloud (P</a:t>
            </a:r>
            <a:r>
              <a:rPr b="0" baseline="-25000" i="0" lang="en-US" sz="1200" u="none" cap="none" strike="noStrike">
                <a:solidFill>
                  <a:srgbClr val="000000"/>
                </a:solidFill>
                <a:latin typeface="Tahoma"/>
                <a:ea typeface="Tahoma"/>
                <a:cs typeface="Tahoma"/>
                <a:sym typeface="Tahoma"/>
              </a:rPr>
              <a:t>0</a:t>
            </a:r>
            <a:r>
              <a:rPr b="0" i="0" lang="en-US" sz="1200" u="none" cap="none" strike="noStrike">
                <a:solidFill>
                  <a:srgbClr val="000000"/>
                </a:solidFill>
                <a:latin typeface="Tahoma"/>
                <a:ea typeface="Tahoma"/>
                <a:cs typeface="Tahoma"/>
                <a:sym typeface="Tahoma"/>
              </a:rPr>
              <a:t>, P</a:t>
            </a:r>
            <a:r>
              <a:rPr b="0" baseline="-25000" i="0" lang="en-US" sz="1200" u="none" cap="none" strike="noStrike">
                <a:solidFill>
                  <a:srgbClr val="000000"/>
                </a:solidFill>
                <a:latin typeface="Tahoma"/>
                <a:ea typeface="Tahoma"/>
                <a:cs typeface="Tahoma"/>
                <a:sym typeface="Tahoma"/>
              </a:rPr>
              <a:t>1</a:t>
            </a:r>
            <a:r>
              <a:rPr b="0" i="0" lang="en-US" sz="1200" u="none" cap="none" strike="noStrike">
                <a:solidFill>
                  <a:srgbClr val="000000"/>
                </a:solidFill>
                <a:latin typeface="Tahoma"/>
                <a:ea typeface="Tahoma"/>
                <a:cs typeface="Tahoma"/>
                <a:sym typeface="Tahoma"/>
              </a:rPr>
              <a:t>) và di chuyển 2 chiều các điểm giữa các sene flow đến thời điểm t. Chiếu và làm phẳng những điểm 3D đặc trưng này lên form bản đồ 2D đặc trưng trước và sau (từ P</a:t>
            </a:r>
            <a:r>
              <a:rPr b="0" baseline="-25000" i="0" lang="en-US" sz="1200" u="none" cap="none" strike="noStrike">
                <a:solidFill>
                  <a:srgbClr val="000000"/>
                </a:solidFill>
                <a:latin typeface="Tahoma"/>
                <a:ea typeface="Tahoma"/>
                <a:cs typeface="Tahoma"/>
                <a:sym typeface="Tahoma"/>
              </a:rPr>
              <a:t>0</a:t>
            </a:r>
            <a:r>
              <a:rPr b="0" i="0" lang="en-US" sz="1200" u="none" cap="none" strike="noStrike">
                <a:solidFill>
                  <a:srgbClr val="000000"/>
                </a:solidFill>
                <a:latin typeface="Tahoma"/>
                <a:ea typeface="Tahoma"/>
                <a:cs typeface="Tahoma"/>
                <a:sym typeface="Tahoma"/>
              </a:rPr>
              <a:t> và P</a:t>
            </a:r>
            <a:r>
              <a:rPr b="0" baseline="-25000" i="0" lang="en-US" sz="1200" u="none" cap="none" strike="noStrike">
                <a:solidFill>
                  <a:srgbClr val="000000"/>
                </a:solidFill>
                <a:latin typeface="Tahoma"/>
                <a:ea typeface="Tahoma"/>
                <a:cs typeface="Tahoma"/>
                <a:sym typeface="Tahoma"/>
              </a:rPr>
              <a:t>1</a:t>
            </a:r>
            <a:r>
              <a:rPr b="0" i="0" lang="en-US" sz="1200" u="none" cap="none" strike="noStrike">
                <a:solidFill>
                  <a:srgbClr val="000000"/>
                </a:solidFill>
                <a:latin typeface="Tahoma"/>
                <a:ea typeface="Tahoma"/>
                <a:cs typeface="Tahoma"/>
                <a:sym typeface="Tahoma"/>
              </a:rPr>
              <a:t>, theo thứ tự) và depth maps tương ứng. </a:t>
            </a:r>
            <a:endParaRPr b="0" i="0" sz="1200" u="none" cap="none" strike="noStrike">
              <a:solidFill>
                <a:srgbClr val="000000"/>
              </a:solidFill>
              <a:latin typeface="Tahoma"/>
              <a:ea typeface="Tahoma"/>
              <a:cs typeface="Tahoma"/>
              <a:sym typeface="Tahoma"/>
            </a:endParaRPr>
          </a:p>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Kết hợp tuyến tình các map này với trọng số map là Wt</a:t>
            </a:r>
            <a:r>
              <a:rPr b="0" baseline="-25000" i="0" lang="en-US" sz="1200" u="none" cap="none" strike="noStrike">
                <a:solidFill>
                  <a:srgbClr val="000000"/>
                </a:solidFill>
                <a:latin typeface="Tahoma"/>
                <a:ea typeface="Tahoma"/>
                <a:cs typeface="Tahoma"/>
                <a:sym typeface="Tahoma"/>
              </a:rPr>
              <a:t>  </a:t>
            </a:r>
            <a:r>
              <a:rPr b="0" i="0" lang="en-US" sz="1200" u="none" cap="none" strike="noStrike">
                <a:solidFill>
                  <a:srgbClr val="000000"/>
                </a:solidFill>
                <a:latin typeface="Tahoma"/>
                <a:ea typeface="Tahoma"/>
                <a:cs typeface="Tahoma"/>
                <a:sym typeface="Tahoma"/>
              </a:rPr>
              <a:t>tính được từ các tín hiệu không-thời gian, và chuyển kết quả đến mạng tổng hợp hình ảnh để tạo ra hình ảnh cuối cùng.</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Tahoma"/>
                <a:ea typeface="Tahoma"/>
                <a:cs typeface="Tahoma"/>
                <a:sym typeface="Tahoma"/>
              </a:rPr>
              <a:t> </a:t>
            </a:r>
            <a:endParaRPr b="0" i="0" sz="1200" u="none" cap="none" strike="noStrike">
              <a:solidFill>
                <a:srgbClr val="000000"/>
              </a:solidFill>
              <a:latin typeface="Tahoma"/>
              <a:ea typeface="Tahoma"/>
              <a:cs typeface="Tahoma"/>
              <a:sym typeface="Tahoma"/>
            </a:endParaRPr>
          </a:p>
        </p:txBody>
      </p:sp>
      <p:sp>
        <p:nvSpPr>
          <p:cNvPr id="107" name="Google Shape;107;p1"/>
          <p:cNvSpPr txBox="1"/>
          <p:nvPr/>
        </p:nvSpPr>
        <p:spPr>
          <a:xfrm>
            <a:off x="5933522" y="9158287"/>
            <a:ext cx="4236900" cy="2123618"/>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Tạo ra dạng biểu diễn LDI từ cặp hình ảnh gần trùng nhau: sử dụng công cụ ước tính độ sâu bằng một mắt DPT để thu được dạng hình học cho mỗi hình ảnh.</a:t>
            </a:r>
            <a:endParaRPr b="0" i="0" sz="1200" u="none" cap="none" strike="noStrike">
              <a:solidFill>
                <a:srgbClr val="000000"/>
              </a:solidFill>
              <a:latin typeface="Tahoma"/>
              <a:ea typeface="Tahoma"/>
              <a:cs typeface="Tahoma"/>
              <a:sym typeface="Tahoma"/>
            </a:endParaRPr>
          </a:p>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Biểu diễn cảnh không thời gian: Tính toán luồn quang học 2D giữa các hình ảnh, xác định sự tương quan lẫn nhau giữa các điểm ảnh bằng cách kiểm tra tính nhất quán trước sau rồi sử dụng giá trị độ sâu để tính tọa độ 3D và vector scene flow cho những điểm tương quan nhau này.</a:t>
            </a:r>
            <a:endParaRPr b="0" i="0" sz="1200" u="none" cap="none" strike="noStrike">
              <a:solidFill>
                <a:srgbClr val="000000"/>
              </a:solidFill>
              <a:latin typeface="Tahoma"/>
              <a:ea typeface="Tahoma"/>
              <a:cs typeface="Tahoma"/>
              <a:sym typeface="Tahoma"/>
            </a:endParaRPr>
          </a:p>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Làm phẳng 2 chiều và render.</a:t>
            </a:r>
            <a:endParaRPr/>
          </a:p>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Bộ dữ liệu: Vimeo-90K, Mannequin-Challenge</a:t>
            </a:r>
            <a:endParaRPr b="0" i="0" sz="1200" u="none" cap="none" strike="noStrike">
              <a:solidFill>
                <a:srgbClr val="000000"/>
              </a:solidFill>
              <a:latin typeface="Tahoma"/>
              <a:ea typeface="Tahoma"/>
              <a:cs typeface="Tahoma"/>
              <a:sym typeface="Tahoma"/>
            </a:endParaRPr>
          </a:p>
        </p:txBody>
      </p:sp>
      <p:sp>
        <p:nvSpPr>
          <p:cNvPr id="108" name="Google Shape;108;p1"/>
          <p:cNvSpPr txBox="1"/>
          <p:nvPr/>
        </p:nvSpPr>
        <p:spPr>
          <a:xfrm>
            <a:off x="544512" y="8850312"/>
            <a:ext cx="2209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cap="none" strike="noStrike">
                <a:solidFill>
                  <a:srgbClr val="0B4993"/>
                </a:solidFill>
                <a:latin typeface="Arial"/>
                <a:ea typeface="Arial"/>
                <a:cs typeface="Arial"/>
                <a:sym typeface="Arial"/>
              </a:rPr>
              <a:t>1.  Nội dung</a:t>
            </a:r>
            <a:endParaRPr b="0" i="0" sz="1400" u="none" cap="none" strike="noStrike">
              <a:solidFill>
                <a:srgbClr val="000000"/>
              </a:solidFill>
              <a:latin typeface="Arial"/>
              <a:ea typeface="Arial"/>
              <a:cs typeface="Arial"/>
              <a:sym typeface="Arial"/>
            </a:endParaRPr>
          </a:p>
        </p:txBody>
      </p:sp>
      <p:sp>
        <p:nvSpPr>
          <p:cNvPr id="109" name="Google Shape;109;p1"/>
          <p:cNvSpPr txBox="1"/>
          <p:nvPr/>
        </p:nvSpPr>
        <p:spPr>
          <a:xfrm>
            <a:off x="5857322" y="8850312"/>
            <a:ext cx="2590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cap="none" strike="noStrike">
                <a:solidFill>
                  <a:srgbClr val="0B4993"/>
                </a:solidFill>
                <a:latin typeface="Arial"/>
                <a:ea typeface="Arial"/>
                <a:cs typeface="Arial"/>
                <a:sym typeface="Arial"/>
              </a:rPr>
              <a:t>2.  Phương pháp</a:t>
            </a:r>
            <a:endParaRPr b="0" i="0" sz="1400" u="none" cap="none" strike="noStrike">
              <a:solidFill>
                <a:srgbClr val="000000"/>
              </a:solidFill>
              <a:latin typeface="Arial"/>
              <a:ea typeface="Arial"/>
              <a:cs typeface="Arial"/>
              <a:sym typeface="Arial"/>
            </a:endParaRPr>
          </a:p>
        </p:txBody>
      </p:sp>
      <p:sp>
        <p:nvSpPr>
          <p:cNvPr id="110" name="Google Shape;110;p1"/>
          <p:cNvSpPr txBox="1"/>
          <p:nvPr/>
        </p:nvSpPr>
        <p:spPr>
          <a:xfrm>
            <a:off x="5936438" y="11370805"/>
            <a:ext cx="266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cap="none" strike="noStrike">
                <a:solidFill>
                  <a:srgbClr val="0B4993"/>
                </a:solidFill>
                <a:latin typeface="Arial"/>
                <a:ea typeface="Arial"/>
                <a:cs typeface="Arial"/>
                <a:sym typeface="Arial"/>
              </a:rPr>
              <a:t>3.  Kết quả dự kiến</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5933412" y="11616354"/>
            <a:ext cx="4136100" cy="1384954"/>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Xây dựng được một mô hình tạo khoảnh khắc 3D để so sánh với những mô hình làm tuần tự như trước đây, đánh giá, cải tiến… Từ đó được áp dụng rộng rãi vào các công cụ chỉnh sửa ảnh.</a:t>
            </a:r>
            <a:endParaRPr/>
          </a:p>
          <a:p>
            <a:pPr indent="-171450" lvl="0" marL="17145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ahoma"/>
                <a:ea typeface="Tahoma"/>
                <a:cs typeface="Tahoma"/>
                <a:sym typeface="Tahoma"/>
              </a:rPr>
              <a:t>Xây dựng được thuật toán trích xuất LDI đặc trưng từ những scene flow để phục vụ cho việc tạo ra 3D moments.</a:t>
            </a:r>
            <a:endParaRPr b="0" i="0" sz="1200" u="none" cap="none" strike="noStrike">
              <a:solidFill>
                <a:srgbClr val="000000"/>
              </a:solidFill>
              <a:latin typeface="Tahoma"/>
              <a:ea typeface="Tahoma"/>
              <a:cs typeface="Tahoma"/>
              <a:sym typeface="Tahoma"/>
            </a:endParaRPr>
          </a:p>
        </p:txBody>
      </p:sp>
      <p:sp>
        <p:nvSpPr>
          <p:cNvPr id="112" name="Google Shape;112;p1"/>
          <p:cNvSpPr txBox="1"/>
          <p:nvPr/>
        </p:nvSpPr>
        <p:spPr>
          <a:xfrm>
            <a:off x="5619888" y="3211880"/>
            <a:ext cx="4400400" cy="1815841"/>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Arial"/>
              <a:buChar char="•"/>
            </a:pPr>
            <a:r>
              <a:rPr b="0" i="0" lang="en-US" sz="1400" u="none" cap="none" strike="noStrike">
                <a:solidFill>
                  <a:srgbClr val="000000"/>
                </a:solidFill>
                <a:latin typeface="Tahoma"/>
                <a:ea typeface="Tahoma"/>
                <a:cs typeface="Tahoma"/>
                <a:sym typeface="Tahoma"/>
              </a:rPr>
              <a:t>Việc chụp ảnh với số lượng lớn và bất kì đâu cực kì tiện lợi với chiếc smartphone.</a:t>
            </a:r>
            <a:endParaRPr/>
          </a:p>
          <a:p>
            <a:pPr indent="-171450" lvl="0" marL="171450" marR="0" rtl="0" algn="just">
              <a:lnSpc>
                <a:spcPct val="100000"/>
              </a:lnSpc>
              <a:spcBef>
                <a:spcPts val="0"/>
              </a:spcBef>
              <a:spcAft>
                <a:spcPts val="0"/>
              </a:spcAft>
              <a:buClr>
                <a:schemeClr val="dk1"/>
              </a:buClr>
              <a:buSzPts val="1200"/>
              <a:buFont typeface="Arial"/>
              <a:buChar char="•"/>
            </a:pPr>
            <a:r>
              <a:rPr b="0" i="0" lang="en-US" sz="1400" u="none" cap="none" strike="noStrike">
                <a:solidFill>
                  <a:srgbClr val="000000"/>
                </a:solidFill>
                <a:latin typeface="Tahoma"/>
                <a:ea typeface="Tahoma"/>
                <a:cs typeface="Tahoma"/>
                <a:sym typeface="Tahoma"/>
              </a:rPr>
              <a:t>Có những khoảnh khắc đáng nhớ khiến chúng ta muốn lưu giữ kỹ càng hơn so với một bức ảnh 2D có thể.</a:t>
            </a:r>
            <a:endParaRPr/>
          </a:p>
          <a:p>
            <a:pPr indent="-171450" lvl="0" marL="171450" marR="0" rtl="0" algn="just">
              <a:lnSpc>
                <a:spcPct val="100000"/>
              </a:lnSpc>
              <a:spcBef>
                <a:spcPts val="0"/>
              </a:spcBef>
              <a:spcAft>
                <a:spcPts val="0"/>
              </a:spcAft>
              <a:buClr>
                <a:schemeClr val="dk1"/>
              </a:buClr>
              <a:buSzPts val="1200"/>
              <a:buFont typeface="Arial"/>
              <a:buChar char="•"/>
            </a:pPr>
            <a:r>
              <a:rPr b="0" i="0" lang="en-US" sz="1400" u="none" cap="none" strike="noStrike">
                <a:solidFill>
                  <a:srgbClr val="000000"/>
                </a:solidFill>
                <a:latin typeface="Tahoma"/>
                <a:ea typeface="Tahoma"/>
                <a:cs typeface="Tahoma"/>
                <a:sym typeface="Tahoma"/>
              </a:rPr>
              <a:t>Đơn giản là muốn tạo một khoảnh khắc để chia sẻ cùng bạn bè trên mạng xã hội.</a:t>
            </a:r>
            <a:endParaRPr b="0" i="0" sz="1400" u="none" cap="none" strike="noStrike">
              <a:solidFill>
                <a:srgbClr val="000000"/>
              </a:solidFill>
              <a:latin typeface="Tahoma"/>
              <a:ea typeface="Tahoma"/>
              <a:cs typeface="Tahoma"/>
              <a:sym typeface="Tahoma"/>
            </a:endParaRPr>
          </a:p>
          <a:p>
            <a:pPr indent="-95250" lvl="0" marL="171450" marR="0" rtl="0" algn="just">
              <a:lnSpc>
                <a:spcPct val="100000"/>
              </a:lnSpc>
              <a:spcBef>
                <a:spcPts val="0"/>
              </a:spcBef>
              <a:spcAft>
                <a:spcPts val="0"/>
              </a:spcAft>
              <a:buClr>
                <a:schemeClr val="dk1"/>
              </a:buClr>
              <a:buSzPts val="1200"/>
              <a:buFont typeface="Arial"/>
              <a:buNone/>
            </a:pPr>
            <a:r>
              <a:t/>
            </a:r>
            <a:endParaRPr b="0" i="0" sz="1400" u="none" cap="none" strike="noStrike">
              <a:solidFill>
                <a:srgbClr val="000000"/>
              </a:solidFill>
              <a:latin typeface="Tahoma"/>
              <a:ea typeface="Tahoma"/>
              <a:cs typeface="Tahoma"/>
              <a:sym typeface="Tahoma"/>
            </a:endParaRPr>
          </a:p>
        </p:txBody>
      </p:sp>
      <p:sp>
        <p:nvSpPr>
          <p:cNvPr id="113" name="Google Shape;113;p1"/>
          <p:cNvSpPr txBox="1"/>
          <p:nvPr/>
        </p:nvSpPr>
        <p:spPr>
          <a:xfrm>
            <a:off x="658812" y="3138570"/>
            <a:ext cx="4400868" cy="209284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600"/>
              </a:spcBef>
              <a:spcAft>
                <a:spcPts val="0"/>
              </a:spcAft>
              <a:buClr>
                <a:srgbClr val="000000"/>
              </a:buClr>
              <a:buSzPts val="1200"/>
              <a:buFont typeface="Arial"/>
              <a:buChar char="•"/>
            </a:pPr>
            <a:r>
              <a:rPr b="0" i="0" lang="en-US" sz="1400" u="none" cap="none" strike="noStrike">
                <a:solidFill>
                  <a:srgbClr val="000000"/>
                </a:solidFill>
                <a:latin typeface="Tahoma"/>
                <a:ea typeface="Tahoma"/>
                <a:cs typeface="Tahoma"/>
                <a:sym typeface="Tahoma"/>
              </a:rPr>
              <a:t>Xây dựng một phương thức để tái hiện lại những khoảnh khắc 3D đáng nhớ thông qua những bức ảnh gần như trùng lặp.</a:t>
            </a:r>
            <a:endParaRPr/>
          </a:p>
          <a:p>
            <a:pPr indent="-171450" lvl="0" marL="171450" marR="0" rtl="0" algn="just">
              <a:lnSpc>
                <a:spcPct val="100000"/>
              </a:lnSpc>
              <a:spcBef>
                <a:spcPts val="600"/>
              </a:spcBef>
              <a:spcAft>
                <a:spcPts val="0"/>
              </a:spcAft>
              <a:buClr>
                <a:srgbClr val="000000"/>
              </a:buClr>
              <a:buSzPts val="1200"/>
              <a:buFont typeface="Arial"/>
              <a:buChar char="•"/>
            </a:pPr>
            <a:r>
              <a:rPr b="0" i="0" lang="en-US" sz="1400" u="none" cap="none" strike="noStrike">
                <a:solidFill>
                  <a:srgbClr val="000000"/>
                </a:solidFill>
                <a:latin typeface="Tahoma"/>
                <a:ea typeface="Tahoma"/>
                <a:cs typeface="Tahoma"/>
                <a:sym typeface="Tahoma"/>
              </a:rPr>
              <a:t>Xây dựng một mô hình mới dựa trên các LDI đặc trưng được tăng cường bằng các scene flow để tạo 3D-moments.</a:t>
            </a:r>
            <a:endParaRPr/>
          </a:p>
          <a:p>
            <a:pPr indent="-95250" lvl="0" marL="171450" marR="0" rtl="0" algn="just">
              <a:lnSpc>
                <a:spcPct val="100000"/>
              </a:lnSpc>
              <a:spcBef>
                <a:spcPts val="6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95250" lvl="0" marL="171450" marR="0" rtl="0" algn="just">
              <a:lnSpc>
                <a:spcPct val="100000"/>
              </a:lnSpc>
              <a:spcBef>
                <a:spcPts val="600"/>
              </a:spcBef>
              <a:spcAft>
                <a:spcPts val="0"/>
              </a:spcAft>
              <a:buClr>
                <a:srgbClr val="000000"/>
              </a:buClr>
              <a:buSzPts val="1200"/>
              <a:buFont typeface="Arial"/>
              <a:buNone/>
            </a:pPr>
            <a:r>
              <a:t/>
            </a:r>
            <a:endParaRPr b="0" i="0" sz="1200" u="none" cap="none" strike="noStrike">
              <a:solidFill>
                <a:srgbClr val="000000"/>
              </a:solidFill>
              <a:latin typeface="Tahoma"/>
              <a:ea typeface="Tahoma"/>
              <a:cs typeface="Tahoma"/>
              <a:sym typeface="Tahoma"/>
            </a:endParaRPr>
          </a:p>
        </p:txBody>
      </p:sp>
      <p:pic>
        <p:nvPicPr>
          <p:cNvPr descr="https://lh6.googleusercontent.com/E2DdICOwJXeAEiqe1_iUy1YvIx1T_lgBsyazCRKCA-c6uvxsN8n5DTZr0W2nGt5fG9WAmU_wwfZ7BIXONAEnngsiAR08xz18iI2XwkrPu0iJJqgn1Qa1sSu6-p0RjRHxeK-hYVyENiXXkyusxQlQQmCmhA=s2048" id="114" name="Google Shape;114;p1"/>
          <p:cNvPicPr preferRelativeResize="0"/>
          <p:nvPr/>
        </p:nvPicPr>
        <p:blipFill rotWithShape="1">
          <a:blip r:embed="rId6">
            <a:alphaModFix/>
          </a:blip>
          <a:srcRect b="0" l="0" r="0" t="0"/>
          <a:stretch/>
        </p:blipFill>
        <p:spPr>
          <a:xfrm>
            <a:off x="1251791" y="5843746"/>
            <a:ext cx="8185053" cy="2250383"/>
          </a:xfrm>
          <a:prstGeom prst="rect">
            <a:avLst/>
          </a:prstGeom>
          <a:noFill/>
          <a:ln>
            <a:noFill/>
          </a:ln>
        </p:spPr>
      </p:pic>
      <p:pic>
        <p:nvPicPr>
          <p:cNvPr id="115" name="Google Shape;115;p1"/>
          <p:cNvPicPr preferRelativeResize="0"/>
          <p:nvPr/>
        </p:nvPicPr>
        <p:blipFill rotWithShape="1">
          <a:blip r:embed="rId7">
            <a:alphaModFix/>
          </a:blip>
          <a:srcRect b="0" l="0" r="0" t="0"/>
          <a:stretch/>
        </p:blipFill>
        <p:spPr>
          <a:xfrm>
            <a:off x="3335378" y="11836399"/>
            <a:ext cx="2521943" cy="1998873"/>
          </a:xfrm>
          <a:prstGeom prst="rect">
            <a:avLst/>
          </a:prstGeom>
          <a:noFill/>
          <a:ln>
            <a:noFill/>
          </a:ln>
        </p:spPr>
      </p:pic>
      <p:pic>
        <p:nvPicPr>
          <p:cNvPr descr="https://lh5.googleusercontent.com/PMoTnYR4mVZtCJgvgVqS84TkefDoB9zlmt6i6FLv78rqKfKZosdGPYRrh4lP95TKiPf5XvLe7QxH9CTMHbnSjnNOIZbnUsUA9yYDeEiEEdT8VIKdXxpkEp5s_zsLLNePcbdYlSvcbL3aNoY=s2048" id="116" name="Google Shape;116;p1"/>
          <p:cNvPicPr preferRelativeResize="0"/>
          <p:nvPr/>
        </p:nvPicPr>
        <p:blipFill rotWithShape="1">
          <a:blip r:embed="rId8">
            <a:alphaModFix/>
          </a:blip>
          <a:srcRect b="0" l="0" r="0" t="0"/>
          <a:stretch/>
        </p:blipFill>
        <p:spPr>
          <a:xfrm>
            <a:off x="879475" y="11912600"/>
            <a:ext cx="1981200" cy="1752600"/>
          </a:xfrm>
          <a:prstGeom prst="rect">
            <a:avLst/>
          </a:prstGeom>
          <a:noFill/>
          <a:ln>
            <a:noFill/>
          </a:ln>
        </p:spPr>
      </p:pic>
      <p:pic>
        <p:nvPicPr>
          <p:cNvPr descr="https://lh4.googleusercontent.com/-lFeh4fUFzi5sbclC_ibPDdQGMJxlLrN2g9aBtWM3HRFUt5jdq0ni-u5GDC-sCyOB3NVF6OJuUlcd9-nilk93WsFv8ZUqQwwVeMXOh2vLNMdLVZAeqlU7WySyDiL4rpmY21bLwe1mZ6fXtQ=s2048" id="117" name="Google Shape;117;p1"/>
          <p:cNvPicPr preferRelativeResize="0"/>
          <p:nvPr/>
        </p:nvPicPr>
        <p:blipFill rotWithShape="1">
          <a:blip r:embed="rId9">
            <a:alphaModFix/>
          </a:blip>
          <a:srcRect b="0" l="0" r="0" t="0"/>
          <a:stretch/>
        </p:blipFill>
        <p:spPr>
          <a:xfrm>
            <a:off x="6332024" y="13001308"/>
            <a:ext cx="3619500" cy="1095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