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311" r:id="rId5"/>
    <p:sldId id="312" r:id="rId6"/>
    <p:sldId id="318" r:id="rId7"/>
    <p:sldId id="301" r:id="rId8"/>
    <p:sldId id="313" r:id="rId9"/>
    <p:sldId id="314" r:id="rId10"/>
    <p:sldId id="315" r:id="rId11"/>
    <p:sldId id="344" r:id="rId12"/>
    <p:sldId id="316" r:id="rId13"/>
    <p:sldId id="346" r:id="rId14"/>
    <p:sldId id="317" r:id="rId15"/>
    <p:sldId id="333" r:id="rId16"/>
    <p:sldId id="332" r:id="rId17"/>
    <p:sldId id="330" r:id="rId18"/>
    <p:sldId id="331" r:id="rId19"/>
    <p:sldId id="334" r:id="rId20"/>
    <p:sldId id="335" r:id="rId21"/>
    <p:sldId id="336" r:id="rId22"/>
    <p:sldId id="338" r:id="rId23"/>
    <p:sldId id="339" r:id="rId24"/>
    <p:sldId id="340" r:id="rId25"/>
    <p:sldId id="341" r:id="rId26"/>
    <p:sldId id="342" r:id="rId27"/>
    <p:sldId id="345" r:id="rId28"/>
    <p:sldId id="343" r:id="rId29"/>
    <p:sldId id="305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54545">
        <a:ln>
          <a:noFill/>
        </a:ln>
        <a:solidFill>
          <a:srgbClr val="696B6B"/>
        </a:solidFill>
        <a:effectLst/>
        <a:uFillTx/>
        <a:latin typeface="+mj-lt"/>
        <a:ea typeface="+mj-ea"/>
        <a:cs typeface="+mj-cs"/>
        <a:sym typeface="Open Sans"/>
      </a:defRPr>
    </a:lvl1pPr>
    <a:lvl2pPr marL="0" marR="0" indent="228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54545">
        <a:ln>
          <a:noFill/>
        </a:ln>
        <a:solidFill>
          <a:srgbClr val="696B6B"/>
        </a:solidFill>
        <a:effectLst/>
        <a:uFillTx/>
        <a:latin typeface="+mj-lt"/>
        <a:ea typeface="+mj-ea"/>
        <a:cs typeface="+mj-cs"/>
        <a:sym typeface="Open Sans"/>
      </a:defRPr>
    </a:lvl2pPr>
    <a:lvl3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54545">
        <a:ln>
          <a:noFill/>
        </a:ln>
        <a:solidFill>
          <a:srgbClr val="696B6B"/>
        </a:solidFill>
        <a:effectLst/>
        <a:uFillTx/>
        <a:latin typeface="+mj-lt"/>
        <a:ea typeface="+mj-ea"/>
        <a:cs typeface="+mj-cs"/>
        <a:sym typeface="Open Sans"/>
      </a:defRPr>
    </a:lvl3pPr>
    <a:lvl4pPr marL="0" marR="0" indent="685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54545">
        <a:ln>
          <a:noFill/>
        </a:ln>
        <a:solidFill>
          <a:srgbClr val="696B6B"/>
        </a:solidFill>
        <a:effectLst/>
        <a:uFillTx/>
        <a:latin typeface="+mj-lt"/>
        <a:ea typeface="+mj-ea"/>
        <a:cs typeface="+mj-cs"/>
        <a:sym typeface="Open Sans"/>
      </a:defRPr>
    </a:lvl4pPr>
    <a:lvl5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54545">
        <a:ln>
          <a:noFill/>
        </a:ln>
        <a:solidFill>
          <a:srgbClr val="696B6B"/>
        </a:solidFill>
        <a:effectLst/>
        <a:uFillTx/>
        <a:latin typeface="+mj-lt"/>
        <a:ea typeface="+mj-ea"/>
        <a:cs typeface="+mj-cs"/>
        <a:sym typeface="Open Sans"/>
      </a:defRPr>
    </a:lvl5pPr>
    <a:lvl6pPr marL="0" marR="0" indent="1143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54545">
        <a:ln>
          <a:noFill/>
        </a:ln>
        <a:solidFill>
          <a:srgbClr val="696B6B"/>
        </a:solidFill>
        <a:effectLst/>
        <a:uFillTx/>
        <a:latin typeface="+mj-lt"/>
        <a:ea typeface="+mj-ea"/>
        <a:cs typeface="+mj-cs"/>
        <a:sym typeface="Open Sans"/>
      </a:defRPr>
    </a:lvl6pPr>
    <a:lvl7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54545">
        <a:ln>
          <a:noFill/>
        </a:ln>
        <a:solidFill>
          <a:srgbClr val="696B6B"/>
        </a:solidFill>
        <a:effectLst/>
        <a:uFillTx/>
        <a:latin typeface="+mj-lt"/>
        <a:ea typeface="+mj-ea"/>
        <a:cs typeface="+mj-cs"/>
        <a:sym typeface="Open Sans"/>
      </a:defRPr>
    </a:lvl7pPr>
    <a:lvl8pPr marL="0" marR="0" indent="1600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54545">
        <a:ln>
          <a:noFill/>
        </a:ln>
        <a:solidFill>
          <a:srgbClr val="696B6B"/>
        </a:solidFill>
        <a:effectLst/>
        <a:uFillTx/>
        <a:latin typeface="+mj-lt"/>
        <a:ea typeface="+mj-ea"/>
        <a:cs typeface="+mj-cs"/>
        <a:sym typeface="Open Sans"/>
      </a:defRPr>
    </a:lvl8pPr>
    <a:lvl9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54545">
        <a:ln>
          <a:noFill/>
        </a:ln>
        <a:solidFill>
          <a:srgbClr val="696B6B"/>
        </a:solidFill>
        <a:effectLst/>
        <a:uFillTx/>
        <a:latin typeface="+mj-lt"/>
        <a:ea typeface="+mj-ea"/>
        <a:cs typeface="+mj-cs"/>
        <a:sym typeface="Open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1" autoAdjust="0"/>
    <p:restoredTop sz="94629"/>
  </p:normalViewPr>
  <p:slideViewPr>
    <p:cSldViewPr snapToGrid="0" snapToObjects="1">
      <p:cViewPr>
        <p:scale>
          <a:sx n="33" d="100"/>
          <a:sy n="33" d="100"/>
        </p:scale>
        <p:origin x="-1450" y="245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Bảng</a:t>
            </a:r>
            <a:r>
              <a:rPr lang="en-US" baseline="0" dirty="0"/>
              <a:t> so </a:t>
            </a:r>
            <a:r>
              <a:rPr lang="en-US" baseline="0" dirty="0" err="1"/>
              <a:t>sánh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2515686515748032E-2"/>
          <c:y val="6.1529344904322859E-2"/>
          <c:w val="0.957484313484252"/>
          <c:h val="0.87464222055370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Naïve Bayes</c:v>
                </c:pt>
                <c:pt idx="1">
                  <c:v>Decision Tree</c:v>
                </c:pt>
                <c:pt idx="2">
                  <c:v>SVM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0.82699999999999996</c:v>
                </c:pt>
                <c:pt idx="1">
                  <c:v>0.75700000000000001</c:v>
                </c:pt>
                <c:pt idx="2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C8-4F31-98AB-7F99136E82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9029240"/>
        <c:axId val="429032520"/>
      </c:barChart>
      <c:catAx>
        <c:axId val="429029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032520"/>
        <c:crosses val="autoZero"/>
        <c:auto val="1"/>
        <c:lblAlgn val="ctr"/>
        <c:lblOffset val="100"/>
        <c:noMultiLvlLbl val="0"/>
      </c:catAx>
      <c:valAx>
        <c:axId val="42903252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029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0.81095</cdr:x>
      <cdr:y>0.15838</cdr:y>
    </cdr:from>
    <cdr:to>
      <cdr:x>0.87402</cdr:x>
      <cdr:y>0.19755</cdr:y>
    </cdr:to>
    <cdr:sp macro="" textlink="">
      <cdr:nvSpPr>
        <cdr:cNvPr id="5" name="TextBox 6">
          <a:extLst xmlns:a="http://schemas.openxmlformats.org/drawingml/2006/main">
            <a:ext uri="{FF2B5EF4-FFF2-40B4-BE49-F238E27FC236}">
              <a16:creationId xmlns:a16="http://schemas.microsoft.com/office/drawing/2014/main" id="{38E10EC2-6707-42AC-89E1-4EE52934E50F}"/>
            </a:ext>
          </a:extLst>
        </cdr:cNvPr>
        <cdr:cNvSpPr txBox="1"/>
      </cdr:nvSpPr>
      <cdr:spPr>
        <a:xfrm xmlns:a="http://schemas.openxmlformats.org/drawingml/2006/main">
          <a:off x="14470184" y="1742217"/>
          <a:ext cx="1125415" cy="43088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2700" cap="flat">
          <a:noFill/>
          <a:miter lim="400000"/>
        </a:ln>
        <a:effectLst xmlns:a="http://schemas.openxmlformats.org/drawingml/2006/main"/>
        <a:sp3d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none"/>
      </cdr:style>
      <cdr:txBody>
        <a:bodyPr xmlns:a="http://schemas.openxmlformats.org/drawingml/2006/main" wrap="square">
          <a:spAutoFit/>
        </a:bodyPr>
        <a:lstStyle xmlns:a="http://schemas.openxmlformats.org/drawingml/2006/main">
          <a:defPPr marL="0" marR="0" indent="0" algn="l" defTabSz="914400" rtl="0" fontAlgn="auto" latinLnBrk="1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defRPr>
          </a:defPPr>
          <a:lvl1pPr marL="0" marR="0" indent="0" algn="l" defTabSz="8255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2200" b="0" i="0" u="none" strike="noStrike" cap="none" spc="0" normalizeH="0" baseline="54545">
              <a:ln>
                <a:noFill/>
              </a:ln>
              <a:solidFill>
                <a:srgbClr val="696B6B"/>
              </a:solidFill>
              <a:effectLst/>
              <a:uFillTx/>
              <a:latin typeface="+mj-lt"/>
              <a:ea typeface="+mj-ea"/>
              <a:cs typeface="+mj-cs"/>
              <a:sym typeface="Open Sans"/>
            </a:defRPr>
          </a:lvl1pPr>
          <a:lvl2pPr marL="0" marR="0" indent="228600" algn="l" defTabSz="8255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2200" b="0" i="0" u="none" strike="noStrike" cap="none" spc="0" normalizeH="0" baseline="54545">
              <a:ln>
                <a:noFill/>
              </a:ln>
              <a:solidFill>
                <a:srgbClr val="696B6B"/>
              </a:solidFill>
              <a:effectLst/>
              <a:uFillTx/>
              <a:latin typeface="+mj-lt"/>
              <a:ea typeface="+mj-ea"/>
              <a:cs typeface="+mj-cs"/>
              <a:sym typeface="Open Sans"/>
            </a:defRPr>
          </a:lvl2pPr>
          <a:lvl3pPr marL="0" marR="0" indent="457200" algn="l" defTabSz="8255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2200" b="0" i="0" u="none" strike="noStrike" cap="none" spc="0" normalizeH="0" baseline="54545">
              <a:ln>
                <a:noFill/>
              </a:ln>
              <a:solidFill>
                <a:srgbClr val="696B6B"/>
              </a:solidFill>
              <a:effectLst/>
              <a:uFillTx/>
              <a:latin typeface="+mj-lt"/>
              <a:ea typeface="+mj-ea"/>
              <a:cs typeface="+mj-cs"/>
              <a:sym typeface="Open Sans"/>
            </a:defRPr>
          </a:lvl3pPr>
          <a:lvl4pPr marL="0" marR="0" indent="685800" algn="l" defTabSz="8255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2200" b="0" i="0" u="none" strike="noStrike" cap="none" spc="0" normalizeH="0" baseline="54545">
              <a:ln>
                <a:noFill/>
              </a:ln>
              <a:solidFill>
                <a:srgbClr val="696B6B"/>
              </a:solidFill>
              <a:effectLst/>
              <a:uFillTx/>
              <a:latin typeface="+mj-lt"/>
              <a:ea typeface="+mj-ea"/>
              <a:cs typeface="+mj-cs"/>
              <a:sym typeface="Open Sans"/>
            </a:defRPr>
          </a:lvl4pPr>
          <a:lvl5pPr marL="0" marR="0" indent="914400" algn="l" defTabSz="8255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2200" b="0" i="0" u="none" strike="noStrike" cap="none" spc="0" normalizeH="0" baseline="54545">
              <a:ln>
                <a:noFill/>
              </a:ln>
              <a:solidFill>
                <a:srgbClr val="696B6B"/>
              </a:solidFill>
              <a:effectLst/>
              <a:uFillTx/>
              <a:latin typeface="+mj-lt"/>
              <a:ea typeface="+mj-ea"/>
              <a:cs typeface="+mj-cs"/>
              <a:sym typeface="Open Sans"/>
            </a:defRPr>
          </a:lvl5pPr>
          <a:lvl6pPr marL="0" marR="0" indent="1143000" algn="l" defTabSz="8255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2200" b="0" i="0" u="none" strike="noStrike" cap="none" spc="0" normalizeH="0" baseline="54545">
              <a:ln>
                <a:noFill/>
              </a:ln>
              <a:solidFill>
                <a:srgbClr val="696B6B"/>
              </a:solidFill>
              <a:effectLst/>
              <a:uFillTx/>
              <a:latin typeface="+mj-lt"/>
              <a:ea typeface="+mj-ea"/>
              <a:cs typeface="+mj-cs"/>
              <a:sym typeface="Open Sans"/>
            </a:defRPr>
          </a:lvl6pPr>
          <a:lvl7pPr marL="0" marR="0" indent="1371600" algn="l" defTabSz="8255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2200" b="0" i="0" u="none" strike="noStrike" cap="none" spc="0" normalizeH="0" baseline="54545">
              <a:ln>
                <a:noFill/>
              </a:ln>
              <a:solidFill>
                <a:srgbClr val="696B6B"/>
              </a:solidFill>
              <a:effectLst/>
              <a:uFillTx/>
              <a:latin typeface="+mj-lt"/>
              <a:ea typeface="+mj-ea"/>
              <a:cs typeface="+mj-cs"/>
              <a:sym typeface="Open Sans"/>
            </a:defRPr>
          </a:lvl7pPr>
          <a:lvl8pPr marL="0" marR="0" indent="1600200" algn="l" defTabSz="8255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2200" b="0" i="0" u="none" strike="noStrike" cap="none" spc="0" normalizeH="0" baseline="54545">
              <a:ln>
                <a:noFill/>
              </a:ln>
              <a:solidFill>
                <a:srgbClr val="696B6B"/>
              </a:solidFill>
              <a:effectLst/>
              <a:uFillTx/>
              <a:latin typeface="+mj-lt"/>
              <a:ea typeface="+mj-ea"/>
              <a:cs typeface="+mj-cs"/>
              <a:sym typeface="Open Sans"/>
            </a:defRPr>
          </a:lvl8pPr>
          <a:lvl9pPr marL="0" marR="0" indent="1828800" algn="l" defTabSz="8255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2200" b="0" i="0" u="none" strike="noStrike" cap="none" spc="0" normalizeH="0" baseline="54545">
              <a:ln>
                <a:noFill/>
              </a:ln>
              <a:solidFill>
                <a:srgbClr val="696B6B"/>
              </a:solidFill>
              <a:effectLst/>
              <a:uFillTx/>
              <a:latin typeface="+mj-lt"/>
              <a:ea typeface="+mj-ea"/>
              <a:cs typeface="+mj-cs"/>
              <a:sym typeface="Open Sans"/>
            </a:defRPr>
          </a:lvl9pPr>
        </a:lstStyle>
        <a:p xmlns:a="http://schemas.openxmlformats.org/drawingml/2006/main">
          <a:r>
            <a:rPr lang="en-US" b="1" baseline="0" dirty="0"/>
            <a:t>0.860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12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nda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/>
          <p:cNvGrpSpPr/>
          <p:nvPr/>
        </p:nvGrpSpPr>
        <p:grpSpPr>
          <a:xfrm>
            <a:off x="2541418" y="946631"/>
            <a:ext cx="623186" cy="584965"/>
            <a:chOff x="0" y="0"/>
            <a:chExt cx="623185" cy="584964"/>
          </a:xfrm>
        </p:grpSpPr>
        <p:sp>
          <p:nvSpPr>
            <p:cNvPr id="11" name="Shape 11"/>
            <p:cNvSpPr/>
            <p:nvPr/>
          </p:nvSpPr>
          <p:spPr>
            <a:xfrm>
              <a:off x="0" y="0"/>
              <a:ext cx="584200" cy="584201"/>
            </a:xfrm>
            <a:prstGeom prst="roundRect">
              <a:avLst>
                <a:gd name="adj" fmla="val 6991"/>
              </a:avLst>
            </a:prstGeom>
            <a:gradFill flip="none" rotWithShape="1">
              <a:gsLst>
                <a:gs pos="0">
                  <a:schemeClr val="accent1"/>
                </a:gs>
                <a:gs pos="34267">
                  <a:schemeClr val="accent2"/>
                </a:gs>
                <a:gs pos="68294">
                  <a:schemeClr val="accent3"/>
                </a:gs>
                <a:gs pos="100000">
                  <a:schemeClr val="accent4"/>
                </a:gs>
              </a:gsLst>
              <a:lin ang="285445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38666" y="51486"/>
              <a:ext cx="584519" cy="5334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defRPr sz="2800" b="1" cap="all" spc="279" baseline="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12</a:t>
              </a:r>
              <a:endParaRPr dirty="0"/>
            </a:p>
          </p:txBody>
        </p:sp>
      </p:grp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22413642" y="947395"/>
            <a:ext cx="864077" cy="584201"/>
          </a:xfrm>
          <a:prstGeom prst="rect">
            <a:avLst/>
          </a:prstGeom>
        </p:spPr>
        <p:txBody>
          <a:bodyPr wrap="square"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" name="Shape 15"/>
          <p:cNvSpPr/>
          <p:nvPr/>
        </p:nvSpPr>
        <p:spPr>
          <a:xfrm>
            <a:off x="1106281" y="972756"/>
            <a:ext cx="143513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800" b="1" cap="all" spc="279" baseline="0">
                <a:solidFill>
                  <a:srgbClr val="292B3A"/>
                </a:solidFill>
              </a:defRPr>
            </a:lvl1pPr>
          </a:lstStyle>
          <a:p>
            <a:r>
              <a:rPr lang="en-US" dirty="0" err="1"/>
              <a:t>Nhóm</a:t>
            </a:r>
            <a:endParaRPr dirty="0"/>
          </a:p>
        </p:txBody>
      </p:sp>
      <p:sp>
        <p:nvSpPr>
          <p:cNvPr id="16" name="Shape 16"/>
          <p:cNvSpPr/>
          <p:nvPr/>
        </p:nvSpPr>
        <p:spPr>
          <a:xfrm>
            <a:off x="963377" y="1827827"/>
            <a:ext cx="22457247" cy="1"/>
          </a:xfrm>
          <a:prstGeom prst="line">
            <a:avLst/>
          </a:prstGeom>
          <a:ln w="25400">
            <a:solidFill>
              <a:srgbClr val="D4D9D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22413642" y="947395"/>
            <a:ext cx="864077" cy="584201"/>
          </a:xfrm>
          <a:prstGeom prst="rect">
            <a:avLst/>
          </a:prstGeom>
        </p:spPr>
        <p:txBody>
          <a:bodyPr wrap="square"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" name="Shape 16"/>
          <p:cNvSpPr/>
          <p:nvPr/>
        </p:nvSpPr>
        <p:spPr>
          <a:xfrm>
            <a:off x="963377" y="1827827"/>
            <a:ext cx="22457247" cy="1"/>
          </a:xfrm>
          <a:prstGeom prst="line">
            <a:avLst/>
          </a:prstGeom>
          <a:ln w="25400">
            <a:solidFill>
              <a:srgbClr val="D4D9D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900054" y="3189055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594429" y="3189055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288804" y="3189055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983179" y="3189055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3677554" y="3189055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6371929" y="3189055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9066306" y="3189055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900054" y="5928538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594429" y="5928538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288804" y="5928538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0983179" y="5928538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3677554" y="5928538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6371929" y="5928538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9066306" y="5928538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2900054" y="8668021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594429" y="8668021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288804" y="8668021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0983179" y="8668021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3677554" y="8668021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6371929" y="8668021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19066306" y="8668021"/>
            <a:ext cx="2297112" cy="2297112"/>
          </a:xfrm>
        </p:spPr>
        <p:txBody>
          <a:bodyPr/>
          <a:lstStyle/>
          <a:p>
            <a:endParaRPr lang="en-US"/>
          </a:p>
        </p:txBody>
      </p:sp>
      <p:grpSp>
        <p:nvGrpSpPr>
          <p:cNvPr id="40" name="Group 13">
            <a:extLst>
              <a:ext uri="{FF2B5EF4-FFF2-40B4-BE49-F238E27FC236}">
                <a16:creationId xmlns:a16="http://schemas.microsoft.com/office/drawing/2014/main" id="{445C85EE-DB1F-4DCC-A8D3-9A1551BC878B}"/>
              </a:ext>
            </a:extLst>
          </p:cNvPr>
          <p:cNvGrpSpPr/>
          <p:nvPr userDrawn="1"/>
        </p:nvGrpSpPr>
        <p:grpSpPr>
          <a:xfrm>
            <a:off x="2541418" y="946631"/>
            <a:ext cx="623186" cy="584965"/>
            <a:chOff x="0" y="0"/>
            <a:chExt cx="623185" cy="584964"/>
          </a:xfrm>
        </p:grpSpPr>
        <p:sp>
          <p:nvSpPr>
            <p:cNvPr id="41" name="Shape 11">
              <a:extLst>
                <a:ext uri="{FF2B5EF4-FFF2-40B4-BE49-F238E27FC236}">
                  <a16:creationId xmlns:a16="http://schemas.microsoft.com/office/drawing/2014/main" id="{B37313DF-0122-4B48-9CBD-E857B566F5AB}"/>
                </a:ext>
              </a:extLst>
            </p:cNvPr>
            <p:cNvSpPr/>
            <p:nvPr/>
          </p:nvSpPr>
          <p:spPr>
            <a:xfrm>
              <a:off x="0" y="0"/>
              <a:ext cx="584200" cy="584201"/>
            </a:xfrm>
            <a:prstGeom prst="roundRect">
              <a:avLst>
                <a:gd name="adj" fmla="val 6991"/>
              </a:avLst>
            </a:prstGeom>
            <a:gradFill flip="none" rotWithShape="1">
              <a:gsLst>
                <a:gs pos="0">
                  <a:schemeClr val="accent1"/>
                </a:gs>
                <a:gs pos="34267">
                  <a:schemeClr val="accent2"/>
                </a:gs>
                <a:gs pos="68294">
                  <a:schemeClr val="accent3"/>
                </a:gs>
                <a:gs pos="100000">
                  <a:schemeClr val="accent4"/>
                </a:gs>
              </a:gsLst>
              <a:lin ang="285445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2" name="Shape 12">
              <a:extLst>
                <a:ext uri="{FF2B5EF4-FFF2-40B4-BE49-F238E27FC236}">
                  <a16:creationId xmlns:a16="http://schemas.microsoft.com/office/drawing/2014/main" id="{CEC33A30-7B09-4A0B-B504-85DD1209B5CB}"/>
                </a:ext>
              </a:extLst>
            </p:cNvPr>
            <p:cNvSpPr/>
            <p:nvPr/>
          </p:nvSpPr>
          <p:spPr>
            <a:xfrm>
              <a:off x="38666" y="51486"/>
              <a:ext cx="584519" cy="5334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defRPr sz="2800" b="1" cap="all" spc="279" baseline="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12</a:t>
              </a:r>
              <a:endParaRPr dirty="0"/>
            </a:p>
          </p:txBody>
        </p:sp>
      </p:grpSp>
      <p:sp>
        <p:nvSpPr>
          <p:cNvPr id="43" name="Shape 15">
            <a:extLst>
              <a:ext uri="{FF2B5EF4-FFF2-40B4-BE49-F238E27FC236}">
                <a16:creationId xmlns:a16="http://schemas.microsoft.com/office/drawing/2014/main" id="{5BA391AB-CFB2-4EEE-B5CE-67281B5CBE24}"/>
              </a:ext>
            </a:extLst>
          </p:cNvPr>
          <p:cNvSpPr/>
          <p:nvPr userDrawn="1"/>
        </p:nvSpPr>
        <p:spPr>
          <a:xfrm>
            <a:off x="1106281" y="972756"/>
            <a:ext cx="143513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800" b="1" cap="all" spc="279" baseline="0">
                <a:solidFill>
                  <a:srgbClr val="292B3A"/>
                </a:solidFill>
              </a:defRPr>
            </a:lvl1pPr>
          </a:lstStyle>
          <a:p>
            <a:r>
              <a:rPr lang="en-US" dirty="0" err="1"/>
              <a:t>Nhóm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900054" y="3189055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594429" y="3189055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288804" y="3189055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983179" y="3189055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3677554" y="3189055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6371929" y="3189055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9066306" y="3189055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900054" y="5928538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594429" y="5928538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288804" y="5928538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0983179" y="5928538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3677554" y="5928538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6371929" y="5928538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9066306" y="5928538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2900054" y="8668021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594429" y="8668021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288804" y="8668021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0983179" y="8668021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3677554" y="8668021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6371929" y="8668021"/>
            <a:ext cx="2297112" cy="2297112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19066306" y="8668021"/>
            <a:ext cx="2297112" cy="229711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25523" y="13081000"/>
            <a:ext cx="520254" cy="584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2800" baseline="0">
                <a:solidFill>
                  <a:srgbClr val="292B3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</p:sldLayoutIdLst>
  <p:transition spd="med"/>
  <p:hf hdr="0" ftr="0" dt="0"/>
  <p:txStyles>
    <p:titleStyle>
      <a:lvl1pPr marL="0" marR="0" indent="0" algn="ctr" defTabSz="825500" rtl="0" latinLnBrk="0">
        <a:lnSpc>
          <a:spcPct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all" spc="2310" baseline="0">
          <a:ln>
            <a:noFill/>
          </a:ln>
          <a:solidFill>
            <a:srgbClr val="1A2224"/>
          </a:solidFill>
          <a:uFillTx/>
          <a:latin typeface="+mn-lt"/>
          <a:ea typeface="+mn-ea"/>
          <a:cs typeface="+mn-cs"/>
          <a:sym typeface="Open Sans Extrabold"/>
        </a:defRPr>
      </a:lvl1pPr>
      <a:lvl2pPr marL="0" marR="0" indent="228600" algn="ctr" defTabSz="825500" rtl="0" latinLnBrk="0">
        <a:lnSpc>
          <a:spcPct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all" spc="2310" baseline="0">
          <a:ln>
            <a:noFill/>
          </a:ln>
          <a:solidFill>
            <a:srgbClr val="1A2224"/>
          </a:solidFill>
          <a:uFillTx/>
          <a:latin typeface="+mn-lt"/>
          <a:ea typeface="+mn-ea"/>
          <a:cs typeface="+mn-cs"/>
          <a:sym typeface="Open Sans Extrabold"/>
        </a:defRPr>
      </a:lvl2pPr>
      <a:lvl3pPr marL="0" marR="0" indent="457200" algn="ctr" defTabSz="825500" rtl="0" latinLnBrk="0">
        <a:lnSpc>
          <a:spcPct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all" spc="2310" baseline="0">
          <a:ln>
            <a:noFill/>
          </a:ln>
          <a:solidFill>
            <a:srgbClr val="1A2224"/>
          </a:solidFill>
          <a:uFillTx/>
          <a:latin typeface="+mn-lt"/>
          <a:ea typeface="+mn-ea"/>
          <a:cs typeface="+mn-cs"/>
          <a:sym typeface="Open Sans Extrabold"/>
        </a:defRPr>
      </a:lvl3pPr>
      <a:lvl4pPr marL="0" marR="0" indent="685800" algn="ctr" defTabSz="825500" rtl="0" latinLnBrk="0">
        <a:lnSpc>
          <a:spcPct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all" spc="2310" baseline="0">
          <a:ln>
            <a:noFill/>
          </a:ln>
          <a:solidFill>
            <a:srgbClr val="1A2224"/>
          </a:solidFill>
          <a:uFillTx/>
          <a:latin typeface="+mn-lt"/>
          <a:ea typeface="+mn-ea"/>
          <a:cs typeface="+mn-cs"/>
          <a:sym typeface="Open Sans Extrabold"/>
        </a:defRPr>
      </a:lvl4pPr>
      <a:lvl5pPr marL="0" marR="0" indent="914400" algn="ctr" defTabSz="825500" rtl="0" latinLnBrk="0">
        <a:lnSpc>
          <a:spcPct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all" spc="2310" baseline="0">
          <a:ln>
            <a:noFill/>
          </a:ln>
          <a:solidFill>
            <a:srgbClr val="1A2224"/>
          </a:solidFill>
          <a:uFillTx/>
          <a:latin typeface="+mn-lt"/>
          <a:ea typeface="+mn-ea"/>
          <a:cs typeface="+mn-cs"/>
          <a:sym typeface="Open Sans Extrabold"/>
        </a:defRPr>
      </a:lvl5pPr>
      <a:lvl6pPr marL="0" marR="0" indent="1143000" algn="ctr" defTabSz="825500" rtl="0" latinLnBrk="0">
        <a:lnSpc>
          <a:spcPct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all" spc="2310" baseline="0">
          <a:ln>
            <a:noFill/>
          </a:ln>
          <a:solidFill>
            <a:srgbClr val="1A2224"/>
          </a:solidFill>
          <a:uFillTx/>
          <a:latin typeface="+mn-lt"/>
          <a:ea typeface="+mn-ea"/>
          <a:cs typeface="+mn-cs"/>
          <a:sym typeface="Open Sans Extrabold"/>
        </a:defRPr>
      </a:lvl6pPr>
      <a:lvl7pPr marL="0" marR="0" indent="1371600" algn="ctr" defTabSz="825500" rtl="0" latinLnBrk="0">
        <a:lnSpc>
          <a:spcPct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all" spc="2310" baseline="0">
          <a:ln>
            <a:noFill/>
          </a:ln>
          <a:solidFill>
            <a:srgbClr val="1A2224"/>
          </a:solidFill>
          <a:uFillTx/>
          <a:latin typeface="+mn-lt"/>
          <a:ea typeface="+mn-ea"/>
          <a:cs typeface="+mn-cs"/>
          <a:sym typeface="Open Sans Extrabold"/>
        </a:defRPr>
      </a:lvl7pPr>
      <a:lvl8pPr marL="0" marR="0" indent="1600200" algn="ctr" defTabSz="825500" rtl="0" latinLnBrk="0">
        <a:lnSpc>
          <a:spcPct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all" spc="2310" baseline="0">
          <a:ln>
            <a:noFill/>
          </a:ln>
          <a:solidFill>
            <a:srgbClr val="1A2224"/>
          </a:solidFill>
          <a:uFillTx/>
          <a:latin typeface="+mn-lt"/>
          <a:ea typeface="+mn-ea"/>
          <a:cs typeface="+mn-cs"/>
          <a:sym typeface="Open Sans Extrabold"/>
        </a:defRPr>
      </a:lvl8pPr>
      <a:lvl9pPr marL="0" marR="0" indent="1828800" algn="ctr" defTabSz="825500" rtl="0" latinLnBrk="0">
        <a:lnSpc>
          <a:spcPct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all" spc="2310" baseline="0">
          <a:ln>
            <a:noFill/>
          </a:ln>
          <a:solidFill>
            <a:srgbClr val="1A2224"/>
          </a:solidFill>
          <a:uFillTx/>
          <a:latin typeface="+mn-lt"/>
          <a:ea typeface="+mn-ea"/>
          <a:cs typeface="+mn-cs"/>
          <a:sym typeface="Open Sans Extrabold"/>
        </a:defRPr>
      </a:lvl9pPr>
    </p:titleStyle>
    <p:bodyStyle>
      <a:lvl1pPr marL="268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54545">
          <a:ln>
            <a:noFill/>
          </a:ln>
          <a:solidFill>
            <a:srgbClr val="696B6B"/>
          </a:solidFill>
          <a:uFillTx/>
          <a:latin typeface="+mj-lt"/>
          <a:ea typeface="+mj-ea"/>
          <a:cs typeface="+mj-cs"/>
          <a:sym typeface="Open Sans"/>
        </a:defRPr>
      </a:lvl1pPr>
      <a:lvl2pPr marL="903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54545">
          <a:ln>
            <a:noFill/>
          </a:ln>
          <a:solidFill>
            <a:srgbClr val="696B6B"/>
          </a:solidFill>
          <a:uFillTx/>
          <a:latin typeface="+mj-lt"/>
          <a:ea typeface="+mj-ea"/>
          <a:cs typeface="+mj-cs"/>
          <a:sym typeface="Open Sans"/>
        </a:defRPr>
      </a:lvl2pPr>
      <a:lvl3pPr marL="1538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54545">
          <a:ln>
            <a:noFill/>
          </a:ln>
          <a:solidFill>
            <a:srgbClr val="696B6B"/>
          </a:solidFill>
          <a:uFillTx/>
          <a:latin typeface="+mj-lt"/>
          <a:ea typeface="+mj-ea"/>
          <a:cs typeface="+mj-cs"/>
          <a:sym typeface="Open Sans"/>
        </a:defRPr>
      </a:lvl3pPr>
      <a:lvl4pPr marL="2173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54545">
          <a:ln>
            <a:noFill/>
          </a:ln>
          <a:solidFill>
            <a:srgbClr val="696B6B"/>
          </a:solidFill>
          <a:uFillTx/>
          <a:latin typeface="+mj-lt"/>
          <a:ea typeface="+mj-ea"/>
          <a:cs typeface="+mj-cs"/>
          <a:sym typeface="Open Sans"/>
        </a:defRPr>
      </a:lvl4pPr>
      <a:lvl5pPr marL="2808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54545">
          <a:ln>
            <a:noFill/>
          </a:ln>
          <a:solidFill>
            <a:srgbClr val="696B6B"/>
          </a:solidFill>
          <a:uFillTx/>
          <a:latin typeface="+mj-lt"/>
          <a:ea typeface="+mj-ea"/>
          <a:cs typeface="+mj-cs"/>
          <a:sym typeface="Open Sans"/>
        </a:defRPr>
      </a:lvl5pPr>
      <a:lvl6pPr marL="3443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54545">
          <a:ln>
            <a:noFill/>
          </a:ln>
          <a:solidFill>
            <a:srgbClr val="696B6B"/>
          </a:solidFill>
          <a:uFillTx/>
          <a:latin typeface="+mj-lt"/>
          <a:ea typeface="+mj-ea"/>
          <a:cs typeface="+mj-cs"/>
          <a:sym typeface="Open Sans"/>
        </a:defRPr>
      </a:lvl6pPr>
      <a:lvl7pPr marL="4078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54545">
          <a:ln>
            <a:noFill/>
          </a:ln>
          <a:solidFill>
            <a:srgbClr val="696B6B"/>
          </a:solidFill>
          <a:uFillTx/>
          <a:latin typeface="+mj-lt"/>
          <a:ea typeface="+mj-ea"/>
          <a:cs typeface="+mj-cs"/>
          <a:sym typeface="Open Sans"/>
        </a:defRPr>
      </a:lvl7pPr>
      <a:lvl8pPr marL="4713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54545">
          <a:ln>
            <a:noFill/>
          </a:ln>
          <a:solidFill>
            <a:srgbClr val="696B6B"/>
          </a:solidFill>
          <a:uFillTx/>
          <a:latin typeface="+mj-lt"/>
          <a:ea typeface="+mj-ea"/>
          <a:cs typeface="+mj-cs"/>
          <a:sym typeface="Open Sans"/>
        </a:defRPr>
      </a:lvl8pPr>
      <a:lvl9pPr marL="5348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54545">
          <a:ln>
            <a:noFill/>
          </a:ln>
          <a:solidFill>
            <a:srgbClr val="696B6B"/>
          </a:solidFill>
          <a:uFillTx/>
          <a:latin typeface="+mj-lt"/>
          <a:ea typeface="+mj-ea"/>
          <a:cs typeface="+mj-cs"/>
          <a:sym typeface="Open Sans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5"/>
          <p:cNvGrpSpPr/>
          <p:nvPr/>
        </p:nvGrpSpPr>
        <p:grpSpPr>
          <a:xfrm>
            <a:off x="11309485" y="4309325"/>
            <a:ext cx="1765030" cy="1765030"/>
            <a:chOff x="-148937" y="-148938"/>
            <a:chExt cx="1765028" cy="1765029"/>
          </a:xfrm>
        </p:grpSpPr>
        <p:sp>
          <p:nvSpPr>
            <p:cNvPr id="33" name="Shape 33"/>
            <p:cNvSpPr/>
            <p:nvPr/>
          </p:nvSpPr>
          <p:spPr>
            <a:xfrm>
              <a:off x="-148937" y="-148937"/>
              <a:ext cx="1765028" cy="1765028"/>
            </a:xfrm>
            <a:prstGeom prst="roundRect">
              <a:avLst>
                <a:gd name="adj" fmla="val 6991"/>
              </a:avLst>
            </a:prstGeom>
            <a:gradFill flip="none" rotWithShape="1">
              <a:gsLst>
                <a:gs pos="0">
                  <a:schemeClr val="accent1"/>
                </a:gs>
                <a:gs pos="34267">
                  <a:schemeClr val="accent2"/>
                </a:gs>
                <a:gs pos="68294">
                  <a:schemeClr val="accent3"/>
                </a:gs>
                <a:gs pos="100000">
                  <a:schemeClr val="accent4"/>
                </a:gs>
              </a:gsLst>
              <a:lin ang="288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-148937" y="-148938"/>
              <a:ext cx="1765028" cy="17650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8000" b="1" cap="all" spc="799" baseline="0">
                  <a:solidFill>
                    <a:srgbClr val="FFFFFF"/>
                  </a:solidFill>
                </a:defRPr>
              </a:lvl1pPr>
            </a:lstStyle>
            <a:p>
              <a:r>
                <a:rPr lang="en-US" sz="4500" dirty="0" err="1"/>
                <a:t>Báo</a:t>
              </a:r>
              <a:r>
                <a:rPr lang="en-US" sz="4500" dirty="0"/>
                <a:t> </a:t>
              </a:r>
              <a:r>
                <a:rPr lang="en-US" sz="4500" dirty="0" err="1"/>
                <a:t>Cáo</a:t>
              </a:r>
              <a:endParaRPr lang="en-US" sz="4500" dirty="0"/>
            </a:p>
          </p:txBody>
        </p:sp>
      </p:grpSp>
      <p:sp>
        <p:nvSpPr>
          <p:cNvPr id="32" name="Shape 32"/>
          <p:cNvSpPr/>
          <p:nvPr/>
        </p:nvSpPr>
        <p:spPr>
          <a:xfrm>
            <a:off x="4286250" y="8592297"/>
            <a:ext cx="15640051" cy="2103140"/>
          </a:xfrm>
          <a:prstGeom prst="rect">
            <a:avLst/>
          </a:prstGeom>
          <a:ln w="5715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50800" tIns="50800" rIns="50800" bIns="50800" anchor="ctr">
            <a:spAutoFit/>
          </a:bodyPr>
          <a:lstStyle>
            <a:lvl1pPr algn="ctr">
              <a:defRPr cap="all" spc="395"/>
            </a:lvl1pPr>
          </a:lstStyle>
          <a:p>
            <a:r>
              <a:rPr lang="en-US" sz="6500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 LỚP BÌNH LUẬN SẢN PHẨM </a:t>
            </a:r>
          </a:p>
          <a:p>
            <a:r>
              <a:rPr lang="en-US" sz="6500" b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TRÊN WEBSITE THEGIOIDIDONG</a:t>
            </a:r>
            <a:endParaRPr lang="vi-VN" sz="6500" b="1" baseline="0" dirty="0">
              <a:solidFill>
                <a:schemeClr val="accent2"/>
              </a:solidFill>
            </a:endParaRPr>
          </a:p>
        </p:txBody>
      </p:sp>
      <p:sp>
        <p:nvSpPr>
          <p:cNvPr id="36" name="Shape 36"/>
          <p:cNvSpPr/>
          <p:nvPr/>
        </p:nvSpPr>
        <p:spPr>
          <a:xfrm>
            <a:off x="4065938" y="6501572"/>
            <a:ext cx="16252141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defRPr sz="10000" b="1" cap="all" spc="999" baseline="0">
                <a:solidFill>
                  <a:srgbClr val="292B3A"/>
                </a:solidFill>
              </a:defRPr>
            </a:lvl1pPr>
          </a:lstStyle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khoán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9316A30-938E-4E62-935B-408A02D62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535500"/>
              </p:ext>
            </p:extLst>
          </p:nvPr>
        </p:nvGraphicFramePr>
        <p:xfrm>
          <a:off x="5974080" y="12069233"/>
          <a:ext cx="1426019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0097">
                  <a:extLst>
                    <a:ext uri="{9D8B030D-6E8A-4147-A177-3AD203B41FA5}">
                      <a16:colId xmlns:a16="http://schemas.microsoft.com/office/drawing/2014/main" val="416966899"/>
                    </a:ext>
                  </a:extLst>
                </a:gridCol>
                <a:gridCol w="7130097">
                  <a:extLst>
                    <a:ext uri="{9D8B030D-6E8A-4147-A177-3AD203B41FA5}">
                      <a16:colId xmlns:a16="http://schemas.microsoft.com/office/drawing/2014/main" val="510206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Duy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Phương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B1812294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3631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Quốc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Hưng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B1812270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9435658"/>
                  </a:ext>
                </a:extLst>
              </a:tr>
            </a:tbl>
          </a:graphicData>
        </a:graphic>
      </p:graphicFrame>
      <p:sp>
        <p:nvSpPr>
          <p:cNvPr id="12" name="Shape 34">
            <a:extLst>
              <a:ext uri="{FF2B5EF4-FFF2-40B4-BE49-F238E27FC236}">
                <a16:creationId xmlns:a16="http://schemas.microsoft.com/office/drawing/2014/main" id="{BFA4BEEE-543A-4324-AF32-171D6F902CA8}"/>
              </a:ext>
            </a:extLst>
          </p:cNvPr>
          <p:cNvSpPr/>
          <p:nvPr/>
        </p:nvSpPr>
        <p:spPr>
          <a:xfrm>
            <a:off x="4286250" y="11846190"/>
            <a:ext cx="1463040" cy="1463040"/>
          </a:xfrm>
          <a:prstGeom prst="rect">
            <a:avLst/>
          </a:prstGeom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50800" tIns="50800" rIns="50800" bIns="50800" numCol="1" anchor="ctr">
            <a:normAutofit fontScale="92500" lnSpcReduction="10000"/>
          </a:bodyPr>
          <a:lstStyle>
            <a:lvl1pPr algn="ctr">
              <a:defRPr sz="8000" b="1" cap="all" spc="799" baseline="0">
                <a:solidFill>
                  <a:srgbClr val="FFFFFF"/>
                </a:solidFill>
              </a:defRPr>
            </a:lvl1pPr>
          </a:lstStyle>
          <a:p>
            <a:r>
              <a:rPr lang="en-US" sz="1500" dirty="0" err="1">
                <a:solidFill>
                  <a:schemeClr val="tx1"/>
                </a:solidFill>
              </a:rPr>
              <a:t>Nhóm</a:t>
            </a:r>
            <a:r>
              <a:rPr lang="en-US" sz="4500" dirty="0">
                <a:solidFill>
                  <a:schemeClr val="tx1"/>
                </a:solidFill>
              </a:rPr>
              <a:t> </a:t>
            </a:r>
            <a:r>
              <a:rPr lang="en-US" sz="5500" dirty="0">
                <a:solidFill>
                  <a:schemeClr val="tx1"/>
                </a:solidFill>
              </a:rPr>
              <a:t>12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54" name="Shape 54"/>
          <p:cNvSpPr/>
          <p:nvPr/>
        </p:nvSpPr>
        <p:spPr>
          <a:xfrm>
            <a:off x="2688676" y="2896220"/>
            <a:ext cx="6531524" cy="855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sz="6000" dirty="0"/>
              <a:t>Thu </a:t>
            </a:r>
            <a:r>
              <a:rPr lang="en-US" sz="6000" dirty="0" err="1"/>
              <a:t>thập</a:t>
            </a:r>
            <a:r>
              <a:rPr lang="en-US" sz="6000" dirty="0"/>
              <a:t> </a:t>
            </a:r>
            <a:r>
              <a:rPr lang="en-US" sz="6000" dirty="0" err="1"/>
              <a:t>dữ</a:t>
            </a:r>
            <a:r>
              <a:rPr lang="en-US" sz="6000" dirty="0"/>
              <a:t> </a:t>
            </a:r>
            <a:r>
              <a:rPr lang="en-US" sz="6000" dirty="0" err="1"/>
              <a:t>liệu</a:t>
            </a:r>
            <a:endParaRPr lang="en-US" sz="6000" dirty="0"/>
          </a:p>
        </p:txBody>
      </p:sp>
      <p:sp>
        <p:nvSpPr>
          <p:cNvPr id="6" name="Shape 54">
            <a:extLst>
              <a:ext uri="{FF2B5EF4-FFF2-40B4-BE49-F238E27FC236}">
                <a16:creationId xmlns:a16="http://schemas.microsoft.com/office/drawing/2014/main" id="{4ED0DED5-397D-4000-8320-BEDB36296998}"/>
              </a:ext>
            </a:extLst>
          </p:cNvPr>
          <p:cNvSpPr/>
          <p:nvPr/>
        </p:nvSpPr>
        <p:spPr>
          <a:xfrm>
            <a:off x="4929853" y="361960"/>
            <a:ext cx="14524293" cy="135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</p:txBody>
      </p:sp>
      <p:sp>
        <p:nvSpPr>
          <p:cNvPr id="7" name="Shape 947">
            <a:extLst>
              <a:ext uri="{FF2B5EF4-FFF2-40B4-BE49-F238E27FC236}">
                <a16:creationId xmlns:a16="http://schemas.microsoft.com/office/drawing/2014/main" id="{862383A3-0F77-471A-89C6-11144015587A}"/>
              </a:ext>
            </a:extLst>
          </p:cNvPr>
          <p:cNvSpPr/>
          <p:nvPr/>
        </p:nvSpPr>
        <p:spPr>
          <a:xfrm>
            <a:off x="192737" y="2293894"/>
            <a:ext cx="2088038" cy="2059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3" h="21592" extrusionOk="0">
                <a:moveTo>
                  <a:pt x="12718" y="0"/>
                </a:moveTo>
                <a:cubicBezTo>
                  <a:pt x="12672" y="0"/>
                  <a:pt x="12627" y="6"/>
                  <a:pt x="12583" y="20"/>
                </a:cubicBezTo>
                <a:cubicBezTo>
                  <a:pt x="12489" y="50"/>
                  <a:pt x="12406" y="111"/>
                  <a:pt x="12349" y="193"/>
                </a:cubicBezTo>
                <a:cubicBezTo>
                  <a:pt x="12284" y="284"/>
                  <a:pt x="12219" y="373"/>
                  <a:pt x="12153" y="463"/>
                </a:cubicBezTo>
                <a:cubicBezTo>
                  <a:pt x="12021" y="644"/>
                  <a:pt x="11888" y="825"/>
                  <a:pt x="11758" y="1007"/>
                </a:cubicBezTo>
                <a:cubicBezTo>
                  <a:pt x="11529" y="1327"/>
                  <a:pt x="11310" y="1653"/>
                  <a:pt x="11096" y="1982"/>
                </a:cubicBezTo>
                <a:cubicBezTo>
                  <a:pt x="9699" y="1930"/>
                  <a:pt x="8272" y="2220"/>
                  <a:pt x="6934" y="2890"/>
                </a:cubicBezTo>
                <a:cubicBezTo>
                  <a:pt x="6596" y="2686"/>
                  <a:pt x="6256" y="2485"/>
                  <a:pt x="5914" y="2289"/>
                </a:cubicBezTo>
                <a:cubicBezTo>
                  <a:pt x="5721" y="2178"/>
                  <a:pt x="5528" y="2068"/>
                  <a:pt x="5334" y="1958"/>
                </a:cubicBezTo>
                <a:cubicBezTo>
                  <a:pt x="5237" y="1903"/>
                  <a:pt x="5140" y="1847"/>
                  <a:pt x="5044" y="1792"/>
                </a:cubicBezTo>
                <a:cubicBezTo>
                  <a:pt x="4953" y="1738"/>
                  <a:pt x="4848" y="1718"/>
                  <a:pt x="4744" y="1735"/>
                </a:cubicBezTo>
                <a:cubicBezTo>
                  <a:pt x="4659" y="1749"/>
                  <a:pt x="4580" y="1788"/>
                  <a:pt x="4516" y="1847"/>
                </a:cubicBezTo>
                <a:cubicBezTo>
                  <a:pt x="4396" y="1958"/>
                  <a:pt x="4273" y="2070"/>
                  <a:pt x="4153" y="2181"/>
                </a:cubicBezTo>
                <a:cubicBezTo>
                  <a:pt x="3952" y="2366"/>
                  <a:pt x="3752" y="2550"/>
                  <a:pt x="3552" y="2734"/>
                </a:cubicBezTo>
                <a:cubicBezTo>
                  <a:pt x="3352" y="2918"/>
                  <a:pt x="3152" y="3104"/>
                  <a:pt x="2951" y="3288"/>
                </a:cubicBezTo>
                <a:cubicBezTo>
                  <a:pt x="2830" y="3400"/>
                  <a:pt x="2710" y="3511"/>
                  <a:pt x="2589" y="3622"/>
                </a:cubicBezTo>
                <a:cubicBezTo>
                  <a:pt x="2521" y="3686"/>
                  <a:pt x="2474" y="3768"/>
                  <a:pt x="2454" y="3859"/>
                </a:cubicBezTo>
                <a:cubicBezTo>
                  <a:pt x="2433" y="3957"/>
                  <a:pt x="2442" y="4059"/>
                  <a:pt x="2484" y="4150"/>
                </a:cubicBezTo>
                <a:cubicBezTo>
                  <a:pt x="2529" y="4252"/>
                  <a:pt x="2574" y="4355"/>
                  <a:pt x="2619" y="4458"/>
                </a:cubicBezTo>
                <a:cubicBezTo>
                  <a:pt x="2708" y="4664"/>
                  <a:pt x="2796" y="4871"/>
                  <a:pt x="2887" y="5076"/>
                </a:cubicBezTo>
                <a:cubicBezTo>
                  <a:pt x="3048" y="5439"/>
                  <a:pt x="3219" y="5798"/>
                  <a:pt x="3396" y="6153"/>
                </a:cubicBezTo>
                <a:cubicBezTo>
                  <a:pt x="2660" y="7360"/>
                  <a:pt x="2222" y="8728"/>
                  <a:pt x="2117" y="10143"/>
                </a:cubicBezTo>
                <a:cubicBezTo>
                  <a:pt x="1774" y="10333"/>
                  <a:pt x="1433" y="10527"/>
                  <a:pt x="1094" y="10724"/>
                </a:cubicBezTo>
                <a:cubicBezTo>
                  <a:pt x="902" y="10837"/>
                  <a:pt x="711" y="10950"/>
                  <a:pt x="519" y="11063"/>
                </a:cubicBezTo>
                <a:cubicBezTo>
                  <a:pt x="423" y="11120"/>
                  <a:pt x="328" y="11175"/>
                  <a:pt x="232" y="11232"/>
                </a:cubicBezTo>
                <a:cubicBezTo>
                  <a:pt x="140" y="11283"/>
                  <a:pt x="69" y="11365"/>
                  <a:pt x="31" y="11464"/>
                </a:cubicBezTo>
                <a:cubicBezTo>
                  <a:pt x="-1" y="11545"/>
                  <a:pt x="-9" y="11635"/>
                  <a:pt x="8" y="11721"/>
                </a:cubicBezTo>
                <a:cubicBezTo>
                  <a:pt x="42" y="11883"/>
                  <a:pt x="74" y="12046"/>
                  <a:pt x="107" y="12208"/>
                </a:cubicBezTo>
                <a:cubicBezTo>
                  <a:pt x="162" y="12477"/>
                  <a:pt x="217" y="12744"/>
                  <a:pt x="272" y="13013"/>
                </a:cubicBezTo>
                <a:cubicBezTo>
                  <a:pt x="327" y="13282"/>
                  <a:pt x="382" y="13551"/>
                  <a:pt x="437" y="13820"/>
                </a:cubicBezTo>
                <a:cubicBezTo>
                  <a:pt x="470" y="13982"/>
                  <a:pt x="503" y="14143"/>
                  <a:pt x="536" y="14306"/>
                </a:cubicBezTo>
                <a:cubicBezTo>
                  <a:pt x="555" y="14397"/>
                  <a:pt x="602" y="14480"/>
                  <a:pt x="669" y="14544"/>
                </a:cubicBezTo>
                <a:cubicBezTo>
                  <a:pt x="741" y="14612"/>
                  <a:pt x="834" y="14656"/>
                  <a:pt x="932" y="14666"/>
                </a:cubicBezTo>
                <a:cubicBezTo>
                  <a:pt x="1043" y="14679"/>
                  <a:pt x="1152" y="14692"/>
                  <a:pt x="1262" y="14705"/>
                </a:cubicBezTo>
                <a:cubicBezTo>
                  <a:pt x="1482" y="14732"/>
                  <a:pt x="1702" y="14759"/>
                  <a:pt x="1922" y="14784"/>
                </a:cubicBezTo>
                <a:cubicBezTo>
                  <a:pt x="2308" y="14827"/>
                  <a:pt x="2696" y="14860"/>
                  <a:pt x="3083" y="14886"/>
                </a:cubicBezTo>
                <a:cubicBezTo>
                  <a:pt x="3781" y="16235"/>
                  <a:pt x="4773" y="17325"/>
                  <a:pt x="5942" y="18118"/>
                </a:cubicBezTo>
                <a:cubicBezTo>
                  <a:pt x="5935" y="18514"/>
                  <a:pt x="5933" y="18910"/>
                  <a:pt x="5935" y="19307"/>
                </a:cubicBezTo>
                <a:cubicBezTo>
                  <a:pt x="5936" y="19532"/>
                  <a:pt x="5939" y="19758"/>
                  <a:pt x="5941" y="19983"/>
                </a:cubicBezTo>
                <a:cubicBezTo>
                  <a:pt x="5942" y="20095"/>
                  <a:pt x="5943" y="20208"/>
                  <a:pt x="5944" y="20320"/>
                </a:cubicBezTo>
                <a:cubicBezTo>
                  <a:pt x="5942" y="20426"/>
                  <a:pt x="5977" y="20529"/>
                  <a:pt x="6043" y="20612"/>
                </a:cubicBezTo>
                <a:cubicBezTo>
                  <a:pt x="6097" y="20680"/>
                  <a:pt x="6170" y="20730"/>
                  <a:pt x="6252" y="20757"/>
                </a:cubicBezTo>
                <a:cubicBezTo>
                  <a:pt x="6408" y="20809"/>
                  <a:pt x="6563" y="20860"/>
                  <a:pt x="6718" y="20911"/>
                </a:cubicBezTo>
                <a:cubicBezTo>
                  <a:pt x="6975" y="20995"/>
                  <a:pt x="7233" y="21080"/>
                  <a:pt x="7491" y="21165"/>
                </a:cubicBezTo>
                <a:cubicBezTo>
                  <a:pt x="7748" y="21249"/>
                  <a:pt x="8006" y="21334"/>
                  <a:pt x="8264" y="21418"/>
                </a:cubicBezTo>
                <a:cubicBezTo>
                  <a:pt x="8419" y="21469"/>
                  <a:pt x="8574" y="21521"/>
                  <a:pt x="8729" y="21572"/>
                </a:cubicBezTo>
                <a:cubicBezTo>
                  <a:pt x="8817" y="21600"/>
                  <a:pt x="8911" y="21599"/>
                  <a:pt x="8999" y="21572"/>
                </a:cubicBezTo>
                <a:cubicBezTo>
                  <a:pt x="9093" y="21542"/>
                  <a:pt x="9176" y="21482"/>
                  <a:pt x="9233" y="21400"/>
                </a:cubicBezTo>
                <a:cubicBezTo>
                  <a:pt x="9298" y="21309"/>
                  <a:pt x="9364" y="21218"/>
                  <a:pt x="9430" y="21128"/>
                </a:cubicBezTo>
                <a:cubicBezTo>
                  <a:pt x="9562" y="20947"/>
                  <a:pt x="9694" y="20766"/>
                  <a:pt x="9824" y="20584"/>
                </a:cubicBezTo>
                <a:cubicBezTo>
                  <a:pt x="10054" y="20263"/>
                  <a:pt x="10275" y="19937"/>
                  <a:pt x="10489" y="19606"/>
                </a:cubicBezTo>
                <a:cubicBezTo>
                  <a:pt x="11880" y="19655"/>
                  <a:pt x="13299" y="19364"/>
                  <a:pt x="14630" y="18696"/>
                </a:cubicBezTo>
                <a:cubicBezTo>
                  <a:pt x="14968" y="18901"/>
                  <a:pt x="15308" y="19101"/>
                  <a:pt x="15650" y="19298"/>
                </a:cubicBezTo>
                <a:cubicBezTo>
                  <a:pt x="15843" y="19409"/>
                  <a:pt x="16036" y="19519"/>
                  <a:pt x="16230" y="19629"/>
                </a:cubicBezTo>
                <a:cubicBezTo>
                  <a:pt x="16327" y="19684"/>
                  <a:pt x="16424" y="19738"/>
                  <a:pt x="16520" y="19793"/>
                </a:cubicBezTo>
                <a:cubicBezTo>
                  <a:pt x="16611" y="19847"/>
                  <a:pt x="16716" y="19868"/>
                  <a:pt x="16820" y="19851"/>
                </a:cubicBezTo>
                <a:cubicBezTo>
                  <a:pt x="16905" y="19837"/>
                  <a:pt x="16985" y="19799"/>
                  <a:pt x="17049" y="19740"/>
                </a:cubicBezTo>
                <a:cubicBezTo>
                  <a:pt x="17170" y="19629"/>
                  <a:pt x="17291" y="19517"/>
                  <a:pt x="17412" y="19406"/>
                </a:cubicBezTo>
                <a:cubicBezTo>
                  <a:pt x="17612" y="19221"/>
                  <a:pt x="17812" y="19036"/>
                  <a:pt x="18012" y="18851"/>
                </a:cubicBezTo>
                <a:cubicBezTo>
                  <a:pt x="18212" y="18667"/>
                  <a:pt x="18412" y="18483"/>
                  <a:pt x="18613" y="18299"/>
                </a:cubicBezTo>
                <a:cubicBezTo>
                  <a:pt x="18734" y="18187"/>
                  <a:pt x="18854" y="18076"/>
                  <a:pt x="18975" y="17964"/>
                </a:cubicBezTo>
                <a:cubicBezTo>
                  <a:pt x="19043" y="17901"/>
                  <a:pt x="19091" y="17819"/>
                  <a:pt x="19111" y="17727"/>
                </a:cubicBezTo>
                <a:cubicBezTo>
                  <a:pt x="19133" y="17630"/>
                  <a:pt x="19122" y="17527"/>
                  <a:pt x="19080" y="17436"/>
                </a:cubicBezTo>
                <a:cubicBezTo>
                  <a:pt x="19035" y="17333"/>
                  <a:pt x="18990" y="17231"/>
                  <a:pt x="18945" y="17128"/>
                </a:cubicBezTo>
                <a:cubicBezTo>
                  <a:pt x="18856" y="16922"/>
                  <a:pt x="18768" y="16716"/>
                  <a:pt x="18677" y="16511"/>
                </a:cubicBezTo>
                <a:cubicBezTo>
                  <a:pt x="18516" y="16148"/>
                  <a:pt x="18347" y="15789"/>
                  <a:pt x="18169" y="15434"/>
                </a:cubicBezTo>
                <a:cubicBezTo>
                  <a:pt x="18904" y="14229"/>
                  <a:pt x="19342" y="12861"/>
                  <a:pt x="19447" y="11449"/>
                </a:cubicBezTo>
                <a:lnTo>
                  <a:pt x="19448" y="11458"/>
                </a:lnTo>
                <a:cubicBezTo>
                  <a:pt x="19797" y="11265"/>
                  <a:pt x="20144" y="11069"/>
                  <a:pt x="20488" y="10869"/>
                </a:cubicBezTo>
                <a:cubicBezTo>
                  <a:pt x="20680" y="10756"/>
                  <a:pt x="20871" y="10643"/>
                  <a:pt x="21063" y="10530"/>
                </a:cubicBezTo>
                <a:cubicBezTo>
                  <a:pt x="21159" y="10473"/>
                  <a:pt x="21254" y="10416"/>
                  <a:pt x="21350" y="10360"/>
                </a:cubicBezTo>
                <a:cubicBezTo>
                  <a:pt x="21442" y="10308"/>
                  <a:pt x="21514" y="10226"/>
                  <a:pt x="21553" y="10127"/>
                </a:cubicBezTo>
                <a:cubicBezTo>
                  <a:pt x="21584" y="10046"/>
                  <a:pt x="21591" y="9956"/>
                  <a:pt x="21574" y="9871"/>
                </a:cubicBezTo>
                <a:cubicBezTo>
                  <a:pt x="21540" y="9709"/>
                  <a:pt x="21508" y="9547"/>
                  <a:pt x="21475" y="9385"/>
                </a:cubicBezTo>
                <a:cubicBezTo>
                  <a:pt x="21420" y="9116"/>
                  <a:pt x="21365" y="8847"/>
                  <a:pt x="21310" y="8578"/>
                </a:cubicBezTo>
                <a:cubicBezTo>
                  <a:pt x="21255" y="8310"/>
                  <a:pt x="21200" y="8041"/>
                  <a:pt x="21145" y="7772"/>
                </a:cubicBezTo>
                <a:cubicBezTo>
                  <a:pt x="21112" y="7610"/>
                  <a:pt x="21079" y="7448"/>
                  <a:pt x="21046" y="7286"/>
                </a:cubicBezTo>
                <a:cubicBezTo>
                  <a:pt x="21027" y="7194"/>
                  <a:pt x="20980" y="7111"/>
                  <a:pt x="20913" y="7047"/>
                </a:cubicBezTo>
                <a:cubicBezTo>
                  <a:pt x="20841" y="6979"/>
                  <a:pt x="20749" y="6937"/>
                  <a:pt x="20651" y="6927"/>
                </a:cubicBezTo>
                <a:cubicBezTo>
                  <a:pt x="20541" y="6914"/>
                  <a:pt x="20430" y="6901"/>
                  <a:pt x="20320" y="6888"/>
                </a:cubicBezTo>
                <a:cubicBezTo>
                  <a:pt x="20100" y="6861"/>
                  <a:pt x="19880" y="6832"/>
                  <a:pt x="19660" y="6807"/>
                </a:cubicBezTo>
                <a:cubicBezTo>
                  <a:pt x="19269" y="6764"/>
                  <a:pt x="18876" y="6730"/>
                  <a:pt x="18484" y="6704"/>
                </a:cubicBezTo>
                <a:cubicBezTo>
                  <a:pt x="17790" y="5360"/>
                  <a:pt x="16802" y="4270"/>
                  <a:pt x="15640" y="3478"/>
                </a:cubicBezTo>
                <a:cubicBezTo>
                  <a:pt x="15647" y="3080"/>
                  <a:pt x="15649" y="2683"/>
                  <a:pt x="15647" y="2284"/>
                </a:cubicBezTo>
                <a:cubicBezTo>
                  <a:pt x="15646" y="2060"/>
                  <a:pt x="15643" y="1835"/>
                  <a:pt x="15641" y="1610"/>
                </a:cubicBezTo>
                <a:cubicBezTo>
                  <a:pt x="15640" y="1498"/>
                  <a:pt x="15641" y="1385"/>
                  <a:pt x="15640" y="1273"/>
                </a:cubicBezTo>
                <a:cubicBezTo>
                  <a:pt x="15641" y="1167"/>
                  <a:pt x="15605" y="1062"/>
                  <a:pt x="15539" y="980"/>
                </a:cubicBezTo>
                <a:cubicBezTo>
                  <a:pt x="15485" y="912"/>
                  <a:pt x="15412" y="861"/>
                  <a:pt x="15330" y="834"/>
                </a:cubicBezTo>
                <a:cubicBezTo>
                  <a:pt x="15174" y="783"/>
                  <a:pt x="15019" y="733"/>
                  <a:pt x="14864" y="682"/>
                </a:cubicBezTo>
                <a:cubicBezTo>
                  <a:pt x="14607" y="598"/>
                  <a:pt x="14349" y="513"/>
                  <a:pt x="14091" y="428"/>
                </a:cubicBezTo>
                <a:cubicBezTo>
                  <a:pt x="13834" y="344"/>
                  <a:pt x="13577" y="259"/>
                  <a:pt x="13320" y="175"/>
                </a:cubicBezTo>
                <a:cubicBezTo>
                  <a:pt x="13164" y="124"/>
                  <a:pt x="13008" y="72"/>
                  <a:pt x="12853" y="21"/>
                </a:cubicBezTo>
                <a:cubicBezTo>
                  <a:pt x="12809" y="7"/>
                  <a:pt x="12763" y="0"/>
                  <a:pt x="12718" y="0"/>
                </a:cubicBezTo>
                <a:close/>
                <a:moveTo>
                  <a:pt x="10918" y="5173"/>
                </a:moveTo>
                <a:cubicBezTo>
                  <a:pt x="12883" y="5224"/>
                  <a:pt x="14762" y="6336"/>
                  <a:pt x="15719" y="8237"/>
                </a:cubicBezTo>
                <a:cubicBezTo>
                  <a:pt x="17112" y="11001"/>
                  <a:pt x="16030" y="14386"/>
                  <a:pt x="13303" y="15799"/>
                </a:cubicBezTo>
                <a:cubicBezTo>
                  <a:pt x="10577" y="17211"/>
                  <a:pt x="7239" y="16115"/>
                  <a:pt x="5846" y="13350"/>
                </a:cubicBezTo>
                <a:cubicBezTo>
                  <a:pt x="4454" y="10586"/>
                  <a:pt x="5534" y="7199"/>
                  <a:pt x="8261" y="5787"/>
                </a:cubicBezTo>
                <a:cubicBezTo>
                  <a:pt x="9113" y="5345"/>
                  <a:pt x="10024" y="5150"/>
                  <a:pt x="10918" y="517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4267">
                <a:schemeClr val="accent2"/>
              </a:gs>
              <a:gs pos="68294">
                <a:schemeClr val="accent3"/>
              </a:gs>
              <a:gs pos="100000">
                <a:schemeClr val="accent4"/>
              </a:gs>
            </a:gsLst>
            <a:lin ang="285445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E8B45-72D1-4EC1-9666-002F8AF13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9" r="41831" b="41902"/>
          <a:stretch/>
        </p:blipFill>
        <p:spPr>
          <a:xfrm>
            <a:off x="5821680" y="6331946"/>
            <a:ext cx="7299960" cy="509016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BB28E7-1CD0-4D52-A624-0B83FE5F4E74}"/>
              </a:ext>
            </a:extLst>
          </p:cNvPr>
          <p:cNvCxnSpPr>
            <a:cxnSpLocks/>
          </p:cNvCxnSpPr>
          <p:nvPr/>
        </p:nvCxnSpPr>
        <p:spPr>
          <a:xfrm flipV="1">
            <a:off x="6995160" y="5821963"/>
            <a:ext cx="0" cy="67586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06B979-15BF-451A-8CB3-980136413120}"/>
              </a:ext>
            </a:extLst>
          </p:cNvPr>
          <p:cNvCxnSpPr>
            <a:cxnSpLocks/>
          </p:cNvCxnSpPr>
          <p:nvPr/>
        </p:nvCxnSpPr>
        <p:spPr>
          <a:xfrm flipV="1">
            <a:off x="9507479" y="5039928"/>
            <a:ext cx="0" cy="145790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F4282F-8B38-4CFC-B08F-0CF5D72FADE8}"/>
              </a:ext>
            </a:extLst>
          </p:cNvPr>
          <p:cNvCxnSpPr>
            <a:cxnSpLocks/>
          </p:cNvCxnSpPr>
          <p:nvPr/>
        </p:nvCxnSpPr>
        <p:spPr>
          <a:xfrm flipV="1">
            <a:off x="11856720" y="5746764"/>
            <a:ext cx="0" cy="67586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5B75805-E129-4799-904B-07E339B0D11D}"/>
              </a:ext>
            </a:extLst>
          </p:cNvPr>
          <p:cNvSpPr txBox="1"/>
          <p:nvPr/>
        </p:nvSpPr>
        <p:spPr>
          <a:xfrm>
            <a:off x="756775" y="5493201"/>
            <a:ext cx="8265300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000" b="1" dirty="0"/>
              <a:t>https://www.thegioididong.com/dtdd/xiaomi-redmi-9a?src=osp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1A0DC1-6BE5-4BA0-A3BF-75DDBAB50D28}"/>
              </a:ext>
            </a:extLst>
          </p:cNvPr>
          <p:cNvSpPr txBox="1"/>
          <p:nvPr/>
        </p:nvSpPr>
        <p:spPr>
          <a:xfrm>
            <a:off x="6263640" y="4754145"/>
            <a:ext cx="8001000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000" b="1" dirty="0"/>
              <a:t>https://www.thegioididong.com/dtdd/nokia-8000-4g?src=osp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E4634B-A88C-4533-A093-56A2A4CD33E7}"/>
              </a:ext>
            </a:extLst>
          </p:cNvPr>
          <p:cNvSpPr txBox="1"/>
          <p:nvPr/>
        </p:nvSpPr>
        <p:spPr>
          <a:xfrm>
            <a:off x="9831083" y="5503927"/>
            <a:ext cx="10118077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000" b="1" dirty="0"/>
              <a:t>https://www.thegioididong.com/dtdd/nokia-230-khong-the?src=ospdong.com)</a:t>
            </a: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310EE683-BA9A-4CFF-B3BB-D783381ED945}"/>
              </a:ext>
            </a:extLst>
          </p:cNvPr>
          <p:cNvSpPr/>
          <p:nvPr/>
        </p:nvSpPr>
        <p:spPr>
          <a:xfrm rot="5400000">
            <a:off x="15608152" y="5888162"/>
            <a:ext cx="1740782" cy="558838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E123ECD5-836F-4FC8-A7A8-C07CECC51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899926"/>
              </p:ext>
            </p:extLst>
          </p:nvPr>
        </p:nvGraphicFramePr>
        <p:xfrm>
          <a:off x="16478543" y="9964846"/>
          <a:ext cx="4321302" cy="2263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1302">
                  <a:extLst>
                    <a:ext uri="{9D8B030D-6E8A-4147-A177-3AD203B41FA5}">
                      <a16:colId xmlns:a16="http://schemas.microsoft.com/office/drawing/2014/main" val="3580771359"/>
                    </a:ext>
                  </a:extLst>
                </a:gridCol>
              </a:tblGrid>
              <a:tr h="543134">
                <a:tc>
                  <a:txBody>
                    <a:bodyPr/>
                    <a:lstStyle/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nokia-8000-4g</a:t>
                      </a:r>
                    </a:p>
                  </a:txBody>
                  <a:tcPr marL="111783" marR="111783" marT="55891" marB="55891" anchor="ctr"/>
                </a:tc>
                <a:extLst>
                  <a:ext uri="{0D108BD9-81ED-4DB2-BD59-A6C34878D82A}">
                    <a16:rowId xmlns:a16="http://schemas.microsoft.com/office/drawing/2014/main" val="276141722"/>
                  </a:ext>
                </a:extLst>
              </a:tr>
              <a:tr h="633435">
                <a:tc>
                  <a:txBody>
                    <a:bodyPr/>
                    <a:lstStyle/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xiaomi-redmi-9a</a:t>
                      </a:r>
                    </a:p>
                  </a:txBody>
                  <a:tcPr marL="111783" marR="111783" marT="55891" marB="55891" anchor="ctr"/>
                </a:tc>
                <a:extLst>
                  <a:ext uri="{0D108BD9-81ED-4DB2-BD59-A6C34878D82A}">
                    <a16:rowId xmlns:a16="http://schemas.microsoft.com/office/drawing/2014/main" val="558511943"/>
                  </a:ext>
                </a:extLst>
              </a:tr>
              <a:tr h="45334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…</a:t>
                      </a:r>
                    </a:p>
                  </a:txBody>
                  <a:tcPr marL="111783" marR="111783" marT="55891" marB="55891" anchor="ctr"/>
                </a:tc>
                <a:extLst>
                  <a:ext uri="{0D108BD9-81ED-4DB2-BD59-A6C34878D82A}">
                    <a16:rowId xmlns:a16="http://schemas.microsoft.com/office/drawing/2014/main" val="2540126293"/>
                  </a:ext>
                </a:extLst>
              </a:tr>
              <a:tr h="633435">
                <a:tc>
                  <a:txBody>
                    <a:bodyPr/>
                    <a:lstStyle/>
                    <a:p>
                      <a:pPr marL="0" marR="0" lvl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nokia-230-khong-the</a:t>
                      </a:r>
                    </a:p>
                  </a:txBody>
                  <a:tcPr marL="111783" marR="111783" marT="55891" marB="55891" anchor="ctr"/>
                </a:tc>
                <a:extLst>
                  <a:ext uri="{0D108BD9-81ED-4DB2-BD59-A6C34878D82A}">
                    <a16:rowId xmlns:a16="http://schemas.microsoft.com/office/drawing/2014/main" val="438412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5972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54" name="Shape 54"/>
          <p:cNvSpPr/>
          <p:nvPr/>
        </p:nvSpPr>
        <p:spPr>
          <a:xfrm>
            <a:off x="2688676" y="2896220"/>
            <a:ext cx="6531524" cy="855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sz="6000" dirty="0"/>
              <a:t>Thu </a:t>
            </a:r>
            <a:r>
              <a:rPr lang="en-US" sz="6000" dirty="0" err="1"/>
              <a:t>thập</a:t>
            </a:r>
            <a:r>
              <a:rPr lang="en-US" sz="6000" dirty="0"/>
              <a:t> </a:t>
            </a:r>
            <a:r>
              <a:rPr lang="en-US" sz="6000" dirty="0" err="1"/>
              <a:t>dữ</a:t>
            </a:r>
            <a:r>
              <a:rPr lang="en-US" sz="6000" dirty="0"/>
              <a:t> </a:t>
            </a:r>
            <a:r>
              <a:rPr lang="en-US" sz="6000" dirty="0" err="1"/>
              <a:t>liệu</a:t>
            </a:r>
            <a:endParaRPr lang="en-US" sz="6000" dirty="0"/>
          </a:p>
        </p:txBody>
      </p:sp>
      <p:sp>
        <p:nvSpPr>
          <p:cNvPr id="6" name="Shape 54">
            <a:extLst>
              <a:ext uri="{FF2B5EF4-FFF2-40B4-BE49-F238E27FC236}">
                <a16:creationId xmlns:a16="http://schemas.microsoft.com/office/drawing/2014/main" id="{4ED0DED5-397D-4000-8320-BEDB36296998}"/>
              </a:ext>
            </a:extLst>
          </p:cNvPr>
          <p:cNvSpPr/>
          <p:nvPr/>
        </p:nvSpPr>
        <p:spPr>
          <a:xfrm>
            <a:off x="4929853" y="361960"/>
            <a:ext cx="14524293" cy="135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</p:txBody>
      </p:sp>
      <p:sp>
        <p:nvSpPr>
          <p:cNvPr id="7" name="Shape 947">
            <a:extLst>
              <a:ext uri="{FF2B5EF4-FFF2-40B4-BE49-F238E27FC236}">
                <a16:creationId xmlns:a16="http://schemas.microsoft.com/office/drawing/2014/main" id="{862383A3-0F77-471A-89C6-11144015587A}"/>
              </a:ext>
            </a:extLst>
          </p:cNvPr>
          <p:cNvSpPr/>
          <p:nvPr/>
        </p:nvSpPr>
        <p:spPr>
          <a:xfrm>
            <a:off x="192737" y="2293894"/>
            <a:ext cx="2088038" cy="2059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3" h="21592" extrusionOk="0">
                <a:moveTo>
                  <a:pt x="12718" y="0"/>
                </a:moveTo>
                <a:cubicBezTo>
                  <a:pt x="12672" y="0"/>
                  <a:pt x="12627" y="6"/>
                  <a:pt x="12583" y="20"/>
                </a:cubicBezTo>
                <a:cubicBezTo>
                  <a:pt x="12489" y="50"/>
                  <a:pt x="12406" y="111"/>
                  <a:pt x="12349" y="193"/>
                </a:cubicBezTo>
                <a:cubicBezTo>
                  <a:pt x="12284" y="284"/>
                  <a:pt x="12219" y="373"/>
                  <a:pt x="12153" y="463"/>
                </a:cubicBezTo>
                <a:cubicBezTo>
                  <a:pt x="12021" y="644"/>
                  <a:pt x="11888" y="825"/>
                  <a:pt x="11758" y="1007"/>
                </a:cubicBezTo>
                <a:cubicBezTo>
                  <a:pt x="11529" y="1327"/>
                  <a:pt x="11310" y="1653"/>
                  <a:pt x="11096" y="1982"/>
                </a:cubicBezTo>
                <a:cubicBezTo>
                  <a:pt x="9699" y="1930"/>
                  <a:pt x="8272" y="2220"/>
                  <a:pt x="6934" y="2890"/>
                </a:cubicBezTo>
                <a:cubicBezTo>
                  <a:pt x="6596" y="2686"/>
                  <a:pt x="6256" y="2485"/>
                  <a:pt x="5914" y="2289"/>
                </a:cubicBezTo>
                <a:cubicBezTo>
                  <a:pt x="5721" y="2178"/>
                  <a:pt x="5528" y="2068"/>
                  <a:pt x="5334" y="1958"/>
                </a:cubicBezTo>
                <a:cubicBezTo>
                  <a:pt x="5237" y="1903"/>
                  <a:pt x="5140" y="1847"/>
                  <a:pt x="5044" y="1792"/>
                </a:cubicBezTo>
                <a:cubicBezTo>
                  <a:pt x="4953" y="1738"/>
                  <a:pt x="4848" y="1718"/>
                  <a:pt x="4744" y="1735"/>
                </a:cubicBezTo>
                <a:cubicBezTo>
                  <a:pt x="4659" y="1749"/>
                  <a:pt x="4580" y="1788"/>
                  <a:pt x="4516" y="1847"/>
                </a:cubicBezTo>
                <a:cubicBezTo>
                  <a:pt x="4396" y="1958"/>
                  <a:pt x="4273" y="2070"/>
                  <a:pt x="4153" y="2181"/>
                </a:cubicBezTo>
                <a:cubicBezTo>
                  <a:pt x="3952" y="2366"/>
                  <a:pt x="3752" y="2550"/>
                  <a:pt x="3552" y="2734"/>
                </a:cubicBezTo>
                <a:cubicBezTo>
                  <a:pt x="3352" y="2918"/>
                  <a:pt x="3152" y="3104"/>
                  <a:pt x="2951" y="3288"/>
                </a:cubicBezTo>
                <a:cubicBezTo>
                  <a:pt x="2830" y="3400"/>
                  <a:pt x="2710" y="3511"/>
                  <a:pt x="2589" y="3622"/>
                </a:cubicBezTo>
                <a:cubicBezTo>
                  <a:pt x="2521" y="3686"/>
                  <a:pt x="2474" y="3768"/>
                  <a:pt x="2454" y="3859"/>
                </a:cubicBezTo>
                <a:cubicBezTo>
                  <a:pt x="2433" y="3957"/>
                  <a:pt x="2442" y="4059"/>
                  <a:pt x="2484" y="4150"/>
                </a:cubicBezTo>
                <a:cubicBezTo>
                  <a:pt x="2529" y="4252"/>
                  <a:pt x="2574" y="4355"/>
                  <a:pt x="2619" y="4458"/>
                </a:cubicBezTo>
                <a:cubicBezTo>
                  <a:pt x="2708" y="4664"/>
                  <a:pt x="2796" y="4871"/>
                  <a:pt x="2887" y="5076"/>
                </a:cubicBezTo>
                <a:cubicBezTo>
                  <a:pt x="3048" y="5439"/>
                  <a:pt x="3219" y="5798"/>
                  <a:pt x="3396" y="6153"/>
                </a:cubicBezTo>
                <a:cubicBezTo>
                  <a:pt x="2660" y="7360"/>
                  <a:pt x="2222" y="8728"/>
                  <a:pt x="2117" y="10143"/>
                </a:cubicBezTo>
                <a:cubicBezTo>
                  <a:pt x="1774" y="10333"/>
                  <a:pt x="1433" y="10527"/>
                  <a:pt x="1094" y="10724"/>
                </a:cubicBezTo>
                <a:cubicBezTo>
                  <a:pt x="902" y="10837"/>
                  <a:pt x="711" y="10950"/>
                  <a:pt x="519" y="11063"/>
                </a:cubicBezTo>
                <a:cubicBezTo>
                  <a:pt x="423" y="11120"/>
                  <a:pt x="328" y="11175"/>
                  <a:pt x="232" y="11232"/>
                </a:cubicBezTo>
                <a:cubicBezTo>
                  <a:pt x="140" y="11283"/>
                  <a:pt x="69" y="11365"/>
                  <a:pt x="31" y="11464"/>
                </a:cubicBezTo>
                <a:cubicBezTo>
                  <a:pt x="-1" y="11545"/>
                  <a:pt x="-9" y="11635"/>
                  <a:pt x="8" y="11721"/>
                </a:cubicBezTo>
                <a:cubicBezTo>
                  <a:pt x="42" y="11883"/>
                  <a:pt x="74" y="12046"/>
                  <a:pt x="107" y="12208"/>
                </a:cubicBezTo>
                <a:cubicBezTo>
                  <a:pt x="162" y="12477"/>
                  <a:pt x="217" y="12744"/>
                  <a:pt x="272" y="13013"/>
                </a:cubicBezTo>
                <a:cubicBezTo>
                  <a:pt x="327" y="13282"/>
                  <a:pt x="382" y="13551"/>
                  <a:pt x="437" y="13820"/>
                </a:cubicBezTo>
                <a:cubicBezTo>
                  <a:pt x="470" y="13982"/>
                  <a:pt x="503" y="14143"/>
                  <a:pt x="536" y="14306"/>
                </a:cubicBezTo>
                <a:cubicBezTo>
                  <a:pt x="555" y="14397"/>
                  <a:pt x="602" y="14480"/>
                  <a:pt x="669" y="14544"/>
                </a:cubicBezTo>
                <a:cubicBezTo>
                  <a:pt x="741" y="14612"/>
                  <a:pt x="834" y="14656"/>
                  <a:pt x="932" y="14666"/>
                </a:cubicBezTo>
                <a:cubicBezTo>
                  <a:pt x="1043" y="14679"/>
                  <a:pt x="1152" y="14692"/>
                  <a:pt x="1262" y="14705"/>
                </a:cubicBezTo>
                <a:cubicBezTo>
                  <a:pt x="1482" y="14732"/>
                  <a:pt x="1702" y="14759"/>
                  <a:pt x="1922" y="14784"/>
                </a:cubicBezTo>
                <a:cubicBezTo>
                  <a:pt x="2308" y="14827"/>
                  <a:pt x="2696" y="14860"/>
                  <a:pt x="3083" y="14886"/>
                </a:cubicBezTo>
                <a:cubicBezTo>
                  <a:pt x="3781" y="16235"/>
                  <a:pt x="4773" y="17325"/>
                  <a:pt x="5942" y="18118"/>
                </a:cubicBezTo>
                <a:cubicBezTo>
                  <a:pt x="5935" y="18514"/>
                  <a:pt x="5933" y="18910"/>
                  <a:pt x="5935" y="19307"/>
                </a:cubicBezTo>
                <a:cubicBezTo>
                  <a:pt x="5936" y="19532"/>
                  <a:pt x="5939" y="19758"/>
                  <a:pt x="5941" y="19983"/>
                </a:cubicBezTo>
                <a:cubicBezTo>
                  <a:pt x="5942" y="20095"/>
                  <a:pt x="5943" y="20208"/>
                  <a:pt x="5944" y="20320"/>
                </a:cubicBezTo>
                <a:cubicBezTo>
                  <a:pt x="5942" y="20426"/>
                  <a:pt x="5977" y="20529"/>
                  <a:pt x="6043" y="20612"/>
                </a:cubicBezTo>
                <a:cubicBezTo>
                  <a:pt x="6097" y="20680"/>
                  <a:pt x="6170" y="20730"/>
                  <a:pt x="6252" y="20757"/>
                </a:cubicBezTo>
                <a:cubicBezTo>
                  <a:pt x="6408" y="20809"/>
                  <a:pt x="6563" y="20860"/>
                  <a:pt x="6718" y="20911"/>
                </a:cubicBezTo>
                <a:cubicBezTo>
                  <a:pt x="6975" y="20995"/>
                  <a:pt x="7233" y="21080"/>
                  <a:pt x="7491" y="21165"/>
                </a:cubicBezTo>
                <a:cubicBezTo>
                  <a:pt x="7748" y="21249"/>
                  <a:pt x="8006" y="21334"/>
                  <a:pt x="8264" y="21418"/>
                </a:cubicBezTo>
                <a:cubicBezTo>
                  <a:pt x="8419" y="21469"/>
                  <a:pt x="8574" y="21521"/>
                  <a:pt x="8729" y="21572"/>
                </a:cubicBezTo>
                <a:cubicBezTo>
                  <a:pt x="8817" y="21600"/>
                  <a:pt x="8911" y="21599"/>
                  <a:pt x="8999" y="21572"/>
                </a:cubicBezTo>
                <a:cubicBezTo>
                  <a:pt x="9093" y="21542"/>
                  <a:pt x="9176" y="21482"/>
                  <a:pt x="9233" y="21400"/>
                </a:cubicBezTo>
                <a:cubicBezTo>
                  <a:pt x="9298" y="21309"/>
                  <a:pt x="9364" y="21218"/>
                  <a:pt x="9430" y="21128"/>
                </a:cubicBezTo>
                <a:cubicBezTo>
                  <a:pt x="9562" y="20947"/>
                  <a:pt x="9694" y="20766"/>
                  <a:pt x="9824" y="20584"/>
                </a:cubicBezTo>
                <a:cubicBezTo>
                  <a:pt x="10054" y="20263"/>
                  <a:pt x="10275" y="19937"/>
                  <a:pt x="10489" y="19606"/>
                </a:cubicBezTo>
                <a:cubicBezTo>
                  <a:pt x="11880" y="19655"/>
                  <a:pt x="13299" y="19364"/>
                  <a:pt x="14630" y="18696"/>
                </a:cubicBezTo>
                <a:cubicBezTo>
                  <a:pt x="14968" y="18901"/>
                  <a:pt x="15308" y="19101"/>
                  <a:pt x="15650" y="19298"/>
                </a:cubicBezTo>
                <a:cubicBezTo>
                  <a:pt x="15843" y="19409"/>
                  <a:pt x="16036" y="19519"/>
                  <a:pt x="16230" y="19629"/>
                </a:cubicBezTo>
                <a:cubicBezTo>
                  <a:pt x="16327" y="19684"/>
                  <a:pt x="16424" y="19738"/>
                  <a:pt x="16520" y="19793"/>
                </a:cubicBezTo>
                <a:cubicBezTo>
                  <a:pt x="16611" y="19847"/>
                  <a:pt x="16716" y="19868"/>
                  <a:pt x="16820" y="19851"/>
                </a:cubicBezTo>
                <a:cubicBezTo>
                  <a:pt x="16905" y="19837"/>
                  <a:pt x="16985" y="19799"/>
                  <a:pt x="17049" y="19740"/>
                </a:cubicBezTo>
                <a:cubicBezTo>
                  <a:pt x="17170" y="19629"/>
                  <a:pt x="17291" y="19517"/>
                  <a:pt x="17412" y="19406"/>
                </a:cubicBezTo>
                <a:cubicBezTo>
                  <a:pt x="17612" y="19221"/>
                  <a:pt x="17812" y="19036"/>
                  <a:pt x="18012" y="18851"/>
                </a:cubicBezTo>
                <a:cubicBezTo>
                  <a:pt x="18212" y="18667"/>
                  <a:pt x="18412" y="18483"/>
                  <a:pt x="18613" y="18299"/>
                </a:cubicBezTo>
                <a:cubicBezTo>
                  <a:pt x="18734" y="18187"/>
                  <a:pt x="18854" y="18076"/>
                  <a:pt x="18975" y="17964"/>
                </a:cubicBezTo>
                <a:cubicBezTo>
                  <a:pt x="19043" y="17901"/>
                  <a:pt x="19091" y="17819"/>
                  <a:pt x="19111" y="17727"/>
                </a:cubicBezTo>
                <a:cubicBezTo>
                  <a:pt x="19133" y="17630"/>
                  <a:pt x="19122" y="17527"/>
                  <a:pt x="19080" y="17436"/>
                </a:cubicBezTo>
                <a:cubicBezTo>
                  <a:pt x="19035" y="17333"/>
                  <a:pt x="18990" y="17231"/>
                  <a:pt x="18945" y="17128"/>
                </a:cubicBezTo>
                <a:cubicBezTo>
                  <a:pt x="18856" y="16922"/>
                  <a:pt x="18768" y="16716"/>
                  <a:pt x="18677" y="16511"/>
                </a:cubicBezTo>
                <a:cubicBezTo>
                  <a:pt x="18516" y="16148"/>
                  <a:pt x="18347" y="15789"/>
                  <a:pt x="18169" y="15434"/>
                </a:cubicBezTo>
                <a:cubicBezTo>
                  <a:pt x="18904" y="14229"/>
                  <a:pt x="19342" y="12861"/>
                  <a:pt x="19447" y="11449"/>
                </a:cubicBezTo>
                <a:lnTo>
                  <a:pt x="19448" y="11458"/>
                </a:lnTo>
                <a:cubicBezTo>
                  <a:pt x="19797" y="11265"/>
                  <a:pt x="20144" y="11069"/>
                  <a:pt x="20488" y="10869"/>
                </a:cubicBezTo>
                <a:cubicBezTo>
                  <a:pt x="20680" y="10756"/>
                  <a:pt x="20871" y="10643"/>
                  <a:pt x="21063" y="10530"/>
                </a:cubicBezTo>
                <a:cubicBezTo>
                  <a:pt x="21159" y="10473"/>
                  <a:pt x="21254" y="10416"/>
                  <a:pt x="21350" y="10360"/>
                </a:cubicBezTo>
                <a:cubicBezTo>
                  <a:pt x="21442" y="10308"/>
                  <a:pt x="21514" y="10226"/>
                  <a:pt x="21553" y="10127"/>
                </a:cubicBezTo>
                <a:cubicBezTo>
                  <a:pt x="21584" y="10046"/>
                  <a:pt x="21591" y="9956"/>
                  <a:pt x="21574" y="9871"/>
                </a:cubicBezTo>
                <a:cubicBezTo>
                  <a:pt x="21540" y="9709"/>
                  <a:pt x="21508" y="9547"/>
                  <a:pt x="21475" y="9385"/>
                </a:cubicBezTo>
                <a:cubicBezTo>
                  <a:pt x="21420" y="9116"/>
                  <a:pt x="21365" y="8847"/>
                  <a:pt x="21310" y="8578"/>
                </a:cubicBezTo>
                <a:cubicBezTo>
                  <a:pt x="21255" y="8310"/>
                  <a:pt x="21200" y="8041"/>
                  <a:pt x="21145" y="7772"/>
                </a:cubicBezTo>
                <a:cubicBezTo>
                  <a:pt x="21112" y="7610"/>
                  <a:pt x="21079" y="7448"/>
                  <a:pt x="21046" y="7286"/>
                </a:cubicBezTo>
                <a:cubicBezTo>
                  <a:pt x="21027" y="7194"/>
                  <a:pt x="20980" y="7111"/>
                  <a:pt x="20913" y="7047"/>
                </a:cubicBezTo>
                <a:cubicBezTo>
                  <a:pt x="20841" y="6979"/>
                  <a:pt x="20749" y="6937"/>
                  <a:pt x="20651" y="6927"/>
                </a:cubicBezTo>
                <a:cubicBezTo>
                  <a:pt x="20541" y="6914"/>
                  <a:pt x="20430" y="6901"/>
                  <a:pt x="20320" y="6888"/>
                </a:cubicBezTo>
                <a:cubicBezTo>
                  <a:pt x="20100" y="6861"/>
                  <a:pt x="19880" y="6832"/>
                  <a:pt x="19660" y="6807"/>
                </a:cubicBezTo>
                <a:cubicBezTo>
                  <a:pt x="19269" y="6764"/>
                  <a:pt x="18876" y="6730"/>
                  <a:pt x="18484" y="6704"/>
                </a:cubicBezTo>
                <a:cubicBezTo>
                  <a:pt x="17790" y="5360"/>
                  <a:pt x="16802" y="4270"/>
                  <a:pt x="15640" y="3478"/>
                </a:cubicBezTo>
                <a:cubicBezTo>
                  <a:pt x="15647" y="3080"/>
                  <a:pt x="15649" y="2683"/>
                  <a:pt x="15647" y="2284"/>
                </a:cubicBezTo>
                <a:cubicBezTo>
                  <a:pt x="15646" y="2060"/>
                  <a:pt x="15643" y="1835"/>
                  <a:pt x="15641" y="1610"/>
                </a:cubicBezTo>
                <a:cubicBezTo>
                  <a:pt x="15640" y="1498"/>
                  <a:pt x="15641" y="1385"/>
                  <a:pt x="15640" y="1273"/>
                </a:cubicBezTo>
                <a:cubicBezTo>
                  <a:pt x="15641" y="1167"/>
                  <a:pt x="15605" y="1062"/>
                  <a:pt x="15539" y="980"/>
                </a:cubicBezTo>
                <a:cubicBezTo>
                  <a:pt x="15485" y="912"/>
                  <a:pt x="15412" y="861"/>
                  <a:pt x="15330" y="834"/>
                </a:cubicBezTo>
                <a:cubicBezTo>
                  <a:pt x="15174" y="783"/>
                  <a:pt x="15019" y="733"/>
                  <a:pt x="14864" y="682"/>
                </a:cubicBezTo>
                <a:cubicBezTo>
                  <a:pt x="14607" y="598"/>
                  <a:pt x="14349" y="513"/>
                  <a:pt x="14091" y="428"/>
                </a:cubicBezTo>
                <a:cubicBezTo>
                  <a:pt x="13834" y="344"/>
                  <a:pt x="13577" y="259"/>
                  <a:pt x="13320" y="175"/>
                </a:cubicBezTo>
                <a:cubicBezTo>
                  <a:pt x="13164" y="124"/>
                  <a:pt x="13008" y="72"/>
                  <a:pt x="12853" y="21"/>
                </a:cubicBezTo>
                <a:cubicBezTo>
                  <a:pt x="12809" y="7"/>
                  <a:pt x="12763" y="0"/>
                  <a:pt x="12718" y="0"/>
                </a:cubicBezTo>
                <a:close/>
                <a:moveTo>
                  <a:pt x="10918" y="5173"/>
                </a:moveTo>
                <a:cubicBezTo>
                  <a:pt x="12883" y="5224"/>
                  <a:pt x="14762" y="6336"/>
                  <a:pt x="15719" y="8237"/>
                </a:cubicBezTo>
                <a:cubicBezTo>
                  <a:pt x="17112" y="11001"/>
                  <a:pt x="16030" y="14386"/>
                  <a:pt x="13303" y="15799"/>
                </a:cubicBezTo>
                <a:cubicBezTo>
                  <a:pt x="10577" y="17211"/>
                  <a:pt x="7239" y="16115"/>
                  <a:pt x="5846" y="13350"/>
                </a:cubicBezTo>
                <a:cubicBezTo>
                  <a:pt x="4454" y="10586"/>
                  <a:pt x="5534" y="7199"/>
                  <a:pt x="8261" y="5787"/>
                </a:cubicBezTo>
                <a:cubicBezTo>
                  <a:pt x="9113" y="5345"/>
                  <a:pt x="10024" y="5150"/>
                  <a:pt x="10918" y="517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4267">
                <a:schemeClr val="accent2"/>
              </a:gs>
              <a:gs pos="68294">
                <a:schemeClr val="accent3"/>
              </a:gs>
              <a:gs pos="100000">
                <a:schemeClr val="accent4"/>
              </a:gs>
            </a:gsLst>
            <a:lin ang="285445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4C7C2-A9D9-47E5-8657-144ECEB72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98" y="4928739"/>
            <a:ext cx="23610804" cy="933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79ECFB-505C-43EA-9ABD-2CE768C2502F}"/>
              </a:ext>
            </a:extLst>
          </p:cNvPr>
          <p:cNvSpPr/>
          <p:nvPr/>
        </p:nvSpPr>
        <p:spPr>
          <a:xfrm>
            <a:off x="7867650" y="4928739"/>
            <a:ext cx="4324350" cy="933400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B34E98-65B4-425F-BB14-C78AADE3D69E}"/>
              </a:ext>
            </a:extLst>
          </p:cNvPr>
          <p:cNvSpPr/>
          <p:nvPr/>
        </p:nvSpPr>
        <p:spPr>
          <a:xfrm>
            <a:off x="12191999" y="4928739"/>
            <a:ext cx="2495551" cy="933400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89BF4-B8C3-4A7A-87EE-5ECEE60F7A52}"/>
              </a:ext>
            </a:extLst>
          </p:cNvPr>
          <p:cNvSpPr txBox="1"/>
          <p:nvPr/>
        </p:nvSpPr>
        <p:spPr>
          <a:xfrm>
            <a:off x="9220200" y="6036988"/>
            <a:ext cx="27813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baseline="-25000" dirty="0" err="1"/>
              <a:t>Mã</a:t>
            </a:r>
            <a:r>
              <a:rPr lang="en-US" sz="3600" b="1" baseline="-25000" dirty="0"/>
              <a:t> </a:t>
            </a:r>
            <a:r>
              <a:rPr lang="en-US" sz="3600" b="1" baseline="-25000" dirty="0" err="1"/>
              <a:t>sản</a:t>
            </a:r>
            <a:r>
              <a:rPr lang="en-US" sz="3600" b="1" baseline="-25000" dirty="0"/>
              <a:t> </a:t>
            </a:r>
            <a:r>
              <a:rPr lang="en-US" sz="3600" b="1" baseline="-25000" dirty="0" err="1"/>
              <a:t>phẩm</a:t>
            </a:r>
            <a:endParaRPr kumimoji="0" lang="en-US" sz="3600" b="1" i="0" u="none" strike="noStrike" cap="none" spc="0" normalizeH="0" baseline="-25000" dirty="0">
              <a:ln>
                <a:noFill/>
              </a:ln>
              <a:solidFill>
                <a:srgbClr val="696B6B"/>
              </a:solidFill>
              <a:effectLst/>
              <a:uFillTx/>
              <a:latin typeface="+mj-lt"/>
              <a:ea typeface="+mj-ea"/>
              <a:cs typeface="+mj-cs"/>
              <a:sym typeface="Open San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220A0C-4BF9-40F4-AF4C-9337239AC93A}"/>
              </a:ext>
            </a:extLst>
          </p:cNvPr>
          <p:cNvSpPr txBox="1"/>
          <p:nvPr/>
        </p:nvSpPr>
        <p:spPr>
          <a:xfrm>
            <a:off x="12992099" y="6036989"/>
            <a:ext cx="169545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-25000" dirty="0" err="1">
                <a:ln>
                  <a:noFill/>
                </a:ln>
                <a:solidFill>
                  <a:srgbClr val="696B6B"/>
                </a:solidFill>
                <a:effectLst/>
                <a:uFillTx/>
                <a:latin typeface="+mj-lt"/>
                <a:ea typeface="+mj-ea"/>
                <a:cs typeface="+mj-cs"/>
                <a:sym typeface="Open Sans"/>
              </a:rPr>
              <a:t>Số</a:t>
            </a:r>
            <a:r>
              <a:rPr kumimoji="0" lang="en-US" sz="3600" b="1" i="0" u="none" strike="noStrike" cap="none" spc="0" normalizeH="0" baseline="-25000" dirty="0">
                <a:ln>
                  <a:noFill/>
                </a:ln>
                <a:solidFill>
                  <a:srgbClr val="696B6B"/>
                </a:solidFill>
                <a:effectLst/>
                <a:uFillTx/>
                <a:latin typeface="+mj-lt"/>
                <a:ea typeface="+mj-ea"/>
                <a:cs typeface="+mj-cs"/>
                <a:sym typeface="Open Sans"/>
              </a:rPr>
              <a:t> </a:t>
            </a:r>
            <a:r>
              <a:rPr kumimoji="0" lang="en-US" sz="3600" b="1" i="0" u="none" strike="noStrike" cap="none" spc="0" normalizeH="0" baseline="-25000" dirty="0" err="1">
                <a:ln>
                  <a:noFill/>
                </a:ln>
                <a:solidFill>
                  <a:srgbClr val="696B6B"/>
                </a:solidFill>
                <a:effectLst/>
                <a:uFillTx/>
                <a:latin typeface="+mj-lt"/>
                <a:ea typeface="+mj-ea"/>
                <a:cs typeface="+mj-cs"/>
                <a:sym typeface="Open Sans"/>
              </a:rPr>
              <a:t>trang</a:t>
            </a:r>
            <a:endParaRPr kumimoji="0" lang="en-US" sz="3600" b="1" i="0" u="none" strike="noStrike" cap="none" spc="0" normalizeH="0" baseline="-25000" dirty="0">
              <a:ln>
                <a:noFill/>
              </a:ln>
              <a:solidFill>
                <a:srgbClr val="696B6B"/>
              </a:solidFill>
              <a:effectLst/>
              <a:uFillTx/>
              <a:latin typeface="+mj-lt"/>
              <a:ea typeface="+mj-ea"/>
              <a:cs typeface="+mj-cs"/>
              <a:sym typeface="Open San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4B7FCA-8B0F-4516-AFC5-7A5FAAAC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775" y="10029768"/>
            <a:ext cx="9668419" cy="184788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5C3EFD-5E8B-4B3C-99A5-BC01740838E9}"/>
              </a:ext>
            </a:extLst>
          </p:cNvPr>
          <p:cNvCxnSpPr/>
          <p:nvPr/>
        </p:nvCxnSpPr>
        <p:spPr>
          <a:xfrm flipH="1">
            <a:off x="6286500" y="5619750"/>
            <a:ext cx="7981950" cy="483870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602061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Search Data Icon of Line style - Available in SVG, PNG, EPS, AI &amp;amp; Icon  fonts">
            <a:extLst>
              <a:ext uri="{FF2B5EF4-FFF2-40B4-BE49-F238E27FC236}">
                <a16:creationId xmlns:a16="http://schemas.microsoft.com/office/drawing/2014/main" id="{541DDBBD-4A0C-4A91-9331-7A99CA9AE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307" y="601193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54" name="Shape 54"/>
          <p:cNvSpPr/>
          <p:nvPr/>
        </p:nvSpPr>
        <p:spPr>
          <a:xfrm>
            <a:off x="2688676" y="2896220"/>
            <a:ext cx="6531524" cy="855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sz="6000" dirty="0"/>
              <a:t>Thu </a:t>
            </a:r>
            <a:r>
              <a:rPr lang="en-US" sz="6000" dirty="0" err="1"/>
              <a:t>thập</a:t>
            </a:r>
            <a:r>
              <a:rPr lang="en-US" sz="6000" dirty="0"/>
              <a:t> </a:t>
            </a:r>
            <a:r>
              <a:rPr lang="en-US" sz="6000" dirty="0" err="1"/>
              <a:t>dữ</a:t>
            </a:r>
            <a:r>
              <a:rPr lang="en-US" sz="6000" dirty="0"/>
              <a:t> </a:t>
            </a:r>
            <a:r>
              <a:rPr lang="en-US" sz="6000" dirty="0" err="1"/>
              <a:t>liệu</a:t>
            </a:r>
            <a:endParaRPr lang="en-US" sz="6000" dirty="0"/>
          </a:p>
        </p:txBody>
      </p:sp>
      <p:sp>
        <p:nvSpPr>
          <p:cNvPr id="6" name="Shape 54">
            <a:extLst>
              <a:ext uri="{FF2B5EF4-FFF2-40B4-BE49-F238E27FC236}">
                <a16:creationId xmlns:a16="http://schemas.microsoft.com/office/drawing/2014/main" id="{4ED0DED5-397D-4000-8320-BEDB36296998}"/>
              </a:ext>
            </a:extLst>
          </p:cNvPr>
          <p:cNvSpPr/>
          <p:nvPr/>
        </p:nvSpPr>
        <p:spPr>
          <a:xfrm>
            <a:off x="4929853" y="361960"/>
            <a:ext cx="14524293" cy="135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</p:txBody>
      </p:sp>
      <p:sp>
        <p:nvSpPr>
          <p:cNvPr id="7" name="Shape 947">
            <a:extLst>
              <a:ext uri="{FF2B5EF4-FFF2-40B4-BE49-F238E27FC236}">
                <a16:creationId xmlns:a16="http://schemas.microsoft.com/office/drawing/2014/main" id="{862383A3-0F77-471A-89C6-11144015587A}"/>
              </a:ext>
            </a:extLst>
          </p:cNvPr>
          <p:cNvSpPr/>
          <p:nvPr/>
        </p:nvSpPr>
        <p:spPr>
          <a:xfrm>
            <a:off x="192737" y="2293894"/>
            <a:ext cx="2088038" cy="2059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3" h="21592" extrusionOk="0">
                <a:moveTo>
                  <a:pt x="12718" y="0"/>
                </a:moveTo>
                <a:cubicBezTo>
                  <a:pt x="12672" y="0"/>
                  <a:pt x="12627" y="6"/>
                  <a:pt x="12583" y="20"/>
                </a:cubicBezTo>
                <a:cubicBezTo>
                  <a:pt x="12489" y="50"/>
                  <a:pt x="12406" y="111"/>
                  <a:pt x="12349" y="193"/>
                </a:cubicBezTo>
                <a:cubicBezTo>
                  <a:pt x="12284" y="284"/>
                  <a:pt x="12219" y="373"/>
                  <a:pt x="12153" y="463"/>
                </a:cubicBezTo>
                <a:cubicBezTo>
                  <a:pt x="12021" y="644"/>
                  <a:pt x="11888" y="825"/>
                  <a:pt x="11758" y="1007"/>
                </a:cubicBezTo>
                <a:cubicBezTo>
                  <a:pt x="11529" y="1327"/>
                  <a:pt x="11310" y="1653"/>
                  <a:pt x="11096" y="1982"/>
                </a:cubicBezTo>
                <a:cubicBezTo>
                  <a:pt x="9699" y="1930"/>
                  <a:pt x="8272" y="2220"/>
                  <a:pt x="6934" y="2890"/>
                </a:cubicBezTo>
                <a:cubicBezTo>
                  <a:pt x="6596" y="2686"/>
                  <a:pt x="6256" y="2485"/>
                  <a:pt x="5914" y="2289"/>
                </a:cubicBezTo>
                <a:cubicBezTo>
                  <a:pt x="5721" y="2178"/>
                  <a:pt x="5528" y="2068"/>
                  <a:pt x="5334" y="1958"/>
                </a:cubicBezTo>
                <a:cubicBezTo>
                  <a:pt x="5237" y="1903"/>
                  <a:pt x="5140" y="1847"/>
                  <a:pt x="5044" y="1792"/>
                </a:cubicBezTo>
                <a:cubicBezTo>
                  <a:pt x="4953" y="1738"/>
                  <a:pt x="4848" y="1718"/>
                  <a:pt x="4744" y="1735"/>
                </a:cubicBezTo>
                <a:cubicBezTo>
                  <a:pt x="4659" y="1749"/>
                  <a:pt x="4580" y="1788"/>
                  <a:pt x="4516" y="1847"/>
                </a:cubicBezTo>
                <a:cubicBezTo>
                  <a:pt x="4396" y="1958"/>
                  <a:pt x="4273" y="2070"/>
                  <a:pt x="4153" y="2181"/>
                </a:cubicBezTo>
                <a:cubicBezTo>
                  <a:pt x="3952" y="2366"/>
                  <a:pt x="3752" y="2550"/>
                  <a:pt x="3552" y="2734"/>
                </a:cubicBezTo>
                <a:cubicBezTo>
                  <a:pt x="3352" y="2918"/>
                  <a:pt x="3152" y="3104"/>
                  <a:pt x="2951" y="3288"/>
                </a:cubicBezTo>
                <a:cubicBezTo>
                  <a:pt x="2830" y="3400"/>
                  <a:pt x="2710" y="3511"/>
                  <a:pt x="2589" y="3622"/>
                </a:cubicBezTo>
                <a:cubicBezTo>
                  <a:pt x="2521" y="3686"/>
                  <a:pt x="2474" y="3768"/>
                  <a:pt x="2454" y="3859"/>
                </a:cubicBezTo>
                <a:cubicBezTo>
                  <a:pt x="2433" y="3957"/>
                  <a:pt x="2442" y="4059"/>
                  <a:pt x="2484" y="4150"/>
                </a:cubicBezTo>
                <a:cubicBezTo>
                  <a:pt x="2529" y="4252"/>
                  <a:pt x="2574" y="4355"/>
                  <a:pt x="2619" y="4458"/>
                </a:cubicBezTo>
                <a:cubicBezTo>
                  <a:pt x="2708" y="4664"/>
                  <a:pt x="2796" y="4871"/>
                  <a:pt x="2887" y="5076"/>
                </a:cubicBezTo>
                <a:cubicBezTo>
                  <a:pt x="3048" y="5439"/>
                  <a:pt x="3219" y="5798"/>
                  <a:pt x="3396" y="6153"/>
                </a:cubicBezTo>
                <a:cubicBezTo>
                  <a:pt x="2660" y="7360"/>
                  <a:pt x="2222" y="8728"/>
                  <a:pt x="2117" y="10143"/>
                </a:cubicBezTo>
                <a:cubicBezTo>
                  <a:pt x="1774" y="10333"/>
                  <a:pt x="1433" y="10527"/>
                  <a:pt x="1094" y="10724"/>
                </a:cubicBezTo>
                <a:cubicBezTo>
                  <a:pt x="902" y="10837"/>
                  <a:pt x="711" y="10950"/>
                  <a:pt x="519" y="11063"/>
                </a:cubicBezTo>
                <a:cubicBezTo>
                  <a:pt x="423" y="11120"/>
                  <a:pt x="328" y="11175"/>
                  <a:pt x="232" y="11232"/>
                </a:cubicBezTo>
                <a:cubicBezTo>
                  <a:pt x="140" y="11283"/>
                  <a:pt x="69" y="11365"/>
                  <a:pt x="31" y="11464"/>
                </a:cubicBezTo>
                <a:cubicBezTo>
                  <a:pt x="-1" y="11545"/>
                  <a:pt x="-9" y="11635"/>
                  <a:pt x="8" y="11721"/>
                </a:cubicBezTo>
                <a:cubicBezTo>
                  <a:pt x="42" y="11883"/>
                  <a:pt x="74" y="12046"/>
                  <a:pt x="107" y="12208"/>
                </a:cubicBezTo>
                <a:cubicBezTo>
                  <a:pt x="162" y="12477"/>
                  <a:pt x="217" y="12744"/>
                  <a:pt x="272" y="13013"/>
                </a:cubicBezTo>
                <a:cubicBezTo>
                  <a:pt x="327" y="13282"/>
                  <a:pt x="382" y="13551"/>
                  <a:pt x="437" y="13820"/>
                </a:cubicBezTo>
                <a:cubicBezTo>
                  <a:pt x="470" y="13982"/>
                  <a:pt x="503" y="14143"/>
                  <a:pt x="536" y="14306"/>
                </a:cubicBezTo>
                <a:cubicBezTo>
                  <a:pt x="555" y="14397"/>
                  <a:pt x="602" y="14480"/>
                  <a:pt x="669" y="14544"/>
                </a:cubicBezTo>
                <a:cubicBezTo>
                  <a:pt x="741" y="14612"/>
                  <a:pt x="834" y="14656"/>
                  <a:pt x="932" y="14666"/>
                </a:cubicBezTo>
                <a:cubicBezTo>
                  <a:pt x="1043" y="14679"/>
                  <a:pt x="1152" y="14692"/>
                  <a:pt x="1262" y="14705"/>
                </a:cubicBezTo>
                <a:cubicBezTo>
                  <a:pt x="1482" y="14732"/>
                  <a:pt x="1702" y="14759"/>
                  <a:pt x="1922" y="14784"/>
                </a:cubicBezTo>
                <a:cubicBezTo>
                  <a:pt x="2308" y="14827"/>
                  <a:pt x="2696" y="14860"/>
                  <a:pt x="3083" y="14886"/>
                </a:cubicBezTo>
                <a:cubicBezTo>
                  <a:pt x="3781" y="16235"/>
                  <a:pt x="4773" y="17325"/>
                  <a:pt x="5942" y="18118"/>
                </a:cubicBezTo>
                <a:cubicBezTo>
                  <a:pt x="5935" y="18514"/>
                  <a:pt x="5933" y="18910"/>
                  <a:pt x="5935" y="19307"/>
                </a:cubicBezTo>
                <a:cubicBezTo>
                  <a:pt x="5936" y="19532"/>
                  <a:pt x="5939" y="19758"/>
                  <a:pt x="5941" y="19983"/>
                </a:cubicBezTo>
                <a:cubicBezTo>
                  <a:pt x="5942" y="20095"/>
                  <a:pt x="5943" y="20208"/>
                  <a:pt x="5944" y="20320"/>
                </a:cubicBezTo>
                <a:cubicBezTo>
                  <a:pt x="5942" y="20426"/>
                  <a:pt x="5977" y="20529"/>
                  <a:pt x="6043" y="20612"/>
                </a:cubicBezTo>
                <a:cubicBezTo>
                  <a:pt x="6097" y="20680"/>
                  <a:pt x="6170" y="20730"/>
                  <a:pt x="6252" y="20757"/>
                </a:cubicBezTo>
                <a:cubicBezTo>
                  <a:pt x="6408" y="20809"/>
                  <a:pt x="6563" y="20860"/>
                  <a:pt x="6718" y="20911"/>
                </a:cubicBezTo>
                <a:cubicBezTo>
                  <a:pt x="6975" y="20995"/>
                  <a:pt x="7233" y="21080"/>
                  <a:pt x="7491" y="21165"/>
                </a:cubicBezTo>
                <a:cubicBezTo>
                  <a:pt x="7748" y="21249"/>
                  <a:pt x="8006" y="21334"/>
                  <a:pt x="8264" y="21418"/>
                </a:cubicBezTo>
                <a:cubicBezTo>
                  <a:pt x="8419" y="21469"/>
                  <a:pt x="8574" y="21521"/>
                  <a:pt x="8729" y="21572"/>
                </a:cubicBezTo>
                <a:cubicBezTo>
                  <a:pt x="8817" y="21600"/>
                  <a:pt x="8911" y="21599"/>
                  <a:pt x="8999" y="21572"/>
                </a:cubicBezTo>
                <a:cubicBezTo>
                  <a:pt x="9093" y="21542"/>
                  <a:pt x="9176" y="21482"/>
                  <a:pt x="9233" y="21400"/>
                </a:cubicBezTo>
                <a:cubicBezTo>
                  <a:pt x="9298" y="21309"/>
                  <a:pt x="9364" y="21218"/>
                  <a:pt x="9430" y="21128"/>
                </a:cubicBezTo>
                <a:cubicBezTo>
                  <a:pt x="9562" y="20947"/>
                  <a:pt x="9694" y="20766"/>
                  <a:pt x="9824" y="20584"/>
                </a:cubicBezTo>
                <a:cubicBezTo>
                  <a:pt x="10054" y="20263"/>
                  <a:pt x="10275" y="19937"/>
                  <a:pt x="10489" y="19606"/>
                </a:cubicBezTo>
                <a:cubicBezTo>
                  <a:pt x="11880" y="19655"/>
                  <a:pt x="13299" y="19364"/>
                  <a:pt x="14630" y="18696"/>
                </a:cubicBezTo>
                <a:cubicBezTo>
                  <a:pt x="14968" y="18901"/>
                  <a:pt x="15308" y="19101"/>
                  <a:pt x="15650" y="19298"/>
                </a:cubicBezTo>
                <a:cubicBezTo>
                  <a:pt x="15843" y="19409"/>
                  <a:pt x="16036" y="19519"/>
                  <a:pt x="16230" y="19629"/>
                </a:cubicBezTo>
                <a:cubicBezTo>
                  <a:pt x="16327" y="19684"/>
                  <a:pt x="16424" y="19738"/>
                  <a:pt x="16520" y="19793"/>
                </a:cubicBezTo>
                <a:cubicBezTo>
                  <a:pt x="16611" y="19847"/>
                  <a:pt x="16716" y="19868"/>
                  <a:pt x="16820" y="19851"/>
                </a:cubicBezTo>
                <a:cubicBezTo>
                  <a:pt x="16905" y="19837"/>
                  <a:pt x="16985" y="19799"/>
                  <a:pt x="17049" y="19740"/>
                </a:cubicBezTo>
                <a:cubicBezTo>
                  <a:pt x="17170" y="19629"/>
                  <a:pt x="17291" y="19517"/>
                  <a:pt x="17412" y="19406"/>
                </a:cubicBezTo>
                <a:cubicBezTo>
                  <a:pt x="17612" y="19221"/>
                  <a:pt x="17812" y="19036"/>
                  <a:pt x="18012" y="18851"/>
                </a:cubicBezTo>
                <a:cubicBezTo>
                  <a:pt x="18212" y="18667"/>
                  <a:pt x="18412" y="18483"/>
                  <a:pt x="18613" y="18299"/>
                </a:cubicBezTo>
                <a:cubicBezTo>
                  <a:pt x="18734" y="18187"/>
                  <a:pt x="18854" y="18076"/>
                  <a:pt x="18975" y="17964"/>
                </a:cubicBezTo>
                <a:cubicBezTo>
                  <a:pt x="19043" y="17901"/>
                  <a:pt x="19091" y="17819"/>
                  <a:pt x="19111" y="17727"/>
                </a:cubicBezTo>
                <a:cubicBezTo>
                  <a:pt x="19133" y="17630"/>
                  <a:pt x="19122" y="17527"/>
                  <a:pt x="19080" y="17436"/>
                </a:cubicBezTo>
                <a:cubicBezTo>
                  <a:pt x="19035" y="17333"/>
                  <a:pt x="18990" y="17231"/>
                  <a:pt x="18945" y="17128"/>
                </a:cubicBezTo>
                <a:cubicBezTo>
                  <a:pt x="18856" y="16922"/>
                  <a:pt x="18768" y="16716"/>
                  <a:pt x="18677" y="16511"/>
                </a:cubicBezTo>
                <a:cubicBezTo>
                  <a:pt x="18516" y="16148"/>
                  <a:pt x="18347" y="15789"/>
                  <a:pt x="18169" y="15434"/>
                </a:cubicBezTo>
                <a:cubicBezTo>
                  <a:pt x="18904" y="14229"/>
                  <a:pt x="19342" y="12861"/>
                  <a:pt x="19447" y="11449"/>
                </a:cubicBezTo>
                <a:lnTo>
                  <a:pt x="19448" y="11458"/>
                </a:lnTo>
                <a:cubicBezTo>
                  <a:pt x="19797" y="11265"/>
                  <a:pt x="20144" y="11069"/>
                  <a:pt x="20488" y="10869"/>
                </a:cubicBezTo>
                <a:cubicBezTo>
                  <a:pt x="20680" y="10756"/>
                  <a:pt x="20871" y="10643"/>
                  <a:pt x="21063" y="10530"/>
                </a:cubicBezTo>
                <a:cubicBezTo>
                  <a:pt x="21159" y="10473"/>
                  <a:pt x="21254" y="10416"/>
                  <a:pt x="21350" y="10360"/>
                </a:cubicBezTo>
                <a:cubicBezTo>
                  <a:pt x="21442" y="10308"/>
                  <a:pt x="21514" y="10226"/>
                  <a:pt x="21553" y="10127"/>
                </a:cubicBezTo>
                <a:cubicBezTo>
                  <a:pt x="21584" y="10046"/>
                  <a:pt x="21591" y="9956"/>
                  <a:pt x="21574" y="9871"/>
                </a:cubicBezTo>
                <a:cubicBezTo>
                  <a:pt x="21540" y="9709"/>
                  <a:pt x="21508" y="9547"/>
                  <a:pt x="21475" y="9385"/>
                </a:cubicBezTo>
                <a:cubicBezTo>
                  <a:pt x="21420" y="9116"/>
                  <a:pt x="21365" y="8847"/>
                  <a:pt x="21310" y="8578"/>
                </a:cubicBezTo>
                <a:cubicBezTo>
                  <a:pt x="21255" y="8310"/>
                  <a:pt x="21200" y="8041"/>
                  <a:pt x="21145" y="7772"/>
                </a:cubicBezTo>
                <a:cubicBezTo>
                  <a:pt x="21112" y="7610"/>
                  <a:pt x="21079" y="7448"/>
                  <a:pt x="21046" y="7286"/>
                </a:cubicBezTo>
                <a:cubicBezTo>
                  <a:pt x="21027" y="7194"/>
                  <a:pt x="20980" y="7111"/>
                  <a:pt x="20913" y="7047"/>
                </a:cubicBezTo>
                <a:cubicBezTo>
                  <a:pt x="20841" y="6979"/>
                  <a:pt x="20749" y="6937"/>
                  <a:pt x="20651" y="6927"/>
                </a:cubicBezTo>
                <a:cubicBezTo>
                  <a:pt x="20541" y="6914"/>
                  <a:pt x="20430" y="6901"/>
                  <a:pt x="20320" y="6888"/>
                </a:cubicBezTo>
                <a:cubicBezTo>
                  <a:pt x="20100" y="6861"/>
                  <a:pt x="19880" y="6832"/>
                  <a:pt x="19660" y="6807"/>
                </a:cubicBezTo>
                <a:cubicBezTo>
                  <a:pt x="19269" y="6764"/>
                  <a:pt x="18876" y="6730"/>
                  <a:pt x="18484" y="6704"/>
                </a:cubicBezTo>
                <a:cubicBezTo>
                  <a:pt x="17790" y="5360"/>
                  <a:pt x="16802" y="4270"/>
                  <a:pt x="15640" y="3478"/>
                </a:cubicBezTo>
                <a:cubicBezTo>
                  <a:pt x="15647" y="3080"/>
                  <a:pt x="15649" y="2683"/>
                  <a:pt x="15647" y="2284"/>
                </a:cubicBezTo>
                <a:cubicBezTo>
                  <a:pt x="15646" y="2060"/>
                  <a:pt x="15643" y="1835"/>
                  <a:pt x="15641" y="1610"/>
                </a:cubicBezTo>
                <a:cubicBezTo>
                  <a:pt x="15640" y="1498"/>
                  <a:pt x="15641" y="1385"/>
                  <a:pt x="15640" y="1273"/>
                </a:cubicBezTo>
                <a:cubicBezTo>
                  <a:pt x="15641" y="1167"/>
                  <a:pt x="15605" y="1062"/>
                  <a:pt x="15539" y="980"/>
                </a:cubicBezTo>
                <a:cubicBezTo>
                  <a:pt x="15485" y="912"/>
                  <a:pt x="15412" y="861"/>
                  <a:pt x="15330" y="834"/>
                </a:cubicBezTo>
                <a:cubicBezTo>
                  <a:pt x="15174" y="783"/>
                  <a:pt x="15019" y="733"/>
                  <a:pt x="14864" y="682"/>
                </a:cubicBezTo>
                <a:cubicBezTo>
                  <a:pt x="14607" y="598"/>
                  <a:pt x="14349" y="513"/>
                  <a:pt x="14091" y="428"/>
                </a:cubicBezTo>
                <a:cubicBezTo>
                  <a:pt x="13834" y="344"/>
                  <a:pt x="13577" y="259"/>
                  <a:pt x="13320" y="175"/>
                </a:cubicBezTo>
                <a:cubicBezTo>
                  <a:pt x="13164" y="124"/>
                  <a:pt x="13008" y="72"/>
                  <a:pt x="12853" y="21"/>
                </a:cubicBezTo>
                <a:cubicBezTo>
                  <a:pt x="12809" y="7"/>
                  <a:pt x="12763" y="0"/>
                  <a:pt x="12718" y="0"/>
                </a:cubicBezTo>
                <a:close/>
                <a:moveTo>
                  <a:pt x="10918" y="5173"/>
                </a:moveTo>
                <a:cubicBezTo>
                  <a:pt x="12883" y="5224"/>
                  <a:pt x="14762" y="6336"/>
                  <a:pt x="15719" y="8237"/>
                </a:cubicBezTo>
                <a:cubicBezTo>
                  <a:pt x="17112" y="11001"/>
                  <a:pt x="16030" y="14386"/>
                  <a:pt x="13303" y="15799"/>
                </a:cubicBezTo>
                <a:cubicBezTo>
                  <a:pt x="10577" y="17211"/>
                  <a:pt x="7239" y="16115"/>
                  <a:pt x="5846" y="13350"/>
                </a:cubicBezTo>
                <a:cubicBezTo>
                  <a:pt x="4454" y="10586"/>
                  <a:pt x="5534" y="7199"/>
                  <a:pt x="8261" y="5787"/>
                </a:cubicBezTo>
                <a:cubicBezTo>
                  <a:pt x="9113" y="5345"/>
                  <a:pt x="10024" y="5150"/>
                  <a:pt x="10918" y="517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4267">
                <a:schemeClr val="accent2"/>
              </a:gs>
              <a:gs pos="68294">
                <a:schemeClr val="accent3"/>
              </a:gs>
              <a:gs pos="100000">
                <a:schemeClr val="accent4"/>
              </a:gs>
            </a:gsLst>
            <a:lin ang="285445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BB864C-FFF1-42D9-8ACA-1177588E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361" y="8629787"/>
            <a:ext cx="15494274" cy="42639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86941F-D774-4C3B-AB45-54D25D8760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528"/>
          <a:stretch/>
        </p:blipFill>
        <p:spPr>
          <a:xfrm>
            <a:off x="2280775" y="4632228"/>
            <a:ext cx="2924583" cy="3777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BDDA4A-BA57-4FCC-B7A1-BAFCA1170D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695"/>
          <a:stretch/>
        </p:blipFill>
        <p:spPr>
          <a:xfrm>
            <a:off x="12910736" y="2612248"/>
            <a:ext cx="10366983" cy="669587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4F70B0-0580-4352-B0AB-17DC80DDB4D9}"/>
              </a:ext>
            </a:extLst>
          </p:cNvPr>
          <p:cNvCxnSpPr/>
          <p:nvPr/>
        </p:nvCxnSpPr>
        <p:spPr>
          <a:xfrm flipV="1">
            <a:off x="8253046" y="7760677"/>
            <a:ext cx="1617785" cy="178190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0FA90B-6CAE-4317-A6F8-92B5F01D02C7}"/>
              </a:ext>
            </a:extLst>
          </p:cNvPr>
          <p:cNvCxnSpPr/>
          <p:nvPr/>
        </p:nvCxnSpPr>
        <p:spPr>
          <a:xfrm flipV="1">
            <a:off x="11292951" y="4674326"/>
            <a:ext cx="1617785" cy="178190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F229EE-6C96-43DB-8F1C-D9CEF57F48AB}"/>
              </a:ext>
            </a:extLst>
          </p:cNvPr>
          <p:cNvSpPr/>
          <p:nvPr/>
        </p:nvSpPr>
        <p:spPr>
          <a:xfrm>
            <a:off x="14184923" y="4353781"/>
            <a:ext cx="4813406" cy="1781908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C85A32-F082-4050-8555-CC3F76066734}"/>
              </a:ext>
            </a:extLst>
          </p:cNvPr>
          <p:cNvSpPr/>
          <p:nvPr/>
        </p:nvSpPr>
        <p:spPr>
          <a:xfrm>
            <a:off x="13777813" y="7231136"/>
            <a:ext cx="9499906" cy="1781908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FA3F3-CA8C-4C3C-8418-C8632A5981AD}"/>
              </a:ext>
            </a:extLst>
          </p:cNvPr>
          <p:cNvSpPr txBox="1"/>
          <p:nvPr/>
        </p:nvSpPr>
        <p:spPr>
          <a:xfrm>
            <a:off x="9867375" y="5674396"/>
            <a:ext cx="1769174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696B6B"/>
                </a:solidFill>
                <a:effectLst/>
                <a:uFillTx/>
                <a:latin typeface="+mj-lt"/>
                <a:ea typeface="+mj-ea"/>
                <a:cs typeface="+mj-cs"/>
                <a:sym typeface="Open Sans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8225352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54" name="Shape 54"/>
          <p:cNvSpPr/>
          <p:nvPr/>
        </p:nvSpPr>
        <p:spPr>
          <a:xfrm>
            <a:off x="2688676" y="2896220"/>
            <a:ext cx="6531524" cy="855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sz="6000" dirty="0"/>
              <a:t>Thu </a:t>
            </a:r>
            <a:r>
              <a:rPr lang="en-US" sz="6000" dirty="0" err="1"/>
              <a:t>thập</a:t>
            </a:r>
            <a:r>
              <a:rPr lang="en-US" sz="6000" dirty="0"/>
              <a:t> </a:t>
            </a:r>
            <a:r>
              <a:rPr lang="en-US" sz="6000" dirty="0" err="1"/>
              <a:t>dữ</a:t>
            </a:r>
            <a:r>
              <a:rPr lang="en-US" sz="6000" dirty="0"/>
              <a:t> </a:t>
            </a:r>
            <a:r>
              <a:rPr lang="en-US" sz="6000" dirty="0" err="1"/>
              <a:t>liệu</a:t>
            </a:r>
            <a:endParaRPr lang="en-US" sz="6000" dirty="0"/>
          </a:p>
        </p:txBody>
      </p:sp>
      <p:sp>
        <p:nvSpPr>
          <p:cNvPr id="6" name="Shape 54">
            <a:extLst>
              <a:ext uri="{FF2B5EF4-FFF2-40B4-BE49-F238E27FC236}">
                <a16:creationId xmlns:a16="http://schemas.microsoft.com/office/drawing/2014/main" id="{4ED0DED5-397D-4000-8320-BEDB36296998}"/>
              </a:ext>
            </a:extLst>
          </p:cNvPr>
          <p:cNvSpPr/>
          <p:nvPr/>
        </p:nvSpPr>
        <p:spPr>
          <a:xfrm>
            <a:off x="4929853" y="361960"/>
            <a:ext cx="14524293" cy="135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</p:txBody>
      </p:sp>
      <p:sp>
        <p:nvSpPr>
          <p:cNvPr id="7" name="Shape 947">
            <a:extLst>
              <a:ext uri="{FF2B5EF4-FFF2-40B4-BE49-F238E27FC236}">
                <a16:creationId xmlns:a16="http://schemas.microsoft.com/office/drawing/2014/main" id="{862383A3-0F77-471A-89C6-11144015587A}"/>
              </a:ext>
            </a:extLst>
          </p:cNvPr>
          <p:cNvSpPr/>
          <p:nvPr/>
        </p:nvSpPr>
        <p:spPr>
          <a:xfrm>
            <a:off x="192737" y="2293894"/>
            <a:ext cx="2088038" cy="2059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3" h="21592" extrusionOk="0">
                <a:moveTo>
                  <a:pt x="12718" y="0"/>
                </a:moveTo>
                <a:cubicBezTo>
                  <a:pt x="12672" y="0"/>
                  <a:pt x="12627" y="6"/>
                  <a:pt x="12583" y="20"/>
                </a:cubicBezTo>
                <a:cubicBezTo>
                  <a:pt x="12489" y="50"/>
                  <a:pt x="12406" y="111"/>
                  <a:pt x="12349" y="193"/>
                </a:cubicBezTo>
                <a:cubicBezTo>
                  <a:pt x="12284" y="284"/>
                  <a:pt x="12219" y="373"/>
                  <a:pt x="12153" y="463"/>
                </a:cubicBezTo>
                <a:cubicBezTo>
                  <a:pt x="12021" y="644"/>
                  <a:pt x="11888" y="825"/>
                  <a:pt x="11758" y="1007"/>
                </a:cubicBezTo>
                <a:cubicBezTo>
                  <a:pt x="11529" y="1327"/>
                  <a:pt x="11310" y="1653"/>
                  <a:pt x="11096" y="1982"/>
                </a:cubicBezTo>
                <a:cubicBezTo>
                  <a:pt x="9699" y="1930"/>
                  <a:pt x="8272" y="2220"/>
                  <a:pt x="6934" y="2890"/>
                </a:cubicBezTo>
                <a:cubicBezTo>
                  <a:pt x="6596" y="2686"/>
                  <a:pt x="6256" y="2485"/>
                  <a:pt x="5914" y="2289"/>
                </a:cubicBezTo>
                <a:cubicBezTo>
                  <a:pt x="5721" y="2178"/>
                  <a:pt x="5528" y="2068"/>
                  <a:pt x="5334" y="1958"/>
                </a:cubicBezTo>
                <a:cubicBezTo>
                  <a:pt x="5237" y="1903"/>
                  <a:pt x="5140" y="1847"/>
                  <a:pt x="5044" y="1792"/>
                </a:cubicBezTo>
                <a:cubicBezTo>
                  <a:pt x="4953" y="1738"/>
                  <a:pt x="4848" y="1718"/>
                  <a:pt x="4744" y="1735"/>
                </a:cubicBezTo>
                <a:cubicBezTo>
                  <a:pt x="4659" y="1749"/>
                  <a:pt x="4580" y="1788"/>
                  <a:pt x="4516" y="1847"/>
                </a:cubicBezTo>
                <a:cubicBezTo>
                  <a:pt x="4396" y="1958"/>
                  <a:pt x="4273" y="2070"/>
                  <a:pt x="4153" y="2181"/>
                </a:cubicBezTo>
                <a:cubicBezTo>
                  <a:pt x="3952" y="2366"/>
                  <a:pt x="3752" y="2550"/>
                  <a:pt x="3552" y="2734"/>
                </a:cubicBezTo>
                <a:cubicBezTo>
                  <a:pt x="3352" y="2918"/>
                  <a:pt x="3152" y="3104"/>
                  <a:pt x="2951" y="3288"/>
                </a:cubicBezTo>
                <a:cubicBezTo>
                  <a:pt x="2830" y="3400"/>
                  <a:pt x="2710" y="3511"/>
                  <a:pt x="2589" y="3622"/>
                </a:cubicBezTo>
                <a:cubicBezTo>
                  <a:pt x="2521" y="3686"/>
                  <a:pt x="2474" y="3768"/>
                  <a:pt x="2454" y="3859"/>
                </a:cubicBezTo>
                <a:cubicBezTo>
                  <a:pt x="2433" y="3957"/>
                  <a:pt x="2442" y="4059"/>
                  <a:pt x="2484" y="4150"/>
                </a:cubicBezTo>
                <a:cubicBezTo>
                  <a:pt x="2529" y="4252"/>
                  <a:pt x="2574" y="4355"/>
                  <a:pt x="2619" y="4458"/>
                </a:cubicBezTo>
                <a:cubicBezTo>
                  <a:pt x="2708" y="4664"/>
                  <a:pt x="2796" y="4871"/>
                  <a:pt x="2887" y="5076"/>
                </a:cubicBezTo>
                <a:cubicBezTo>
                  <a:pt x="3048" y="5439"/>
                  <a:pt x="3219" y="5798"/>
                  <a:pt x="3396" y="6153"/>
                </a:cubicBezTo>
                <a:cubicBezTo>
                  <a:pt x="2660" y="7360"/>
                  <a:pt x="2222" y="8728"/>
                  <a:pt x="2117" y="10143"/>
                </a:cubicBezTo>
                <a:cubicBezTo>
                  <a:pt x="1774" y="10333"/>
                  <a:pt x="1433" y="10527"/>
                  <a:pt x="1094" y="10724"/>
                </a:cubicBezTo>
                <a:cubicBezTo>
                  <a:pt x="902" y="10837"/>
                  <a:pt x="711" y="10950"/>
                  <a:pt x="519" y="11063"/>
                </a:cubicBezTo>
                <a:cubicBezTo>
                  <a:pt x="423" y="11120"/>
                  <a:pt x="328" y="11175"/>
                  <a:pt x="232" y="11232"/>
                </a:cubicBezTo>
                <a:cubicBezTo>
                  <a:pt x="140" y="11283"/>
                  <a:pt x="69" y="11365"/>
                  <a:pt x="31" y="11464"/>
                </a:cubicBezTo>
                <a:cubicBezTo>
                  <a:pt x="-1" y="11545"/>
                  <a:pt x="-9" y="11635"/>
                  <a:pt x="8" y="11721"/>
                </a:cubicBezTo>
                <a:cubicBezTo>
                  <a:pt x="42" y="11883"/>
                  <a:pt x="74" y="12046"/>
                  <a:pt x="107" y="12208"/>
                </a:cubicBezTo>
                <a:cubicBezTo>
                  <a:pt x="162" y="12477"/>
                  <a:pt x="217" y="12744"/>
                  <a:pt x="272" y="13013"/>
                </a:cubicBezTo>
                <a:cubicBezTo>
                  <a:pt x="327" y="13282"/>
                  <a:pt x="382" y="13551"/>
                  <a:pt x="437" y="13820"/>
                </a:cubicBezTo>
                <a:cubicBezTo>
                  <a:pt x="470" y="13982"/>
                  <a:pt x="503" y="14143"/>
                  <a:pt x="536" y="14306"/>
                </a:cubicBezTo>
                <a:cubicBezTo>
                  <a:pt x="555" y="14397"/>
                  <a:pt x="602" y="14480"/>
                  <a:pt x="669" y="14544"/>
                </a:cubicBezTo>
                <a:cubicBezTo>
                  <a:pt x="741" y="14612"/>
                  <a:pt x="834" y="14656"/>
                  <a:pt x="932" y="14666"/>
                </a:cubicBezTo>
                <a:cubicBezTo>
                  <a:pt x="1043" y="14679"/>
                  <a:pt x="1152" y="14692"/>
                  <a:pt x="1262" y="14705"/>
                </a:cubicBezTo>
                <a:cubicBezTo>
                  <a:pt x="1482" y="14732"/>
                  <a:pt x="1702" y="14759"/>
                  <a:pt x="1922" y="14784"/>
                </a:cubicBezTo>
                <a:cubicBezTo>
                  <a:pt x="2308" y="14827"/>
                  <a:pt x="2696" y="14860"/>
                  <a:pt x="3083" y="14886"/>
                </a:cubicBezTo>
                <a:cubicBezTo>
                  <a:pt x="3781" y="16235"/>
                  <a:pt x="4773" y="17325"/>
                  <a:pt x="5942" y="18118"/>
                </a:cubicBezTo>
                <a:cubicBezTo>
                  <a:pt x="5935" y="18514"/>
                  <a:pt x="5933" y="18910"/>
                  <a:pt x="5935" y="19307"/>
                </a:cubicBezTo>
                <a:cubicBezTo>
                  <a:pt x="5936" y="19532"/>
                  <a:pt x="5939" y="19758"/>
                  <a:pt x="5941" y="19983"/>
                </a:cubicBezTo>
                <a:cubicBezTo>
                  <a:pt x="5942" y="20095"/>
                  <a:pt x="5943" y="20208"/>
                  <a:pt x="5944" y="20320"/>
                </a:cubicBezTo>
                <a:cubicBezTo>
                  <a:pt x="5942" y="20426"/>
                  <a:pt x="5977" y="20529"/>
                  <a:pt x="6043" y="20612"/>
                </a:cubicBezTo>
                <a:cubicBezTo>
                  <a:pt x="6097" y="20680"/>
                  <a:pt x="6170" y="20730"/>
                  <a:pt x="6252" y="20757"/>
                </a:cubicBezTo>
                <a:cubicBezTo>
                  <a:pt x="6408" y="20809"/>
                  <a:pt x="6563" y="20860"/>
                  <a:pt x="6718" y="20911"/>
                </a:cubicBezTo>
                <a:cubicBezTo>
                  <a:pt x="6975" y="20995"/>
                  <a:pt x="7233" y="21080"/>
                  <a:pt x="7491" y="21165"/>
                </a:cubicBezTo>
                <a:cubicBezTo>
                  <a:pt x="7748" y="21249"/>
                  <a:pt x="8006" y="21334"/>
                  <a:pt x="8264" y="21418"/>
                </a:cubicBezTo>
                <a:cubicBezTo>
                  <a:pt x="8419" y="21469"/>
                  <a:pt x="8574" y="21521"/>
                  <a:pt x="8729" y="21572"/>
                </a:cubicBezTo>
                <a:cubicBezTo>
                  <a:pt x="8817" y="21600"/>
                  <a:pt x="8911" y="21599"/>
                  <a:pt x="8999" y="21572"/>
                </a:cubicBezTo>
                <a:cubicBezTo>
                  <a:pt x="9093" y="21542"/>
                  <a:pt x="9176" y="21482"/>
                  <a:pt x="9233" y="21400"/>
                </a:cubicBezTo>
                <a:cubicBezTo>
                  <a:pt x="9298" y="21309"/>
                  <a:pt x="9364" y="21218"/>
                  <a:pt x="9430" y="21128"/>
                </a:cubicBezTo>
                <a:cubicBezTo>
                  <a:pt x="9562" y="20947"/>
                  <a:pt x="9694" y="20766"/>
                  <a:pt x="9824" y="20584"/>
                </a:cubicBezTo>
                <a:cubicBezTo>
                  <a:pt x="10054" y="20263"/>
                  <a:pt x="10275" y="19937"/>
                  <a:pt x="10489" y="19606"/>
                </a:cubicBezTo>
                <a:cubicBezTo>
                  <a:pt x="11880" y="19655"/>
                  <a:pt x="13299" y="19364"/>
                  <a:pt x="14630" y="18696"/>
                </a:cubicBezTo>
                <a:cubicBezTo>
                  <a:pt x="14968" y="18901"/>
                  <a:pt x="15308" y="19101"/>
                  <a:pt x="15650" y="19298"/>
                </a:cubicBezTo>
                <a:cubicBezTo>
                  <a:pt x="15843" y="19409"/>
                  <a:pt x="16036" y="19519"/>
                  <a:pt x="16230" y="19629"/>
                </a:cubicBezTo>
                <a:cubicBezTo>
                  <a:pt x="16327" y="19684"/>
                  <a:pt x="16424" y="19738"/>
                  <a:pt x="16520" y="19793"/>
                </a:cubicBezTo>
                <a:cubicBezTo>
                  <a:pt x="16611" y="19847"/>
                  <a:pt x="16716" y="19868"/>
                  <a:pt x="16820" y="19851"/>
                </a:cubicBezTo>
                <a:cubicBezTo>
                  <a:pt x="16905" y="19837"/>
                  <a:pt x="16985" y="19799"/>
                  <a:pt x="17049" y="19740"/>
                </a:cubicBezTo>
                <a:cubicBezTo>
                  <a:pt x="17170" y="19629"/>
                  <a:pt x="17291" y="19517"/>
                  <a:pt x="17412" y="19406"/>
                </a:cubicBezTo>
                <a:cubicBezTo>
                  <a:pt x="17612" y="19221"/>
                  <a:pt x="17812" y="19036"/>
                  <a:pt x="18012" y="18851"/>
                </a:cubicBezTo>
                <a:cubicBezTo>
                  <a:pt x="18212" y="18667"/>
                  <a:pt x="18412" y="18483"/>
                  <a:pt x="18613" y="18299"/>
                </a:cubicBezTo>
                <a:cubicBezTo>
                  <a:pt x="18734" y="18187"/>
                  <a:pt x="18854" y="18076"/>
                  <a:pt x="18975" y="17964"/>
                </a:cubicBezTo>
                <a:cubicBezTo>
                  <a:pt x="19043" y="17901"/>
                  <a:pt x="19091" y="17819"/>
                  <a:pt x="19111" y="17727"/>
                </a:cubicBezTo>
                <a:cubicBezTo>
                  <a:pt x="19133" y="17630"/>
                  <a:pt x="19122" y="17527"/>
                  <a:pt x="19080" y="17436"/>
                </a:cubicBezTo>
                <a:cubicBezTo>
                  <a:pt x="19035" y="17333"/>
                  <a:pt x="18990" y="17231"/>
                  <a:pt x="18945" y="17128"/>
                </a:cubicBezTo>
                <a:cubicBezTo>
                  <a:pt x="18856" y="16922"/>
                  <a:pt x="18768" y="16716"/>
                  <a:pt x="18677" y="16511"/>
                </a:cubicBezTo>
                <a:cubicBezTo>
                  <a:pt x="18516" y="16148"/>
                  <a:pt x="18347" y="15789"/>
                  <a:pt x="18169" y="15434"/>
                </a:cubicBezTo>
                <a:cubicBezTo>
                  <a:pt x="18904" y="14229"/>
                  <a:pt x="19342" y="12861"/>
                  <a:pt x="19447" y="11449"/>
                </a:cubicBezTo>
                <a:lnTo>
                  <a:pt x="19448" y="11458"/>
                </a:lnTo>
                <a:cubicBezTo>
                  <a:pt x="19797" y="11265"/>
                  <a:pt x="20144" y="11069"/>
                  <a:pt x="20488" y="10869"/>
                </a:cubicBezTo>
                <a:cubicBezTo>
                  <a:pt x="20680" y="10756"/>
                  <a:pt x="20871" y="10643"/>
                  <a:pt x="21063" y="10530"/>
                </a:cubicBezTo>
                <a:cubicBezTo>
                  <a:pt x="21159" y="10473"/>
                  <a:pt x="21254" y="10416"/>
                  <a:pt x="21350" y="10360"/>
                </a:cubicBezTo>
                <a:cubicBezTo>
                  <a:pt x="21442" y="10308"/>
                  <a:pt x="21514" y="10226"/>
                  <a:pt x="21553" y="10127"/>
                </a:cubicBezTo>
                <a:cubicBezTo>
                  <a:pt x="21584" y="10046"/>
                  <a:pt x="21591" y="9956"/>
                  <a:pt x="21574" y="9871"/>
                </a:cubicBezTo>
                <a:cubicBezTo>
                  <a:pt x="21540" y="9709"/>
                  <a:pt x="21508" y="9547"/>
                  <a:pt x="21475" y="9385"/>
                </a:cubicBezTo>
                <a:cubicBezTo>
                  <a:pt x="21420" y="9116"/>
                  <a:pt x="21365" y="8847"/>
                  <a:pt x="21310" y="8578"/>
                </a:cubicBezTo>
                <a:cubicBezTo>
                  <a:pt x="21255" y="8310"/>
                  <a:pt x="21200" y="8041"/>
                  <a:pt x="21145" y="7772"/>
                </a:cubicBezTo>
                <a:cubicBezTo>
                  <a:pt x="21112" y="7610"/>
                  <a:pt x="21079" y="7448"/>
                  <a:pt x="21046" y="7286"/>
                </a:cubicBezTo>
                <a:cubicBezTo>
                  <a:pt x="21027" y="7194"/>
                  <a:pt x="20980" y="7111"/>
                  <a:pt x="20913" y="7047"/>
                </a:cubicBezTo>
                <a:cubicBezTo>
                  <a:pt x="20841" y="6979"/>
                  <a:pt x="20749" y="6937"/>
                  <a:pt x="20651" y="6927"/>
                </a:cubicBezTo>
                <a:cubicBezTo>
                  <a:pt x="20541" y="6914"/>
                  <a:pt x="20430" y="6901"/>
                  <a:pt x="20320" y="6888"/>
                </a:cubicBezTo>
                <a:cubicBezTo>
                  <a:pt x="20100" y="6861"/>
                  <a:pt x="19880" y="6832"/>
                  <a:pt x="19660" y="6807"/>
                </a:cubicBezTo>
                <a:cubicBezTo>
                  <a:pt x="19269" y="6764"/>
                  <a:pt x="18876" y="6730"/>
                  <a:pt x="18484" y="6704"/>
                </a:cubicBezTo>
                <a:cubicBezTo>
                  <a:pt x="17790" y="5360"/>
                  <a:pt x="16802" y="4270"/>
                  <a:pt x="15640" y="3478"/>
                </a:cubicBezTo>
                <a:cubicBezTo>
                  <a:pt x="15647" y="3080"/>
                  <a:pt x="15649" y="2683"/>
                  <a:pt x="15647" y="2284"/>
                </a:cubicBezTo>
                <a:cubicBezTo>
                  <a:pt x="15646" y="2060"/>
                  <a:pt x="15643" y="1835"/>
                  <a:pt x="15641" y="1610"/>
                </a:cubicBezTo>
                <a:cubicBezTo>
                  <a:pt x="15640" y="1498"/>
                  <a:pt x="15641" y="1385"/>
                  <a:pt x="15640" y="1273"/>
                </a:cubicBezTo>
                <a:cubicBezTo>
                  <a:pt x="15641" y="1167"/>
                  <a:pt x="15605" y="1062"/>
                  <a:pt x="15539" y="980"/>
                </a:cubicBezTo>
                <a:cubicBezTo>
                  <a:pt x="15485" y="912"/>
                  <a:pt x="15412" y="861"/>
                  <a:pt x="15330" y="834"/>
                </a:cubicBezTo>
                <a:cubicBezTo>
                  <a:pt x="15174" y="783"/>
                  <a:pt x="15019" y="733"/>
                  <a:pt x="14864" y="682"/>
                </a:cubicBezTo>
                <a:cubicBezTo>
                  <a:pt x="14607" y="598"/>
                  <a:pt x="14349" y="513"/>
                  <a:pt x="14091" y="428"/>
                </a:cubicBezTo>
                <a:cubicBezTo>
                  <a:pt x="13834" y="344"/>
                  <a:pt x="13577" y="259"/>
                  <a:pt x="13320" y="175"/>
                </a:cubicBezTo>
                <a:cubicBezTo>
                  <a:pt x="13164" y="124"/>
                  <a:pt x="13008" y="72"/>
                  <a:pt x="12853" y="21"/>
                </a:cubicBezTo>
                <a:cubicBezTo>
                  <a:pt x="12809" y="7"/>
                  <a:pt x="12763" y="0"/>
                  <a:pt x="12718" y="0"/>
                </a:cubicBezTo>
                <a:close/>
                <a:moveTo>
                  <a:pt x="10918" y="5173"/>
                </a:moveTo>
                <a:cubicBezTo>
                  <a:pt x="12883" y="5224"/>
                  <a:pt x="14762" y="6336"/>
                  <a:pt x="15719" y="8237"/>
                </a:cubicBezTo>
                <a:cubicBezTo>
                  <a:pt x="17112" y="11001"/>
                  <a:pt x="16030" y="14386"/>
                  <a:pt x="13303" y="15799"/>
                </a:cubicBezTo>
                <a:cubicBezTo>
                  <a:pt x="10577" y="17211"/>
                  <a:pt x="7239" y="16115"/>
                  <a:pt x="5846" y="13350"/>
                </a:cubicBezTo>
                <a:cubicBezTo>
                  <a:pt x="4454" y="10586"/>
                  <a:pt x="5534" y="7199"/>
                  <a:pt x="8261" y="5787"/>
                </a:cubicBezTo>
                <a:cubicBezTo>
                  <a:pt x="9113" y="5345"/>
                  <a:pt x="10024" y="5150"/>
                  <a:pt x="10918" y="517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4267">
                <a:schemeClr val="accent2"/>
              </a:gs>
              <a:gs pos="68294">
                <a:schemeClr val="accent3"/>
              </a:gs>
              <a:gs pos="100000">
                <a:schemeClr val="accent4"/>
              </a:gs>
            </a:gsLst>
            <a:lin ang="285445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AE00F-3280-4968-8621-6784E1EE06B9}"/>
              </a:ext>
            </a:extLst>
          </p:cNvPr>
          <p:cNvSpPr txBox="1"/>
          <p:nvPr/>
        </p:nvSpPr>
        <p:spPr>
          <a:xfrm>
            <a:off x="3024853" y="7324080"/>
            <a:ext cx="2499647" cy="3554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4500" b="1" baseline="0" dirty="0"/>
              <a:t>1    1588</a:t>
            </a:r>
          </a:p>
          <a:p>
            <a:r>
              <a:rPr lang="en-US" sz="4500" b="1" baseline="0" dirty="0"/>
              <a:t>2     913</a:t>
            </a:r>
          </a:p>
          <a:p>
            <a:r>
              <a:rPr lang="en-US" sz="4500" b="1" baseline="0" dirty="0"/>
              <a:t>3    1397</a:t>
            </a:r>
          </a:p>
          <a:p>
            <a:r>
              <a:rPr lang="en-US" sz="4500" b="1" baseline="0" dirty="0"/>
              <a:t>4    1409</a:t>
            </a:r>
          </a:p>
          <a:p>
            <a:r>
              <a:rPr lang="en-US" sz="4500" b="1" baseline="0" dirty="0"/>
              <a:t>5    4295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C1ED3-3B2A-4EFB-A357-C194F25B86A9}"/>
              </a:ext>
            </a:extLst>
          </p:cNvPr>
          <p:cNvSpPr txBox="1"/>
          <p:nvPr/>
        </p:nvSpPr>
        <p:spPr>
          <a:xfrm>
            <a:off x="3327604" y="6126919"/>
            <a:ext cx="3204497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1" i="0" u="none" strike="noStrike" cap="none" spc="0" normalizeH="0" baseline="0" dirty="0" err="1">
                <a:ln>
                  <a:noFill/>
                </a:ln>
                <a:solidFill>
                  <a:srgbClr val="696B6B"/>
                </a:solidFill>
                <a:effectLst/>
                <a:uFillTx/>
                <a:latin typeface="+mj-lt"/>
                <a:ea typeface="+mj-ea"/>
                <a:cs typeface="+mj-cs"/>
                <a:sym typeface="Open Sans"/>
              </a:rPr>
              <a:t>Số</a:t>
            </a:r>
            <a:r>
              <a:rPr kumimoji="0" lang="en-US" sz="4500" b="1" i="0" u="none" strike="noStrike" cap="none" spc="0" normalizeH="0" baseline="0" dirty="0">
                <a:ln>
                  <a:noFill/>
                </a:ln>
                <a:solidFill>
                  <a:srgbClr val="696B6B"/>
                </a:solidFill>
                <a:effectLst/>
                <a:uFillTx/>
                <a:latin typeface="+mj-lt"/>
                <a:ea typeface="+mj-ea"/>
                <a:cs typeface="+mj-cs"/>
                <a:sym typeface="Open Sans"/>
              </a:rPr>
              <a:t> </a:t>
            </a:r>
            <a:r>
              <a:rPr kumimoji="0" lang="en-US" sz="4500" b="1" i="0" u="none" strike="noStrike" cap="none" spc="0" normalizeH="0" baseline="0" dirty="0" err="1">
                <a:ln>
                  <a:noFill/>
                </a:ln>
                <a:solidFill>
                  <a:srgbClr val="696B6B"/>
                </a:solidFill>
                <a:effectLst/>
                <a:uFillTx/>
                <a:latin typeface="+mj-lt"/>
                <a:ea typeface="+mj-ea"/>
                <a:cs typeface="+mj-cs"/>
                <a:sym typeface="Open Sans"/>
              </a:rPr>
              <a:t>sao</a:t>
            </a:r>
            <a:endParaRPr kumimoji="0" lang="en-US" sz="4500" b="1" i="0" u="none" strike="noStrike" cap="none" spc="0" normalizeH="0" baseline="0" dirty="0">
              <a:ln>
                <a:noFill/>
              </a:ln>
              <a:solidFill>
                <a:srgbClr val="696B6B"/>
              </a:solidFill>
              <a:effectLst/>
              <a:uFillTx/>
              <a:latin typeface="+mj-lt"/>
              <a:ea typeface="+mj-ea"/>
              <a:cs typeface="+mj-cs"/>
              <a:sym typeface="Open San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414423-AC03-4DF5-821B-B5952DAD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9" y="4789121"/>
            <a:ext cx="8397314" cy="663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5781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54" name="Shape 54"/>
          <p:cNvSpPr/>
          <p:nvPr/>
        </p:nvSpPr>
        <p:spPr>
          <a:xfrm>
            <a:off x="2688676" y="2896220"/>
            <a:ext cx="6531524" cy="855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sz="6000" dirty="0"/>
              <a:t>Thu </a:t>
            </a:r>
            <a:r>
              <a:rPr lang="en-US" sz="6000" dirty="0" err="1"/>
              <a:t>thập</a:t>
            </a:r>
            <a:r>
              <a:rPr lang="en-US" sz="6000" dirty="0"/>
              <a:t> </a:t>
            </a:r>
            <a:r>
              <a:rPr lang="en-US" sz="6000" dirty="0" err="1"/>
              <a:t>dữ</a:t>
            </a:r>
            <a:r>
              <a:rPr lang="en-US" sz="6000" dirty="0"/>
              <a:t> </a:t>
            </a:r>
            <a:r>
              <a:rPr lang="en-US" sz="6000" dirty="0" err="1"/>
              <a:t>liệu</a:t>
            </a:r>
            <a:endParaRPr lang="en-US" sz="6000" dirty="0"/>
          </a:p>
        </p:txBody>
      </p:sp>
      <p:sp>
        <p:nvSpPr>
          <p:cNvPr id="6" name="Shape 54">
            <a:extLst>
              <a:ext uri="{FF2B5EF4-FFF2-40B4-BE49-F238E27FC236}">
                <a16:creationId xmlns:a16="http://schemas.microsoft.com/office/drawing/2014/main" id="{4ED0DED5-397D-4000-8320-BEDB36296998}"/>
              </a:ext>
            </a:extLst>
          </p:cNvPr>
          <p:cNvSpPr/>
          <p:nvPr/>
        </p:nvSpPr>
        <p:spPr>
          <a:xfrm>
            <a:off x="4929853" y="361960"/>
            <a:ext cx="14524293" cy="135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</p:txBody>
      </p:sp>
      <p:sp>
        <p:nvSpPr>
          <p:cNvPr id="7" name="Shape 947">
            <a:extLst>
              <a:ext uri="{FF2B5EF4-FFF2-40B4-BE49-F238E27FC236}">
                <a16:creationId xmlns:a16="http://schemas.microsoft.com/office/drawing/2014/main" id="{862383A3-0F77-471A-89C6-11144015587A}"/>
              </a:ext>
            </a:extLst>
          </p:cNvPr>
          <p:cNvSpPr/>
          <p:nvPr/>
        </p:nvSpPr>
        <p:spPr>
          <a:xfrm>
            <a:off x="192737" y="2293894"/>
            <a:ext cx="2088038" cy="2059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3" h="21592" extrusionOk="0">
                <a:moveTo>
                  <a:pt x="12718" y="0"/>
                </a:moveTo>
                <a:cubicBezTo>
                  <a:pt x="12672" y="0"/>
                  <a:pt x="12627" y="6"/>
                  <a:pt x="12583" y="20"/>
                </a:cubicBezTo>
                <a:cubicBezTo>
                  <a:pt x="12489" y="50"/>
                  <a:pt x="12406" y="111"/>
                  <a:pt x="12349" y="193"/>
                </a:cubicBezTo>
                <a:cubicBezTo>
                  <a:pt x="12284" y="284"/>
                  <a:pt x="12219" y="373"/>
                  <a:pt x="12153" y="463"/>
                </a:cubicBezTo>
                <a:cubicBezTo>
                  <a:pt x="12021" y="644"/>
                  <a:pt x="11888" y="825"/>
                  <a:pt x="11758" y="1007"/>
                </a:cubicBezTo>
                <a:cubicBezTo>
                  <a:pt x="11529" y="1327"/>
                  <a:pt x="11310" y="1653"/>
                  <a:pt x="11096" y="1982"/>
                </a:cubicBezTo>
                <a:cubicBezTo>
                  <a:pt x="9699" y="1930"/>
                  <a:pt x="8272" y="2220"/>
                  <a:pt x="6934" y="2890"/>
                </a:cubicBezTo>
                <a:cubicBezTo>
                  <a:pt x="6596" y="2686"/>
                  <a:pt x="6256" y="2485"/>
                  <a:pt x="5914" y="2289"/>
                </a:cubicBezTo>
                <a:cubicBezTo>
                  <a:pt x="5721" y="2178"/>
                  <a:pt x="5528" y="2068"/>
                  <a:pt x="5334" y="1958"/>
                </a:cubicBezTo>
                <a:cubicBezTo>
                  <a:pt x="5237" y="1903"/>
                  <a:pt x="5140" y="1847"/>
                  <a:pt x="5044" y="1792"/>
                </a:cubicBezTo>
                <a:cubicBezTo>
                  <a:pt x="4953" y="1738"/>
                  <a:pt x="4848" y="1718"/>
                  <a:pt x="4744" y="1735"/>
                </a:cubicBezTo>
                <a:cubicBezTo>
                  <a:pt x="4659" y="1749"/>
                  <a:pt x="4580" y="1788"/>
                  <a:pt x="4516" y="1847"/>
                </a:cubicBezTo>
                <a:cubicBezTo>
                  <a:pt x="4396" y="1958"/>
                  <a:pt x="4273" y="2070"/>
                  <a:pt x="4153" y="2181"/>
                </a:cubicBezTo>
                <a:cubicBezTo>
                  <a:pt x="3952" y="2366"/>
                  <a:pt x="3752" y="2550"/>
                  <a:pt x="3552" y="2734"/>
                </a:cubicBezTo>
                <a:cubicBezTo>
                  <a:pt x="3352" y="2918"/>
                  <a:pt x="3152" y="3104"/>
                  <a:pt x="2951" y="3288"/>
                </a:cubicBezTo>
                <a:cubicBezTo>
                  <a:pt x="2830" y="3400"/>
                  <a:pt x="2710" y="3511"/>
                  <a:pt x="2589" y="3622"/>
                </a:cubicBezTo>
                <a:cubicBezTo>
                  <a:pt x="2521" y="3686"/>
                  <a:pt x="2474" y="3768"/>
                  <a:pt x="2454" y="3859"/>
                </a:cubicBezTo>
                <a:cubicBezTo>
                  <a:pt x="2433" y="3957"/>
                  <a:pt x="2442" y="4059"/>
                  <a:pt x="2484" y="4150"/>
                </a:cubicBezTo>
                <a:cubicBezTo>
                  <a:pt x="2529" y="4252"/>
                  <a:pt x="2574" y="4355"/>
                  <a:pt x="2619" y="4458"/>
                </a:cubicBezTo>
                <a:cubicBezTo>
                  <a:pt x="2708" y="4664"/>
                  <a:pt x="2796" y="4871"/>
                  <a:pt x="2887" y="5076"/>
                </a:cubicBezTo>
                <a:cubicBezTo>
                  <a:pt x="3048" y="5439"/>
                  <a:pt x="3219" y="5798"/>
                  <a:pt x="3396" y="6153"/>
                </a:cubicBezTo>
                <a:cubicBezTo>
                  <a:pt x="2660" y="7360"/>
                  <a:pt x="2222" y="8728"/>
                  <a:pt x="2117" y="10143"/>
                </a:cubicBezTo>
                <a:cubicBezTo>
                  <a:pt x="1774" y="10333"/>
                  <a:pt x="1433" y="10527"/>
                  <a:pt x="1094" y="10724"/>
                </a:cubicBezTo>
                <a:cubicBezTo>
                  <a:pt x="902" y="10837"/>
                  <a:pt x="711" y="10950"/>
                  <a:pt x="519" y="11063"/>
                </a:cubicBezTo>
                <a:cubicBezTo>
                  <a:pt x="423" y="11120"/>
                  <a:pt x="328" y="11175"/>
                  <a:pt x="232" y="11232"/>
                </a:cubicBezTo>
                <a:cubicBezTo>
                  <a:pt x="140" y="11283"/>
                  <a:pt x="69" y="11365"/>
                  <a:pt x="31" y="11464"/>
                </a:cubicBezTo>
                <a:cubicBezTo>
                  <a:pt x="-1" y="11545"/>
                  <a:pt x="-9" y="11635"/>
                  <a:pt x="8" y="11721"/>
                </a:cubicBezTo>
                <a:cubicBezTo>
                  <a:pt x="42" y="11883"/>
                  <a:pt x="74" y="12046"/>
                  <a:pt x="107" y="12208"/>
                </a:cubicBezTo>
                <a:cubicBezTo>
                  <a:pt x="162" y="12477"/>
                  <a:pt x="217" y="12744"/>
                  <a:pt x="272" y="13013"/>
                </a:cubicBezTo>
                <a:cubicBezTo>
                  <a:pt x="327" y="13282"/>
                  <a:pt x="382" y="13551"/>
                  <a:pt x="437" y="13820"/>
                </a:cubicBezTo>
                <a:cubicBezTo>
                  <a:pt x="470" y="13982"/>
                  <a:pt x="503" y="14143"/>
                  <a:pt x="536" y="14306"/>
                </a:cubicBezTo>
                <a:cubicBezTo>
                  <a:pt x="555" y="14397"/>
                  <a:pt x="602" y="14480"/>
                  <a:pt x="669" y="14544"/>
                </a:cubicBezTo>
                <a:cubicBezTo>
                  <a:pt x="741" y="14612"/>
                  <a:pt x="834" y="14656"/>
                  <a:pt x="932" y="14666"/>
                </a:cubicBezTo>
                <a:cubicBezTo>
                  <a:pt x="1043" y="14679"/>
                  <a:pt x="1152" y="14692"/>
                  <a:pt x="1262" y="14705"/>
                </a:cubicBezTo>
                <a:cubicBezTo>
                  <a:pt x="1482" y="14732"/>
                  <a:pt x="1702" y="14759"/>
                  <a:pt x="1922" y="14784"/>
                </a:cubicBezTo>
                <a:cubicBezTo>
                  <a:pt x="2308" y="14827"/>
                  <a:pt x="2696" y="14860"/>
                  <a:pt x="3083" y="14886"/>
                </a:cubicBezTo>
                <a:cubicBezTo>
                  <a:pt x="3781" y="16235"/>
                  <a:pt x="4773" y="17325"/>
                  <a:pt x="5942" y="18118"/>
                </a:cubicBezTo>
                <a:cubicBezTo>
                  <a:pt x="5935" y="18514"/>
                  <a:pt x="5933" y="18910"/>
                  <a:pt x="5935" y="19307"/>
                </a:cubicBezTo>
                <a:cubicBezTo>
                  <a:pt x="5936" y="19532"/>
                  <a:pt x="5939" y="19758"/>
                  <a:pt x="5941" y="19983"/>
                </a:cubicBezTo>
                <a:cubicBezTo>
                  <a:pt x="5942" y="20095"/>
                  <a:pt x="5943" y="20208"/>
                  <a:pt x="5944" y="20320"/>
                </a:cubicBezTo>
                <a:cubicBezTo>
                  <a:pt x="5942" y="20426"/>
                  <a:pt x="5977" y="20529"/>
                  <a:pt x="6043" y="20612"/>
                </a:cubicBezTo>
                <a:cubicBezTo>
                  <a:pt x="6097" y="20680"/>
                  <a:pt x="6170" y="20730"/>
                  <a:pt x="6252" y="20757"/>
                </a:cubicBezTo>
                <a:cubicBezTo>
                  <a:pt x="6408" y="20809"/>
                  <a:pt x="6563" y="20860"/>
                  <a:pt x="6718" y="20911"/>
                </a:cubicBezTo>
                <a:cubicBezTo>
                  <a:pt x="6975" y="20995"/>
                  <a:pt x="7233" y="21080"/>
                  <a:pt x="7491" y="21165"/>
                </a:cubicBezTo>
                <a:cubicBezTo>
                  <a:pt x="7748" y="21249"/>
                  <a:pt x="8006" y="21334"/>
                  <a:pt x="8264" y="21418"/>
                </a:cubicBezTo>
                <a:cubicBezTo>
                  <a:pt x="8419" y="21469"/>
                  <a:pt x="8574" y="21521"/>
                  <a:pt x="8729" y="21572"/>
                </a:cubicBezTo>
                <a:cubicBezTo>
                  <a:pt x="8817" y="21600"/>
                  <a:pt x="8911" y="21599"/>
                  <a:pt x="8999" y="21572"/>
                </a:cubicBezTo>
                <a:cubicBezTo>
                  <a:pt x="9093" y="21542"/>
                  <a:pt x="9176" y="21482"/>
                  <a:pt x="9233" y="21400"/>
                </a:cubicBezTo>
                <a:cubicBezTo>
                  <a:pt x="9298" y="21309"/>
                  <a:pt x="9364" y="21218"/>
                  <a:pt x="9430" y="21128"/>
                </a:cubicBezTo>
                <a:cubicBezTo>
                  <a:pt x="9562" y="20947"/>
                  <a:pt x="9694" y="20766"/>
                  <a:pt x="9824" y="20584"/>
                </a:cubicBezTo>
                <a:cubicBezTo>
                  <a:pt x="10054" y="20263"/>
                  <a:pt x="10275" y="19937"/>
                  <a:pt x="10489" y="19606"/>
                </a:cubicBezTo>
                <a:cubicBezTo>
                  <a:pt x="11880" y="19655"/>
                  <a:pt x="13299" y="19364"/>
                  <a:pt x="14630" y="18696"/>
                </a:cubicBezTo>
                <a:cubicBezTo>
                  <a:pt x="14968" y="18901"/>
                  <a:pt x="15308" y="19101"/>
                  <a:pt x="15650" y="19298"/>
                </a:cubicBezTo>
                <a:cubicBezTo>
                  <a:pt x="15843" y="19409"/>
                  <a:pt x="16036" y="19519"/>
                  <a:pt x="16230" y="19629"/>
                </a:cubicBezTo>
                <a:cubicBezTo>
                  <a:pt x="16327" y="19684"/>
                  <a:pt x="16424" y="19738"/>
                  <a:pt x="16520" y="19793"/>
                </a:cubicBezTo>
                <a:cubicBezTo>
                  <a:pt x="16611" y="19847"/>
                  <a:pt x="16716" y="19868"/>
                  <a:pt x="16820" y="19851"/>
                </a:cubicBezTo>
                <a:cubicBezTo>
                  <a:pt x="16905" y="19837"/>
                  <a:pt x="16985" y="19799"/>
                  <a:pt x="17049" y="19740"/>
                </a:cubicBezTo>
                <a:cubicBezTo>
                  <a:pt x="17170" y="19629"/>
                  <a:pt x="17291" y="19517"/>
                  <a:pt x="17412" y="19406"/>
                </a:cubicBezTo>
                <a:cubicBezTo>
                  <a:pt x="17612" y="19221"/>
                  <a:pt x="17812" y="19036"/>
                  <a:pt x="18012" y="18851"/>
                </a:cubicBezTo>
                <a:cubicBezTo>
                  <a:pt x="18212" y="18667"/>
                  <a:pt x="18412" y="18483"/>
                  <a:pt x="18613" y="18299"/>
                </a:cubicBezTo>
                <a:cubicBezTo>
                  <a:pt x="18734" y="18187"/>
                  <a:pt x="18854" y="18076"/>
                  <a:pt x="18975" y="17964"/>
                </a:cubicBezTo>
                <a:cubicBezTo>
                  <a:pt x="19043" y="17901"/>
                  <a:pt x="19091" y="17819"/>
                  <a:pt x="19111" y="17727"/>
                </a:cubicBezTo>
                <a:cubicBezTo>
                  <a:pt x="19133" y="17630"/>
                  <a:pt x="19122" y="17527"/>
                  <a:pt x="19080" y="17436"/>
                </a:cubicBezTo>
                <a:cubicBezTo>
                  <a:pt x="19035" y="17333"/>
                  <a:pt x="18990" y="17231"/>
                  <a:pt x="18945" y="17128"/>
                </a:cubicBezTo>
                <a:cubicBezTo>
                  <a:pt x="18856" y="16922"/>
                  <a:pt x="18768" y="16716"/>
                  <a:pt x="18677" y="16511"/>
                </a:cubicBezTo>
                <a:cubicBezTo>
                  <a:pt x="18516" y="16148"/>
                  <a:pt x="18347" y="15789"/>
                  <a:pt x="18169" y="15434"/>
                </a:cubicBezTo>
                <a:cubicBezTo>
                  <a:pt x="18904" y="14229"/>
                  <a:pt x="19342" y="12861"/>
                  <a:pt x="19447" y="11449"/>
                </a:cubicBezTo>
                <a:lnTo>
                  <a:pt x="19448" y="11458"/>
                </a:lnTo>
                <a:cubicBezTo>
                  <a:pt x="19797" y="11265"/>
                  <a:pt x="20144" y="11069"/>
                  <a:pt x="20488" y="10869"/>
                </a:cubicBezTo>
                <a:cubicBezTo>
                  <a:pt x="20680" y="10756"/>
                  <a:pt x="20871" y="10643"/>
                  <a:pt x="21063" y="10530"/>
                </a:cubicBezTo>
                <a:cubicBezTo>
                  <a:pt x="21159" y="10473"/>
                  <a:pt x="21254" y="10416"/>
                  <a:pt x="21350" y="10360"/>
                </a:cubicBezTo>
                <a:cubicBezTo>
                  <a:pt x="21442" y="10308"/>
                  <a:pt x="21514" y="10226"/>
                  <a:pt x="21553" y="10127"/>
                </a:cubicBezTo>
                <a:cubicBezTo>
                  <a:pt x="21584" y="10046"/>
                  <a:pt x="21591" y="9956"/>
                  <a:pt x="21574" y="9871"/>
                </a:cubicBezTo>
                <a:cubicBezTo>
                  <a:pt x="21540" y="9709"/>
                  <a:pt x="21508" y="9547"/>
                  <a:pt x="21475" y="9385"/>
                </a:cubicBezTo>
                <a:cubicBezTo>
                  <a:pt x="21420" y="9116"/>
                  <a:pt x="21365" y="8847"/>
                  <a:pt x="21310" y="8578"/>
                </a:cubicBezTo>
                <a:cubicBezTo>
                  <a:pt x="21255" y="8310"/>
                  <a:pt x="21200" y="8041"/>
                  <a:pt x="21145" y="7772"/>
                </a:cubicBezTo>
                <a:cubicBezTo>
                  <a:pt x="21112" y="7610"/>
                  <a:pt x="21079" y="7448"/>
                  <a:pt x="21046" y="7286"/>
                </a:cubicBezTo>
                <a:cubicBezTo>
                  <a:pt x="21027" y="7194"/>
                  <a:pt x="20980" y="7111"/>
                  <a:pt x="20913" y="7047"/>
                </a:cubicBezTo>
                <a:cubicBezTo>
                  <a:pt x="20841" y="6979"/>
                  <a:pt x="20749" y="6937"/>
                  <a:pt x="20651" y="6927"/>
                </a:cubicBezTo>
                <a:cubicBezTo>
                  <a:pt x="20541" y="6914"/>
                  <a:pt x="20430" y="6901"/>
                  <a:pt x="20320" y="6888"/>
                </a:cubicBezTo>
                <a:cubicBezTo>
                  <a:pt x="20100" y="6861"/>
                  <a:pt x="19880" y="6832"/>
                  <a:pt x="19660" y="6807"/>
                </a:cubicBezTo>
                <a:cubicBezTo>
                  <a:pt x="19269" y="6764"/>
                  <a:pt x="18876" y="6730"/>
                  <a:pt x="18484" y="6704"/>
                </a:cubicBezTo>
                <a:cubicBezTo>
                  <a:pt x="17790" y="5360"/>
                  <a:pt x="16802" y="4270"/>
                  <a:pt x="15640" y="3478"/>
                </a:cubicBezTo>
                <a:cubicBezTo>
                  <a:pt x="15647" y="3080"/>
                  <a:pt x="15649" y="2683"/>
                  <a:pt x="15647" y="2284"/>
                </a:cubicBezTo>
                <a:cubicBezTo>
                  <a:pt x="15646" y="2060"/>
                  <a:pt x="15643" y="1835"/>
                  <a:pt x="15641" y="1610"/>
                </a:cubicBezTo>
                <a:cubicBezTo>
                  <a:pt x="15640" y="1498"/>
                  <a:pt x="15641" y="1385"/>
                  <a:pt x="15640" y="1273"/>
                </a:cubicBezTo>
                <a:cubicBezTo>
                  <a:pt x="15641" y="1167"/>
                  <a:pt x="15605" y="1062"/>
                  <a:pt x="15539" y="980"/>
                </a:cubicBezTo>
                <a:cubicBezTo>
                  <a:pt x="15485" y="912"/>
                  <a:pt x="15412" y="861"/>
                  <a:pt x="15330" y="834"/>
                </a:cubicBezTo>
                <a:cubicBezTo>
                  <a:pt x="15174" y="783"/>
                  <a:pt x="15019" y="733"/>
                  <a:pt x="14864" y="682"/>
                </a:cubicBezTo>
                <a:cubicBezTo>
                  <a:pt x="14607" y="598"/>
                  <a:pt x="14349" y="513"/>
                  <a:pt x="14091" y="428"/>
                </a:cubicBezTo>
                <a:cubicBezTo>
                  <a:pt x="13834" y="344"/>
                  <a:pt x="13577" y="259"/>
                  <a:pt x="13320" y="175"/>
                </a:cubicBezTo>
                <a:cubicBezTo>
                  <a:pt x="13164" y="124"/>
                  <a:pt x="13008" y="72"/>
                  <a:pt x="12853" y="21"/>
                </a:cubicBezTo>
                <a:cubicBezTo>
                  <a:pt x="12809" y="7"/>
                  <a:pt x="12763" y="0"/>
                  <a:pt x="12718" y="0"/>
                </a:cubicBezTo>
                <a:close/>
                <a:moveTo>
                  <a:pt x="10918" y="5173"/>
                </a:moveTo>
                <a:cubicBezTo>
                  <a:pt x="12883" y="5224"/>
                  <a:pt x="14762" y="6336"/>
                  <a:pt x="15719" y="8237"/>
                </a:cubicBezTo>
                <a:cubicBezTo>
                  <a:pt x="17112" y="11001"/>
                  <a:pt x="16030" y="14386"/>
                  <a:pt x="13303" y="15799"/>
                </a:cubicBezTo>
                <a:cubicBezTo>
                  <a:pt x="10577" y="17211"/>
                  <a:pt x="7239" y="16115"/>
                  <a:pt x="5846" y="13350"/>
                </a:cubicBezTo>
                <a:cubicBezTo>
                  <a:pt x="4454" y="10586"/>
                  <a:pt x="5534" y="7199"/>
                  <a:pt x="8261" y="5787"/>
                </a:cubicBezTo>
                <a:cubicBezTo>
                  <a:pt x="9113" y="5345"/>
                  <a:pt x="10024" y="5150"/>
                  <a:pt x="10918" y="517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4267">
                <a:schemeClr val="accent2"/>
              </a:gs>
              <a:gs pos="68294">
                <a:schemeClr val="accent3"/>
              </a:gs>
              <a:gs pos="100000">
                <a:schemeClr val="accent4"/>
              </a:gs>
            </a:gsLst>
            <a:lin ang="285445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2D6EF-582C-4147-AE7C-2268F8CF2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79" y="6410113"/>
            <a:ext cx="9445667" cy="570613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C461934-7751-4A2D-B524-6A98B2A37703}"/>
              </a:ext>
            </a:extLst>
          </p:cNvPr>
          <p:cNvSpPr/>
          <p:nvPr/>
        </p:nvSpPr>
        <p:spPr>
          <a:xfrm>
            <a:off x="19644937" y="8598345"/>
            <a:ext cx="2563242" cy="1182013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Lưu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trữ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3074" name="Picture 2" descr="How To Open File With PICKLE Extension? - File Extension .PICKLE">
            <a:extLst>
              <a:ext uri="{FF2B5EF4-FFF2-40B4-BE49-F238E27FC236}">
                <a16:creationId xmlns:a16="http://schemas.microsoft.com/office/drawing/2014/main" id="{73D20780-C1B3-403B-A6E4-953E218BE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6075" y="8264174"/>
            <a:ext cx="1798798" cy="179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C3B9E9-F455-4E4A-A333-DD67AA8C9C96}"/>
              </a:ext>
            </a:extLst>
          </p:cNvPr>
          <p:cNvSpPr txBox="1"/>
          <p:nvPr/>
        </p:nvSpPr>
        <p:spPr>
          <a:xfrm>
            <a:off x="808130" y="7126269"/>
            <a:ext cx="2499647" cy="3554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4500" b="1" baseline="0" dirty="0"/>
              <a:t>1    1588</a:t>
            </a:r>
          </a:p>
          <a:p>
            <a:r>
              <a:rPr lang="en-US" sz="4500" b="1" baseline="0" dirty="0"/>
              <a:t>2     913</a:t>
            </a:r>
          </a:p>
          <a:p>
            <a:r>
              <a:rPr lang="en-US" sz="4500" b="1" baseline="0" dirty="0"/>
              <a:t>3    1397</a:t>
            </a:r>
          </a:p>
          <a:p>
            <a:r>
              <a:rPr lang="en-US" sz="4500" b="1" baseline="0" dirty="0"/>
              <a:t>4    1409</a:t>
            </a:r>
          </a:p>
          <a:p>
            <a:r>
              <a:rPr lang="en-US" sz="4500" b="1" baseline="0" dirty="0"/>
              <a:t>5    4295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A9A5C0-1AC5-4D9C-BDED-7E15D006114E}"/>
              </a:ext>
            </a:extLst>
          </p:cNvPr>
          <p:cNvSpPr txBox="1"/>
          <p:nvPr/>
        </p:nvSpPr>
        <p:spPr>
          <a:xfrm>
            <a:off x="1110881" y="5929108"/>
            <a:ext cx="3204497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1" i="0" u="none" strike="noStrike" cap="none" spc="0" normalizeH="0" baseline="0" dirty="0" err="1">
                <a:ln>
                  <a:noFill/>
                </a:ln>
                <a:solidFill>
                  <a:srgbClr val="696B6B"/>
                </a:solidFill>
                <a:effectLst/>
                <a:uFillTx/>
                <a:latin typeface="+mj-lt"/>
                <a:ea typeface="+mj-ea"/>
                <a:cs typeface="+mj-cs"/>
                <a:sym typeface="Open Sans"/>
              </a:rPr>
              <a:t>Số</a:t>
            </a:r>
            <a:r>
              <a:rPr kumimoji="0" lang="en-US" sz="4500" b="1" i="0" u="none" strike="noStrike" cap="none" spc="0" normalizeH="0" baseline="0" dirty="0">
                <a:ln>
                  <a:noFill/>
                </a:ln>
                <a:solidFill>
                  <a:srgbClr val="696B6B"/>
                </a:solidFill>
                <a:effectLst/>
                <a:uFillTx/>
                <a:latin typeface="+mj-lt"/>
                <a:ea typeface="+mj-ea"/>
                <a:cs typeface="+mj-cs"/>
                <a:sym typeface="Open Sans"/>
              </a:rPr>
              <a:t> </a:t>
            </a:r>
            <a:r>
              <a:rPr kumimoji="0" lang="en-US" sz="4500" b="1" i="0" u="none" strike="noStrike" cap="none" spc="0" normalizeH="0" baseline="0" dirty="0" err="1">
                <a:ln>
                  <a:noFill/>
                </a:ln>
                <a:solidFill>
                  <a:srgbClr val="696B6B"/>
                </a:solidFill>
                <a:effectLst/>
                <a:uFillTx/>
                <a:latin typeface="+mj-lt"/>
                <a:ea typeface="+mj-ea"/>
                <a:cs typeface="+mj-cs"/>
                <a:sym typeface="Open Sans"/>
              </a:rPr>
              <a:t>sao</a:t>
            </a:r>
            <a:endParaRPr kumimoji="0" lang="en-US" sz="4500" b="1" i="0" u="none" strike="noStrike" cap="none" spc="0" normalizeH="0" baseline="0" dirty="0">
              <a:ln>
                <a:noFill/>
              </a:ln>
              <a:solidFill>
                <a:srgbClr val="696B6B"/>
              </a:solidFill>
              <a:effectLst/>
              <a:uFillTx/>
              <a:latin typeface="+mj-lt"/>
              <a:ea typeface="+mj-ea"/>
              <a:cs typeface="+mj-cs"/>
              <a:sym typeface="Open San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0B2C6A-89F7-430E-AE09-6CA6F6BDCC5B}"/>
              </a:ext>
            </a:extLst>
          </p:cNvPr>
          <p:cNvSpPr/>
          <p:nvPr/>
        </p:nvSpPr>
        <p:spPr>
          <a:xfrm>
            <a:off x="525006" y="7230663"/>
            <a:ext cx="3097135" cy="1973393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B239E8-1451-43EC-B2C5-2B43561A2E57}"/>
              </a:ext>
            </a:extLst>
          </p:cNvPr>
          <p:cNvSpPr/>
          <p:nvPr/>
        </p:nvSpPr>
        <p:spPr>
          <a:xfrm>
            <a:off x="525006" y="9263181"/>
            <a:ext cx="3097135" cy="1638787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809171-38F1-48FF-8302-942BD622FDF6}"/>
              </a:ext>
            </a:extLst>
          </p:cNvPr>
          <p:cNvSpPr/>
          <p:nvPr/>
        </p:nvSpPr>
        <p:spPr>
          <a:xfrm>
            <a:off x="3905265" y="8292653"/>
            <a:ext cx="5912423" cy="1793399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600" b="1" baseline="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1,2,3 </a:t>
            </a:r>
            <a:r>
              <a:rPr lang="en-US" sz="2600" b="1" baseline="0" dirty="0" err="1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đánh</a:t>
            </a:r>
            <a:r>
              <a:rPr lang="en-US" sz="2600" b="1" baseline="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  <a:r>
              <a:rPr lang="en-US" sz="2600" b="1" baseline="0" dirty="0" err="1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nhãn</a:t>
            </a:r>
            <a:r>
              <a:rPr lang="en-US" sz="2600" b="1" baseline="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 1 : </a:t>
            </a:r>
            <a:r>
              <a:rPr lang="en-US" sz="2600" b="1" baseline="0" dirty="0" err="1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tiêu</a:t>
            </a:r>
            <a:r>
              <a:rPr lang="en-US" sz="2600" b="1" baseline="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  <a:r>
              <a:rPr lang="en-US" sz="2600" b="1" baseline="0" dirty="0" err="1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cực</a:t>
            </a:r>
            <a:endParaRPr lang="en-US" sz="2600" b="1" baseline="0" dirty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457200" marR="0" indent="-4572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4,5: </a:t>
            </a:r>
            <a:r>
              <a:rPr lang="en-US" sz="2600" b="1" baseline="0" dirty="0" err="1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đánh</a:t>
            </a:r>
            <a:r>
              <a:rPr lang="en-US" sz="2600" b="1" baseline="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  <a:r>
              <a:rPr lang="en-US" sz="2600" b="1" baseline="0" dirty="0" err="1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nhãn</a:t>
            </a:r>
            <a:r>
              <a:rPr lang="en-US" sz="2600" b="1" baseline="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 0: </a:t>
            </a:r>
            <a:r>
              <a:rPr lang="en-US" sz="2600" b="1" baseline="0" dirty="0" err="1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không</a:t>
            </a:r>
            <a:r>
              <a:rPr lang="en-US" sz="2600" b="1" baseline="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  <a:r>
              <a:rPr lang="en-US" sz="2600" b="1" baseline="0" dirty="0" err="1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tiêu</a:t>
            </a:r>
            <a:r>
              <a:rPr lang="en-US" sz="2600" b="1" baseline="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  <a:r>
              <a:rPr lang="en-US" sz="2600" b="1" baseline="0" dirty="0" err="1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cực</a:t>
            </a:r>
            <a:endParaRPr kumimoji="0" lang="en-US" sz="2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919623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22413642" y="947395"/>
            <a:ext cx="864077" cy="533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tx1"/>
                </a:solidFill>
              </a:rPr>
              <a:t>15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1264920" y="5209032"/>
            <a:ext cx="8229600" cy="5233416"/>
          </a:xfrm>
          <a:prstGeom prst="rect">
            <a:avLst/>
          </a:prstGeom>
        </p:spPr>
        <p:txBody>
          <a:bodyPr/>
          <a:lstStyle>
            <a:lvl1pPr marL="26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1pPr>
            <a:lvl2pPr marL="90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2pPr>
            <a:lvl3pPr marL="153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3pPr>
            <a:lvl4pPr marL="217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4pPr>
            <a:lvl5pPr marL="280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5pPr>
            <a:lvl6pPr marL="344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6pPr>
            <a:lvl7pPr marL="407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7pPr>
            <a:lvl8pPr marL="471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8pPr>
            <a:lvl9pPr marL="534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9pPr>
          </a:lstStyle>
          <a:p>
            <a:pPr hangingPunct="1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6000" baseline="0" dirty="0" err="1">
                <a:solidFill>
                  <a:schemeClr val="tx1"/>
                </a:solidFill>
              </a:rPr>
              <a:t>Làm</a:t>
            </a:r>
            <a:r>
              <a:rPr lang="en-US" sz="6000" baseline="0" dirty="0">
                <a:solidFill>
                  <a:schemeClr val="tx1"/>
                </a:solidFill>
              </a:rPr>
              <a:t> </a:t>
            </a:r>
            <a:r>
              <a:rPr lang="en-US" sz="6000" baseline="0" dirty="0" err="1">
                <a:solidFill>
                  <a:schemeClr val="tx1"/>
                </a:solidFill>
              </a:rPr>
              <a:t>sạch</a:t>
            </a:r>
            <a:endParaRPr lang="en-US" sz="6000" baseline="0" dirty="0">
              <a:solidFill>
                <a:schemeClr val="tx1"/>
              </a:solidFill>
            </a:endParaRPr>
          </a:p>
          <a:p>
            <a:pPr hangingPunct="1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6000" baseline="0" dirty="0" err="1">
                <a:solidFill>
                  <a:schemeClr val="tx1"/>
                </a:solidFill>
              </a:rPr>
              <a:t>Tách</a:t>
            </a:r>
            <a:r>
              <a:rPr lang="en-US" sz="6000" baseline="0" dirty="0">
                <a:solidFill>
                  <a:schemeClr val="tx1"/>
                </a:solidFill>
              </a:rPr>
              <a:t> </a:t>
            </a:r>
            <a:r>
              <a:rPr lang="en-US" sz="6000" baseline="0" dirty="0" err="1">
                <a:solidFill>
                  <a:schemeClr val="tx1"/>
                </a:solidFill>
              </a:rPr>
              <a:t>từ</a:t>
            </a:r>
            <a:endParaRPr lang="en-US" sz="6000" baseline="0" dirty="0">
              <a:solidFill>
                <a:schemeClr val="tx1"/>
              </a:solidFill>
            </a:endParaRPr>
          </a:p>
          <a:p>
            <a:pPr hangingPunct="1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6000" baseline="0" dirty="0" err="1">
                <a:solidFill>
                  <a:schemeClr val="tx1"/>
                </a:solidFill>
              </a:rPr>
              <a:t>Chuẩn</a:t>
            </a:r>
            <a:r>
              <a:rPr lang="en-US" sz="6000" baseline="0" dirty="0">
                <a:solidFill>
                  <a:schemeClr val="tx1"/>
                </a:solidFill>
              </a:rPr>
              <a:t> </a:t>
            </a:r>
            <a:r>
              <a:rPr lang="en-US" sz="6000" baseline="0" dirty="0" err="1">
                <a:solidFill>
                  <a:schemeClr val="tx1"/>
                </a:solidFill>
              </a:rPr>
              <a:t>hóa</a:t>
            </a:r>
            <a:r>
              <a:rPr lang="en-US" sz="6000" baseline="0" dirty="0">
                <a:solidFill>
                  <a:schemeClr val="tx1"/>
                </a:solidFill>
              </a:rPr>
              <a:t> </a:t>
            </a:r>
            <a:r>
              <a:rPr lang="en-US" sz="6000" baseline="0" dirty="0" err="1">
                <a:solidFill>
                  <a:schemeClr val="tx1"/>
                </a:solidFill>
              </a:rPr>
              <a:t>từ</a:t>
            </a:r>
            <a:endParaRPr lang="en-US" sz="6000" baseline="0" dirty="0">
              <a:solidFill>
                <a:schemeClr val="tx1"/>
              </a:solidFill>
            </a:endParaRPr>
          </a:p>
          <a:p>
            <a:pPr hangingPunct="1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6000" baseline="0" dirty="0" err="1">
                <a:solidFill>
                  <a:schemeClr val="tx1"/>
                </a:solidFill>
              </a:rPr>
              <a:t>Xóa</a:t>
            </a:r>
            <a:r>
              <a:rPr lang="en-US" sz="6000" baseline="0" dirty="0">
                <a:solidFill>
                  <a:schemeClr val="tx1"/>
                </a:solidFill>
              </a:rPr>
              <a:t> </a:t>
            </a:r>
            <a:r>
              <a:rPr lang="en-US" sz="6000" baseline="0" dirty="0" err="1">
                <a:solidFill>
                  <a:schemeClr val="tx1"/>
                </a:solidFill>
              </a:rPr>
              <a:t>Stopword</a:t>
            </a:r>
            <a:endParaRPr lang="en-US" sz="6000" baseline="0" dirty="0">
              <a:solidFill>
                <a:schemeClr val="tx1"/>
              </a:solidFill>
            </a:endParaRPr>
          </a:p>
          <a:p>
            <a:pPr hangingPunct="1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6000" baseline="0" dirty="0">
                <a:solidFill>
                  <a:schemeClr val="tx1"/>
                </a:solidFill>
              </a:rPr>
              <a:t>Vector </a:t>
            </a:r>
            <a:r>
              <a:rPr lang="en-US" sz="6000" baseline="0" dirty="0" err="1">
                <a:solidFill>
                  <a:schemeClr val="tx1"/>
                </a:solidFill>
              </a:rPr>
              <a:t>hóa</a:t>
            </a:r>
            <a:r>
              <a:rPr lang="en-US" sz="6000" baseline="0" dirty="0">
                <a:solidFill>
                  <a:schemeClr val="tx1"/>
                </a:solidFill>
              </a:rPr>
              <a:t> </a:t>
            </a:r>
            <a:r>
              <a:rPr lang="en-US" sz="6000" baseline="0" dirty="0" err="1">
                <a:solidFill>
                  <a:schemeClr val="tx1"/>
                </a:solidFill>
              </a:rPr>
              <a:t>dữ</a:t>
            </a:r>
            <a:r>
              <a:rPr lang="en-US" sz="6000" baseline="0" dirty="0">
                <a:solidFill>
                  <a:schemeClr val="tx1"/>
                </a:solidFill>
              </a:rPr>
              <a:t> </a:t>
            </a:r>
            <a:r>
              <a:rPr lang="en-US" sz="6000" baseline="0" dirty="0" err="1">
                <a:solidFill>
                  <a:schemeClr val="tx1"/>
                </a:solidFill>
              </a:rPr>
              <a:t>liệu</a:t>
            </a:r>
            <a:endParaRPr lang="en-US" sz="6000" baseline="0" dirty="0">
              <a:solidFill>
                <a:schemeClr val="tx1"/>
              </a:solidFill>
            </a:endParaRPr>
          </a:p>
        </p:txBody>
      </p:sp>
      <p:sp>
        <p:nvSpPr>
          <p:cNvPr id="6" name="Shape 54">
            <a:extLst>
              <a:ext uri="{FF2B5EF4-FFF2-40B4-BE49-F238E27FC236}">
                <a16:creationId xmlns:a16="http://schemas.microsoft.com/office/drawing/2014/main" id="{746F13A4-0F04-4CB1-B7DE-23BDEA13F0CC}"/>
              </a:ext>
            </a:extLst>
          </p:cNvPr>
          <p:cNvSpPr/>
          <p:nvPr/>
        </p:nvSpPr>
        <p:spPr>
          <a:xfrm>
            <a:off x="4929853" y="361960"/>
            <a:ext cx="14524293" cy="135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</p:txBody>
      </p:sp>
      <p:sp>
        <p:nvSpPr>
          <p:cNvPr id="7" name="Shape 47">
            <a:extLst>
              <a:ext uri="{FF2B5EF4-FFF2-40B4-BE49-F238E27FC236}">
                <a16:creationId xmlns:a16="http://schemas.microsoft.com/office/drawing/2014/main" id="{4B2A0109-D4A0-4E36-8851-B84AEF5EAF8D}"/>
              </a:ext>
            </a:extLst>
          </p:cNvPr>
          <p:cNvSpPr/>
          <p:nvPr/>
        </p:nvSpPr>
        <p:spPr>
          <a:xfrm>
            <a:off x="2503592" y="2921926"/>
            <a:ext cx="12800851" cy="855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sz="6000" dirty="0" err="1">
                <a:solidFill>
                  <a:schemeClr val="tx1"/>
                </a:solidFill>
              </a:rPr>
              <a:t>Tiền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xử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lý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dữ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liệu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8" name="Shape 947">
            <a:extLst>
              <a:ext uri="{FF2B5EF4-FFF2-40B4-BE49-F238E27FC236}">
                <a16:creationId xmlns:a16="http://schemas.microsoft.com/office/drawing/2014/main" id="{E66DB3A4-172B-406B-B500-1CD22DE14582}"/>
              </a:ext>
            </a:extLst>
          </p:cNvPr>
          <p:cNvSpPr/>
          <p:nvPr/>
        </p:nvSpPr>
        <p:spPr>
          <a:xfrm>
            <a:off x="192737" y="2293894"/>
            <a:ext cx="2088038" cy="2059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3" h="21592" extrusionOk="0">
                <a:moveTo>
                  <a:pt x="12718" y="0"/>
                </a:moveTo>
                <a:cubicBezTo>
                  <a:pt x="12672" y="0"/>
                  <a:pt x="12627" y="6"/>
                  <a:pt x="12583" y="20"/>
                </a:cubicBezTo>
                <a:cubicBezTo>
                  <a:pt x="12489" y="50"/>
                  <a:pt x="12406" y="111"/>
                  <a:pt x="12349" y="193"/>
                </a:cubicBezTo>
                <a:cubicBezTo>
                  <a:pt x="12284" y="284"/>
                  <a:pt x="12219" y="373"/>
                  <a:pt x="12153" y="463"/>
                </a:cubicBezTo>
                <a:cubicBezTo>
                  <a:pt x="12021" y="644"/>
                  <a:pt x="11888" y="825"/>
                  <a:pt x="11758" y="1007"/>
                </a:cubicBezTo>
                <a:cubicBezTo>
                  <a:pt x="11529" y="1327"/>
                  <a:pt x="11310" y="1653"/>
                  <a:pt x="11096" y="1982"/>
                </a:cubicBezTo>
                <a:cubicBezTo>
                  <a:pt x="9699" y="1930"/>
                  <a:pt x="8272" y="2220"/>
                  <a:pt x="6934" y="2890"/>
                </a:cubicBezTo>
                <a:cubicBezTo>
                  <a:pt x="6596" y="2686"/>
                  <a:pt x="6256" y="2485"/>
                  <a:pt x="5914" y="2289"/>
                </a:cubicBezTo>
                <a:cubicBezTo>
                  <a:pt x="5721" y="2178"/>
                  <a:pt x="5528" y="2068"/>
                  <a:pt x="5334" y="1958"/>
                </a:cubicBezTo>
                <a:cubicBezTo>
                  <a:pt x="5237" y="1903"/>
                  <a:pt x="5140" y="1847"/>
                  <a:pt x="5044" y="1792"/>
                </a:cubicBezTo>
                <a:cubicBezTo>
                  <a:pt x="4953" y="1738"/>
                  <a:pt x="4848" y="1718"/>
                  <a:pt x="4744" y="1735"/>
                </a:cubicBezTo>
                <a:cubicBezTo>
                  <a:pt x="4659" y="1749"/>
                  <a:pt x="4580" y="1788"/>
                  <a:pt x="4516" y="1847"/>
                </a:cubicBezTo>
                <a:cubicBezTo>
                  <a:pt x="4396" y="1958"/>
                  <a:pt x="4273" y="2070"/>
                  <a:pt x="4153" y="2181"/>
                </a:cubicBezTo>
                <a:cubicBezTo>
                  <a:pt x="3952" y="2366"/>
                  <a:pt x="3752" y="2550"/>
                  <a:pt x="3552" y="2734"/>
                </a:cubicBezTo>
                <a:cubicBezTo>
                  <a:pt x="3352" y="2918"/>
                  <a:pt x="3152" y="3104"/>
                  <a:pt x="2951" y="3288"/>
                </a:cubicBezTo>
                <a:cubicBezTo>
                  <a:pt x="2830" y="3400"/>
                  <a:pt x="2710" y="3511"/>
                  <a:pt x="2589" y="3622"/>
                </a:cubicBezTo>
                <a:cubicBezTo>
                  <a:pt x="2521" y="3686"/>
                  <a:pt x="2474" y="3768"/>
                  <a:pt x="2454" y="3859"/>
                </a:cubicBezTo>
                <a:cubicBezTo>
                  <a:pt x="2433" y="3957"/>
                  <a:pt x="2442" y="4059"/>
                  <a:pt x="2484" y="4150"/>
                </a:cubicBezTo>
                <a:cubicBezTo>
                  <a:pt x="2529" y="4252"/>
                  <a:pt x="2574" y="4355"/>
                  <a:pt x="2619" y="4458"/>
                </a:cubicBezTo>
                <a:cubicBezTo>
                  <a:pt x="2708" y="4664"/>
                  <a:pt x="2796" y="4871"/>
                  <a:pt x="2887" y="5076"/>
                </a:cubicBezTo>
                <a:cubicBezTo>
                  <a:pt x="3048" y="5439"/>
                  <a:pt x="3219" y="5798"/>
                  <a:pt x="3396" y="6153"/>
                </a:cubicBezTo>
                <a:cubicBezTo>
                  <a:pt x="2660" y="7360"/>
                  <a:pt x="2222" y="8728"/>
                  <a:pt x="2117" y="10143"/>
                </a:cubicBezTo>
                <a:cubicBezTo>
                  <a:pt x="1774" y="10333"/>
                  <a:pt x="1433" y="10527"/>
                  <a:pt x="1094" y="10724"/>
                </a:cubicBezTo>
                <a:cubicBezTo>
                  <a:pt x="902" y="10837"/>
                  <a:pt x="711" y="10950"/>
                  <a:pt x="519" y="11063"/>
                </a:cubicBezTo>
                <a:cubicBezTo>
                  <a:pt x="423" y="11120"/>
                  <a:pt x="328" y="11175"/>
                  <a:pt x="232" y="11232"/>
                </a:cubicBezTo>
                <a:cubicBezTo>
                  <a:pt x="140" y="11283"/>
                  <a:pt x="69" y="11365"/>
                  <a:pt x="31" y="11464"/>
                </a:cubicBezTo>
                <a:cubicBezTo>
                  <a:pt x="-1" y="11545"/>
                  <a:pt x="-9" y="11635"/>
                  <a:pt x="8" y="11721"/>
                </a:cubicBezTo>
                <a:cubicBezTo>
                  <a:pt x="42" y="11883"/>
                  <a:pt x="74" y="12046"/>
                  <a:pt x="107" y="12208"/>
                </a:cubicBezTo>
                <a:cubicBezTo>
                  <a:pt x="162" y="12477"/>
                  <a:pt x="217" y="12744"/>
                  <a:pt x="272" y="13013"/>
                </a:cubicBezTo>
                <a:cubicBezTo>
                  <a:pt x="327" y="13282"/>
                  <a:pt x="382" y="13551"/>
                  <a:pt x="437" y="13820"/>
                </a:cubicBezTo>
                <a:cubicBezTo>
                  <a:pt x="470" y="13982"/>
                  <a:pt x="503" y="14143"/>
                  <a:pt x="536" y="14306"/>
                </a:cubicBezTo>
                <a:cubicBezTo>
                  <a:pt x="555" y="14397"/>
                  <a:pt x="602" y="14480"/>
                  <a:pt x="669" y="14544"/>
                </a:cubicBezTo>
                <a:cubicBezTo>
                  <a:pt x="741" y="14612"/>
                  <a:pt x="834" y="14656"/>
                  <a:pt x="932" y="14666"/>
                </a:cubicBezTo>
                <a:cubicBezTo>
                  <a:pt x="1043" y="14679"/>
                  <a:pt x="1152" y="14692"/>
                  <a:pt x="1262" y="14705"/>
                </a:cubicBezTo>
                <a:cubicBezTo>
                  <a:pt x="1482" y="14732"/>
                  <a:pt x="1702" y="14759"/>
                  <a:pt x="1922" y="14784"/>
                </a:cubicBezTo>
                <a:cubicBezTo>
                  <a:pt x="2308" y="14827"/>
                  <a:pt x="2696" y="14860"/>
                  <a:pt x="3083" y="14886"/>
                </a:cubicBezTo>
                <a:cubicBezTo>
                  <a:pt x="3781" y="16235"/>
                  <a:pt x="4773" y="17325"/>
                  <a:pt x="5942" y="18118"/>
                </a:cubicBezTo>
                <a:cubicBezTo>
                  <a:pt x="5935" y="18514"/>
                  <a:pt x="5933" y="18910"/>
                  <a:pt x="5935" y="19307"/>
                </a:cubicBezTo>
                <a:cubicBezTo>
                  <a:pt x="5936" y="19532"/>
                  <a:pt x="5939" y="19758"/>
                  <a:pt x="5941" y="19983"/>
                </a:cubicBezTo>
                <a:cubicBezTo>
                  <a:pt x="5942" y="20095"/>
                  <a:pt x="5943" y="20208"/>
                  <a:pt x="5944" y="20320"/>
                </a:cubicBezTo>
                <a:cubicBezTo>
                  <a:pt x="5942" y="20426"/>
                  <a:pt x="5977" y="20529"/>
                  <a:pt x="6043" y="20612"/>
                </a:cubicBezTo>
                <a:cubicBezTo>
                  <a:pt x="6097" y="20680"/>
                  <a:pt x="6170" y="20730"/>
                  <a:pt x="6252" y="20757"/>
                </a:cubicBezTo>
                <a:cubicBezTo>
                  <a:pt x="6408" y="20809"/>
                  <a:pt x="6563" y="20860"/>
                  <a:pt x="6718" y="20911"/>
                </a:cubicBezTo>
                <a:cubicBezTo>
                  <a:pt x="6975" y="20995"/>
                  <a:pt x="7233" y="21080"/>
                  <a:pt x="7491" y="21165"/>
                </a:cubicBezTo>
                <a:cubicBezTo>
                  <a:pt x="7748" y="21249"/>
                  <a:pt x="8006" y="21334"/>
                  <a:pt x="8264" y="21418"/>
                </a:cubicBezTo>
                <a:cubicBezTo>
                  <a:pt x="8419" y="21469"/>
                  <a:pt x="8574" y="21521"/>
                  <a:pt x="8729" y="21572"/>
                </a:cubicBezTo>
                <a:cubicBezTo>
                  <a:pt x="8817" y="21600"/>
                  <a:pt x="8911" y="21599"/>
                  <a:pt x="8999" y="21572"/>
                </a:cubicBezTo>
                <a:cubicBezTo>
                  <a:pt x="9093" y="21542"/>
                  <a:pt x="9176" y="21482"/>
                  <a:pt x="9233" y="21400"/>
                </a:cubicBezTo>
                <a:cubicBezTo>
                  <a:pt x="9298" y="21309"/>
                  <a:pt x="9364" y="21218"/>
                  <a:pt x="9430" y="21128"/>
                </a:cubicBezTo>
                <a:cubicBezTo>
                  <a:pt x="9562" y="20947"/>
                  <a:pt x="9694" y="20766"/>
                  <a:pt x="9824" y="20584"/>
                </a:cubicBezTo>
                <a:cubicBezTo>
                  <a:pt x="10054" y="20263"/>
                  <a:pt x="10275" y="19937"/>
                  <a:pt x="10489" y="19606"/>
                </a:cubicBezTo>
                <a:cubicBezTo>
                  <a:pt x="11880" y="19655"/>
                  <a:pt x="13299" y="19364"/>
                  <a:pt x="14630" y="18696"/>
                </a:cubicBezTo>
                <a:cubicBezTo>
                  <a:pt x="14968" y="18901"/>
                  <a:pt x="15308" y="19101"/>
                  <a:pt x="15650" y="19298"/>
                </a:cubicBezTo>
                <a:cubicBezTo>
                  <a:pt x="15843" y="19409"/>
                  <a:pt x="16036" y="19519"/>
                  <a:pt x="16230" y="19629"/>
                </a:cubicBezTo>
                <a:cubicBezTo>
                  <a:pt x="16327" y="19684"/>
                  <a:pt x="16424" y="19738"/>
                  <a:pt x="16520" y="19793"/>
                </a:cubicBezTo>
                <a:cubicBezTo>
                  <a:pt x="16611" y="19847"/>
                  <a:pt x="16716" y="19868"/>
                  <a:pt x="16820" y="19851"/>
                </a:cubicBezTo>
                <a:cubicBezTo>
                  <a:pt x="16905" y="19837"/>
                  <a:pt x="16985" y="19799"/>
                  <a:pt x="17049" y="19740"/>
                </a:cubicBezTo>
                <a:cubicBezTo>
                  <a:pt x="17170" y="19629"/>
                  <a:pt x="17291" y="19517"/>
                  <a:pt x="17412" y="19406"/>
                </a:cubicBezTo>
                <a:cubicBezTo>
                  <a:pt x="17612" y="19221"/>
                  <a:pt x="17812" y="19036"/>
                  <a:pt x="18012" y="18851"/>
                </a:cubicBezTo>
                <a:cubicBezTo>
                  <a:pt x="18212" y="18667"/>
                  <a:pt x="18412" y="18483"/>
                  <a:pt x="18613" y="18299"/>
                </a:cubicBezTo>
                <a:cubicBezTo>
                  <a:pt x="18734" y="18187"/>
                  <a:pt x="18854" y="18076"/>
                  <a:pt x="18975" y="17964"/>
                </a:cubicBezTo>
                <a:cubicBezTo>
                  <a:pt x="19043" y="17901"/>
                  <a:pt x="19091" y="17819"/>
                  <a:pt x="19111" y="17727"/>
                </a:cubicBezTo>
                <a:cubicBezTo>
                  <a:pt x="19133" y="17630"/>
                  <a:pt x="19122" y="17527"/>
                  <a:pt x="19080" y="17436"/>
                </a:cubicBezTo>
                <a:cubicBezTo>
                  <a:pt x="19035" y="17333"/>
                  <a:pt x="18990" y="17231"/>
                  <a:pt x="18945" y="17128"/>
                </a:cubicBezTo>
                <a:cubicBezTo>
                  <a:pt x="18856" y="16922"/>
                  <a:pt x="18768" y="16716"/>
                  <a:pt x="18677" y="16511"/>
                </a:cubicBezTo>
                <a:cubicBezTo>
                  <a:pt x="18516" y="16148"/>
                  <a:pt x="18347" y="15789"/>
                  <a:pt x="18169" y="15434"/>
                </a:cubicBezTo>
                <a:cubicBezTo>
                  <a:pt x="18904" y="14229"/>
                  <a:pt x="19342" y="12861"/>
                  <a:pt x="19447" y="11449"/>
                </a:cubicBezTo>
                <a:lnTo>
                  <a:pt x="19448" y="11458"/>
                </a:lnTo>
                <a:cubicBezTo>
                  <a:pt x="19797" y="11265"/>
                  <a:pt x="20144" y="11069"/>
                  <a:pt x="20488" y="10869"/>
                </a:cubicBezTo>
                <a:cubicBezTo>
                  <a:pt x="20680" y="10756"/>
                  <a:pt x="20871" y="10643"/>
                  <a:pt x="21063" y="10530"/>
                </a:cubicBezTo>
                <a:cubicBezTo>
                  <a:pt x="21159" y="10473"/>
                  <a:pt x="21254" y="10416"/>
                  <a:pt x="21350" y="10360"/>
                </a:cubicBezTo>
                <a:cubicBezTo>
                  <a:pt x="21442" y="10308"/>
                  <a:pt x="21514" y="10226"/>
                  <a:pt x="21553" y="10127"/>
                </a:cubicBezTo>
                <a:cubicBezTo>
                  <a:pt x="21584" y="10046"/>
                  <a:pt x="21591" y="9956"/>
                  <a:pt x="21574" y="9871"/>
                </a:cubicBezTo>
                <a:cubicBezTo>
                  <a:pt x="21540" y="9709"/>
                  <a:pt x="21508" y="9547"/>
                  <a:pt x="21475" y="9385"/>
                </a:cubicBezTo>
                <a:cubicBezTo>
                  <a:pt x="21420" y="9116"/>
                  <a:pt x="21365" y="8847"/>
                  <a:pt x="21310" y="8578"/>
                </a:cubicBezTo>
                <a:cubicBezTo>
                  <a:pt x="21255" y="8310"/>
                  <a:pt x="21200" y="8041"/>
                  <a:pt x="21145" y="7772"/>
                </a:cubicBezTo>
                <a:cubicBezTo>
                  <a:pt x="21112" y="7610"/>
                  <a:pt x="21079" y="7448"/>
                  <a:pt x="21046" y="7286"/>
                </a:cubicBezTo>
                <a:cubicBezTo>
                  <a:pt x="21027" y="7194"/>
                  <a:pt x="20980" y="7111"/>
                  <a:pt x="20913" y="7047"/>
                </a:cubicBezTo>
                <a:cubicBezTo>
                  <a:pt x="20841" y="6979"/>
                  <a:pt x="20749" y="6937"/>
                  <a:pt x="20651" y="6927"/>
                </a:cubicBezTo>
                <a:cubicBezTo>
                  <a:pt x="20541" y="6914"/>
                  <a:pt x="20430" y="6901"/>
                  <a:pt x="20320" y="6888"/>
                </a:cubicBezTo>
                <a:cubicBezTo>
                  <a:pt x="20100" y="6861"/>
                  <a:pt x="19880" y="6832"/>
                  <a:pt x="19660" y="6807"/>
                </a:cubicBezTo>
                <a:cubicBezTo>
                  <a:pt x="19269" y="6764"/>
                  <a:pt x="18876" y="6730"/>
                  <a:pt x="18484" y="6704"/>
                </a:cubicBezTo>
                <a:cubicBezTo>
                  <a:pt x="17790" y="5360"/>
                  <a:pt x="16802" y="4270"/>
                  <a:pt x="15640" y="3478"/>
                </a:cubicBezTo>
                <a:cubicBezTo>
                  <a:pt x="15647" y="3080"/>
                  <a:pt x="15649" y="2683"/>
                  <a:pt x="15647" y="2284"/>
                </a:cubicBezTo>
                <a:cubicBezTo>
                  <a:pt x="15646" y="2060"/>
                  <a:pt x="15643" y="1835"/>
                  <a:pt x="15641" y="1610"/>
                </a:cubicBezTo>
                <a:cubicBezTo>
                  <a:pt x="15640" y="1498"/>
                  <a:pt x="15641" y="1385"/>
                  <a:pt x="15640" y="1273"/>
                </a:cubicBezTo>
                <a:cubicBezTo>
                  <a:pt x="15641" y="1167"/>
                  <a:pt x="15605" y="1062"/>
                  <a:pt x="15539" y="980"/>
                </a:cubicBezTo>
                <a:cubicBezTo>
                  <a:pt x="15485" y="912"/>
                  <a:pt x="15412" y="861"/>
                  <a:pt x="15330" y="834"/>
                </a:cubicBezTo>
                <a:cubicBezTo>
                  <a:pt x="15174" y="783"/>
                  <a:pt x="15019" y="733"/>
                  <a:pt x="14864" y="682"/>
                </a:cubicBezTo>
                <a:cubicBezTo>
                  <a:pt x="14607" y="598"/>
                  <a:pt x="14349" y="513"/>
                  <a:pt x="14091" y="428"/>
                </a:cubicBezTo>
                <a:cubicBezTo>
                  <a:pt x="13834" y="344"/>
                  <a:pt x="13577" y="259"/>
                  <a:pt x="13320" y="175"/>
                </a:cubicBezTo>
                <a:cubicBezTo>
                  <a:pt x="13164" y="124"/>
                  <a:pt x="13008" y="72"/>
                  <a:pt x="12853" y="21"/>
                </a:cubicBezTo>
                <a:cubicBezTo>
                  <a:pt x="12809" y="7"/>
                  <a:pt x="12763" y="0"/>
                  <a:pt x="12718" y="0"/>
                </a:cubicBezTo>
                <a:close/>
                <a:moveTo>
                  <a:pt x="10918" y="5173"/>
                </a:moveTo>
                <a:cubicBezTo>
                  <a:pt x="12883" y="5224"/>
                  <a:pt x="14762" y="6336"/>
                  <a:pt x="15719" y="8237"/>
                </a:cubicBezTo>
                <a:cubicBezTo>
                  <a:pt x="17112" y="11001"/>
                  <a:pt x="16030" y="14386"/>
                  <a:pt x="13303" y="15799"/>
                </a:cubicBezTo>
                <a:cubicBezTo>
                  <a:pt x="10577" y="17211"/>
                  <a:pt x="7239" y="16115"/>
                  <a:pt x="5846" y="13350"/>
                </a:cubicBezTo>
                <a:cubicBezTo>
                  <a:pt x="4454" y="10586"/>
                  <a:pt x="5534" y="7199"/>
                  <a:pt x="8261" y="5787"/>
                </a:cubicBezTo>
                <a:cubicBezTo>
                  <a:pt x="9113" y="5345"/>
                  <a:pt x="10024" y="5150"/>
                  <a:pt x="10918" y="517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4267">
                <a:schemeClr val="accent2"/>
              </a:gs>
              <a:gs pos="68294">
                <a:schemeClr val="accent3"/>
              </a:gs>
              <a:gs pos="100000">
                <a:schemeClr val="accent4"/>
              </a:gs>
            </a:gsLst>
            <a:lin ang="285445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289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22413642" y="947395"/>
            <a:ext cx="864077" cy="533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tx1"/>
                </a:solidFill>
              </a:rPr>
              <a:t>16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03592" y="2921926"/>
            <a:ext cx="12800851" cy="855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sz="6000" dirty="0" err="1">
                <a:solidFill>
                  <a:schemeClr val="tx1"/>
                </a:solidFill>
              </a:rPr>
              <a:t>Tiền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xử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lý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dữ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liệu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4520" y="6592461"/>
            <a:ext cx="22825288" cy="281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4400" baseline="0" dirty="0">
                <a:solidFill>
                  <a:schemeClr val="tx1"/>
                </a:solidFill>
              </a:rPr>
              <a:t>B</a:t>
            </a:r>
            <a:r>
              <a:rPr lang="vi-VN" sz="4400" baseline="0" dirty="0">
                <a:solidFill>
                  <a:schemeClr val="tx1"/>
                </a:solidFill>
              </a:rPr>
              <a:t>ước đầu tiên và không thể thiếu trong việc xử lý ngôn ngữ tự nhiên là </a:t>
            </a:r>
            <a:r>
              <a:rPr lang="vi-VN" sz="4400" b="1" baseline="0" dirty="0">
                <a:solidFill>
                  <a:schemeClr val="tx1"/>
                </a:solidFill>
              </a:rPr>
              <a:t>tiền xử lý</a:t>
            </a:r>
            <a:r>
              <a:rPr lang="vi-VN" sz="4400" baseline="0" dirty="0">
                <a:solidFill>
                  <a:schemeClr val="tx1"/>
                </a:solidFill>
              </a:rPr>
              <a:t>. Vì văn bản vốn dĩ được liệt kê mà không có cấu trúc, để nguyê</a:t>
            </a:r>
            <a:r>
              <a:rPr lang="en-US" sz="4400" baseline="0" dirty="0">
                <a:solidFill>
                  <a:schemeClr val="tx1"/>
                </a:solidFill>
              </a:rPr>
              <a:t>n </a:t>
            </a:r>
            <a:r>
              <a:rPr lang="en-US" sz="4400" baseline="0" dirty="0" err="1">
                <a:solidFill>
                  <a:schemeClr val="tx1"/>
                </a:solidFill>
              </a:rPr>
              <a:t>bản</a:t>
            </a:r>
            <a:r>
              <a:rPr lang="en-US" sz="4400" baseline="0" dirty="0">
                <a:solidFill>
                  <a:schemeClr val="tx1"/>
                </a:solidFill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</a:rPr>
              <a:t>thì</a:t>
            </a:r>
            <a:r>
              <a:rPr lang="en-US" sz="4400" baseline="0" dirty="0">
                <a:solidFill>
                  <a:schemeClr val="tx1"/>
                </a:solidFill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</a:rPr>
              <a:t>rất</a:t>
            </a:r>
            <a:r>
              <a:rPr lang="en-US" sz="4400" baseline="0" dirty="0">
                <a:solidFill>
                  <a:schemeClr val="tx1"/>
                </a:solidFill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</a:rPr>
              <a:t>khó</a:t>
            </a:r>
            <a:r>
              <a:rPr lang="vi-VN" sz="4400" baseline="0" dirty="0">
                <a:solidFill>
                  <a:schemeClr val="tx1"/>
                </a:solidFill>
              </a:rPr>
              <a:t> để xử lý. Đặc biệt là loại văn bản trên web có lẫn các HTML tag, code JS, đó chính là </a:t>
            </a:r>
            <a:r>
              <a:rPr lang="en-US" sz="4400" b="1" baseline="0" dirty="0" err="1">
                <a:solidFill>
                  <a:schemeClr val="tx1"/>
                </a:solidFill>
              </a:rPr>
              <a:t>thành</a:t>
            </a:r>
            <a:r>
              <a:rPr lang="en-US" sz="4400" b="1" baseline="0" dirty="0">
                <a:solidFill>
                  <a:schemeClr val="tx1"/>
                </a:solidFill>
              </a:rPr>
              <a:t> </a:t>
            </a:r>
            <a:r>
              <a:rPr lang="en-US" sz="4400" b="1" baseline="0" dirty="0" err="1">
                <a:solidFill>
                  <a:schemeClr val="tx1"/>
                </a:solidFill>
              </a:rPr>
              <a:t>phần</a:t>
            </a:r>
            <a:r>
              <a:rPr lang="en-US" sz="4400" b="1" baseline="0" dirty="0">
                <a:solidFill>
                  <a:schemeClr val="tx1"/>
                </a:solidFill>
              </a:rPr>
              <a:t> </a:t>
            </a:r>
            <a:r>
              <a:rPr lang="en-US" sz="4400" b="1" baseline="0" dirty="0" err="1">
                <a:solidFill>
                  <a:schemeClr val="tx1"/>
                </a:solidFill>
              </a:rPr>
              <a:t>gây</a:t>
            </a:r>
            <a:r>
              <a:rPr lang="en-US" sz="4400" b="1" baseline="0" dirty="0">
                <a:solidFill>
                  <a:schemeClr val="tx1"/>
                </a:solidFill>
              </a:rPr>
              <a:t> </a:t>
            </a:r>
            <a:r>
              <a:rPr lang="en-US" sz="4400" b="1" baseline="0" dirty="0" err="1">
                <a:solidFill>
                  <a:schemeClr val="tx1"/>
                </a:solidFill>
              </a:rPr>
              <a:t>nhiễu</a:t>
            </a:r>
            <a:r>
              <a:rPr lang="vi-VN" sz="4400" baseline="0" dirty="0">
                <a:solidFill>
                  <a:schemeClr val="tx1"/>
                </a:solidFill>
              </a:rPr>
              <a:t>.</a:t>
            </a:r>
            <a:endParaRPr lang="en-US" sz="4400" baseline="0" dirty="0">
              <a:solidFill>
                <a:schemeClr val="tx1"/>
              </a:solidFill>
            </a:endParaRPr>
          </a:p>
        </p:txBody>
      </p:sp>
      <p:sp>
        <p:nvSpPr>
          <p:cNvPr id="5" name="Shape 54">
            <a:extLst>
              <a:ext uri="{FF2B5EF4-FFF2-40B4-BE49-F238E27FC236}">
                <a16:creationId xmlns:a16="http://schemas.microsoft.com/office/drawing/2014/main" id="{15F7F134-9F94-4BBE-8E8B-AD847F5FED55}"/>
              </a:ext>
            </a:extLst>
          </p:cNvPr>
          <p:cNvSpPr/>
          <p:nvPr/>
        </p:nvSpPr>
        <p:spPr>
          <a:xfrm>
            <a:off x="4929853" y="361960"/>
            <a:ext cx="14524293" cy="135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</p:txBody>
      </p:sp>
      <p:sp>
        <p:nvSpPr>
          <p:cNvPr id="7" name="Shape 947">
            <a:extLst>
              <a:ext uri="{FF2B5EF4-FFF2-40B4-BE49-F238E27FC236}">
                <a16:creationId xmlns:a16="http://schemas.microsoft.com/office/drawing/2014/main" id="{AB22E203-103A-43FC-91DE-816A92D5F974}"/>
              </a:ext>
            </a:extLst>
          </p:cNvPr>
          <p:cNvSpPr/>
          <p:nvPr/>
        </p:nvSpPr>
        <p:spPr>
          <a:xfrm>
            <a:off x="192737" y="2293894"/>
            <a:ext cx="2088038" cy="2059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3" h="21592" extrusionOk="0">
                <a:moveTo>
                  <a:pt x="12718" y="0"/>
                </a:moveTo>
                <a:cubicBezTo>
                  <a:pt x="12672" y="0"/>
                  <a:pt x="12627" y="6"/>
                  <a:pt x="12583" y="20"/>
                </a:cubicBezTo>
                <a:cubicBezTo>
                  <a:pt x="12489" y="50"/>
                  <a:pt x="12406" y="111"/>
                  <a:pt x="12349" y="193"/>
                </a:cubicBezTo>
                <a:cubicBezTo>
                  <a:pt x="12284" y="284"/>
                  <a:pt x="12219" y="373"/>
                  <a:pt x="12153" y="463"/>
                </a:cubicBezTo>
                <a:cubicBezTo>
                  <a:pt x="12021" y="644"/>
                  <a:pt x="11888" y="825"/>
                  <a:pt x="11758" y="1007"/>
                </a:cubicBezTo>
                <a:cubicBezTo>
                  <a:pt x="11529" y="1327"/>
                  <a:pt x="11310" y="1653"/>
                  <a:pt x="11096" y="1982"/>
                </a:cubicBezTo>
                <a:cubicBezTo>
                  <a:pt x="9699" y="1930"/>
                  <a:pt x="8272" y="2220"/>
                  <a:pt x="6934" y="2890"/>
                </a:cubicBezTo>
                <a:cubicBezTo>
                  <a:pt x="6596" y="2686"/>
                  <a:pt x="6256" y="2485"/>
                  <a:pt x="5914" y="2289"/>
                </a:cubicBezTo>
                <a:cubicBezTo>
                  <a:pt x="5721" y="2178"/>
                  <a:pt x="5528" y="2068"/>
                  <a:pt x="5334" y="1958"/>
                </a:cubicBezTo>
                <a:cubicBezTo>
                  <a:pt x="5237" y="1903"/>
                  <a:pt x="5140" y="1847"/>
                  <a:pt x="5044" y="1792"/>
                </a:cubicBezTo>
                <a:cubicBezTo>
                  <a:pt x="4953" y="1738"/>
                  <a:pt x="4848" y="1718"/>
                  <a:pt x="4744" y="1735"/>
                </a:cubicBezTo>
                <a:cubicBezTo>
                  <a:pt x="4659" y="1749"/>
                  <a:pt x="4580" y="1788"/>
                  <a:pt x="4516" y="1847"/>
                </a:cubicBezTo>
                <a:cubicBezTo>
                  <a:pt x="4396" y="1958"/>
                  <a:pt x="4273" y="2070"/>
                  <a:pt x="4153" y="2181"/>
                </a:cubicBezTo>
                <a:cubicBezTo>
                  <a:pt x="3952" y="2366"/>
                  <a:pt x="3752" y="2550"/>
                  <a:pt x="3552" y="2734"/>
                </a:cubicBezTo>
                <a:cubicBezTo>
                  <a:pt x="3352" y="2918"/>
                  <a:pt x="3152" y="3104"/>
                  <a:pt x="2951" y="3288"/>
                </a:cubicBezTo>
                <a:cubicBezTo>
                  <a:pt x="2830" y="3400"/>
                  <a:pt x="2710" y="3511"/>
                  <a:pt x="2589" y="3622"/>
                </a:cubicBezTo>
                <a:cubicBezTo>
                  <a:pt x="2521" y="3686"/>
                  <a:pt x="2474" y="3768"/>
                  <a:pt x="2454" y="3859"/>
                </a:cubicBezTo>
                <a:cubicBezTo>
                  <a:pt x="2433" y="3957"/>
                  <a:pt x="2442" y="4059"/>
                  <a:pt x="2484" y="4150"/>
                </a:cubicBezTo>
                <a:cubicBezTo>
                  <a:pt x="2529" y="4252"/>
                  <a:pt x="2574" y="4355"/>
                  <a:pt x="2619" y="4458"/>
                </a:cubicBezTo>
                <a:cubicBezTo>
                  <a:pt x="2708" y="4664"/>
                  <a:pt x="2796" y="4871"/>
                  <a:pt x="2887" y="5076"/>
                </a:cubicBezTo>
                <a:cubicBezTo>
                  <a:pt x="3048" y="5439"/>
                  <a:pt x="3219" y="5798"/>
                  <a:pt x="3396" y="6153"/>
                </a:cubicBezTo>
                <a:cubicBezTo>
                  <a:pt x="2660" y="7360"/>
                  <a:pt x="2222" y="8728"/>
                  <a:pt x="2117" y="10143"/>
                </a:cubicBezTo>
                <a:cubicBezTo>
                  <a:pt x="1774" y="10333"/>
                  <a:pt x="1433" y="10527"/>
                  <a:pt x="1094" y="10724"/>
                </a:cubicBezTo>
                <a:cubicBezTo>
                  <a:pt x="902" y="10837"/>
                  <a:pt x="711" y="10950"/>
                  <a:pt x="519" y="11063"/>
                </a:cubicBezTo>
                <a:cubicBezTo>
                  <a:pt x="423" y="11120"/>
                  <a:pt x="328" y="11175"/>
                  <a:pt x="232" y="11232"/>
                </a:cubicBezTo>
                <a:cubicBezTo>
                  <a:pt x="140" y="11283"/>
                  <a:pt x="69" y="11365"/>
                  <a:pt x="31" y="11464"/>
                </a:cubicBezTo>
                <a:cubicBezTo>
                  <a:pt x="-1" y="11545"/>
                  <a:pt x="-9" y="11635"/>
                  <a:pt x="8" y="11721"/>
                </a:cubicBezTo>
                <a:cubicBezTo>
                  <a:pt x="42" y="11883"/>
                  <a:pt x="74" y="12046"/>
                  <a:pt x="107" y="12208"/>
                </a:cubicBezTo>
                <a:cubicBezTo>
                  <a:pt x="162" y="12477"/>
                  <a:pt x="217" y="12744"/>
                  <a:pt x="272" y="13013"/>
                </a:cubicBezTo>
                <a:cubicBezTo>
                  <a:pt x="327" y="13282"/>
                  <a:pt x="382" y="13551"/>
                  <a:pt x="437" y="13820"/>
                </a:cubicBezTo>
                <a:cubicBezTo>
                  <a:pt x="470" y="13982"/>
                  <a:pt x="503" y="14143"/>
                  <a:pt x="536" y="14306"/>
                </a:cubicBezTo>
                <a:cubicBezTo>
                  <a:pt x="555" y="14397"/>
                  <a:pt x="602" y="14480"/>
                  <a:pt x="669" y="14544"/>
                </a:cubicBezTo>
                <a:cubicBezTo>
                  <a:pt x="741" y="14612"/>
                  <a:pt x="834" y="14656"/>
                  <a:pt x="932" y="14666"/>
                </a:cubicBezTo>
                <a:cubicBezTo>
                  <a:pt x="1043" y="14679"/>
                  <a:pt x="1152" y="14692"/>
                  <a:pt x="1262" y="14705"/>
                </a:cubicBezTo>
                <a:cubicBezTo>
                  <a:pt x="1482" y="14732"/>
                  <a:pt x="1702" y="14759"/>
                  <a:pt x="1922" y="14784"/>
                </a:cubicBezTo>
                <a:cubicBezTo>
                  <a:pt x="2308" y="14827"/>
                  <a:pt x="2696" y="14860"/>
                  <a:pt x="3083" y="14886"/>
                </a:cubicBezTo>
                <a:cubicBezTo>
                  <a:pt x="3781" y="16235"/>
                  <a:pt x="4773" y="17325"/>
                  <a:pt x="5942" y="18118"/>
                </a:cubicBezTo>
                <a:cubicBezTo>
                  <a:pt x="5935" y="18514"/>
                  <a:pt x="5933" y="18910"/>
                  <a:pt x="5935" y="19307"/>
                </a:cubicBezTo>
                <a:cubicBezTo>
                  <a:pt x="5936" y="19532"/>
                  <a:pt x="5939" y="19758"/>
                  <a:pt x="5941" y="19983"/>
                </a:cubicBezTo>
                <a:cubicBezTo>
                  <a:pt x="5942" y="20095"/>
                  <a:pt x="5943" y="20208"/>
                  <a:pt x="5944" y="20320"/>
                </a:cubicBezTo>
                <a:cubicBezTo>
                  <a:pt x="5942" y="20426"/>
                  <a:pt x="5977" y="20529"/>
                  <a:pt x="6043" y="20612"/>
                </a:cubicBezTo>
                <a:cubicBezTo>
                  <a:pt x="6097" y="20680"/>
                  <a:pt x="6170" y="20730"/>
                  <a:pt x="6252" y="20757"/>
                </a:cubicBezTo>
                <a:cubicBezTo>
                  <a:pt x="6408" y="20809"/>
                  <a:pt x="6563" y="20860"/>
                  <a:pt x="6718" y="20911"/>
                </a:cubicBezTo>
                <a:cubicBezTo>
                  <a:pt x="6975" y="20995"/>
                  <a:pt x="7233" y="21080"/>
                  <a:pt x="7491" y="21165"/>
                </a:cubicBezTo>
                <a:cubicBezTo>
                  <a:pt x="7748" y="21249"/>
                  <a:pt x="8006" y="21334"/>
                  <a:pt x="8264" y="21418"/>
                </a:cubicBezTo>
                <a:cubicBezTo>
                  <a:pt x="8419" y="21469"/>
                  <a:pt x="8574" y="21521"/>
                  <a:pt x="8729" y="21572"/>
                </a:cubicBezTo>
                <a:cubicBezTo>
                  <a:pt x="8817" y="21600"/>
                  <a:pt x="8911" y="21599"/>
                  <a:pt x="8999" y="21572"/>
                </a:cubicBezTo>
                <a:cubicBezTo>
                  <a:pt x="9093" y="21542"/>
                  <a:pt x="9176" y="21482"/>
                  <a:pt x="9233" y="21400"/>
                </a:cubicBezTo>
                <a:cubicBezTo>
                  <a:pt x="9298" y="21309"/>
                  <a:pt x="9364" y="21218"/>
                  <a:pt x="9430" y="21128"/>
                </a:cubicBezTo>
                <a:cubicBezTo>
                  <a:pt x="9562" y="20947"/>
                  <a:pt x="9694" y="20766"/>
                  <a:pt x="9824" y="20584"/>
                </a:cubicBezTo>
                <a:cubicBezTo>
                  <a:pt x="10054" y="20263"/>
                  <a:pt x="10275" y="19937"/>
                  <a:pt x="10489" y="19606"/>
                </a:cubicBezTo>
                <a:cubicBezTo>
                  <a:pt x="11880" y="19655"/>
                  <a:pt x="13299" y="19364"/>
                  <a:pt x="14630" y="18696"/>
                </a:cubicBezTo>
                <a:cubicBezTo>
                  <a:pt x="14968" y="18901"/>
                  <a:pt x="15308" y="19101"/>
                  <a:pt x="15650" y="19298"/>
                </a:cubicBezTo>
                <a:cubicBezTo>
                  <a:pt x="15843" y="19409"/>
                  <a:pt x="16036" y="19519"/>
                  <a:pt x="16230" y="19629"/>
                </a:cubicBezTo>
                <a:cubicBezTo>
                  <a:pt x="16327" y="19684"/>
                  <a:pt x="16424" y="19738"/>
                  <a:pt x="16520" y="19793"/>
                </a:cubicBezTo>
                <a:cubicBezTo>
                  <a:pt x="16611" y="19847"/>
                  <a:pt x="16716" y="19868"/>
                  <a:pt x="16820" y="19851"/>
                </a:cubicBezTo>
                <a:cubicBezTo>
                  <a:pt x="16905" y="19837"/>
                  <a:pt x="16985" y="19799"/>
                  <a:pt x="17049" y="19740"/>
                </a:cubicBezTo>
                <a:cubicBezTo>
                  <a:pt x="17170" y="19629"/>
                  <a:pt x="17291" y="19517"/>
                  <a:pt x="17412" y="19406"/>
                </a:cubicBezTo>
                <a:cubicBezTo>
                  <a:pt x="17612" y="19221"/>
                  <a:pt x="17812" y="19036"/>
                  <a:pt x="18012" y="18851"/>
                </a:cubicBezTo>
                <a:cubicBezTo>
                  <a:pt x="18212" y="18667"/>
                  <a:pt x="18412" y="18483"/>
                  <a:pt x="18613" y="18299"/>
                </a:cubicBezTo>
                <a:cubicBezTo>
                  <a:pt x="18734" y="18187"/>
                  <a:pt x="18854" y="18076"/>
                  <a:pt x="18975" y="17964"/>
                </a:cubicBezTo>
                <a:cubicBezTo>
                  <a:pt x="19043" y="17901"/>
                  <a:pt x="19091" y="17819"/>
                  <a:pt x="19111" y="17727"/>
                </a:cubicBezTo>
                <a:cubicBezTo>
                  <a:pt x="19133" y="17630"/>
                  <a:pt x="19122" y="17527"/>
                  <a:pt x="19080" y="17436"/>
                </a:cubicBezTo>
                <a:cubicBezTo>
                  <a:pt x="19035" y="17333"/>
                  <a:pt x="18990" y="17231"/>
                  <a:pt x="18945" y="17128"/>
                </a:cubicBezTo>
                <a:cubicBezTo>
                  <a:pt x="18856" y="16922"/>
                  <a:pt x="18768" y="16716"/>
                  <a:pt x="18677" y="16511"/>
                </a:cubicBezTo>
                <a:cubicBezTo>
                  <a:pt x="18516" y="16148"/>
                  <a:pt x="18347" y="15789"/>
                  <a:pt x="18169" y="15434"/>
                </a:cubicBezTo>
                <a:cubicBezTo>
                  <a:pt x="18904" y="14229"/>
                  <a:pt x="19342" y="12861"/>
                  <a:pt x="19447" y="11449"/>
                </a:cubicBezTo>
                <a:lnTo>
                  <a:pt x="19448" y="11458"/>
                </a:lnTo>
                <a:cubicBezTo>
                  <a:pt x="19797" y="11265"/>
                  <a:pt x="20144" y="11069"/>
                  <a:pt x="20488" y="10869"/>
                </a:cubicBezTo>
                <a:cubicBezTo>
                  <a:pt x="20680" y="10756"/>
                  <a:pt x="20871" y="10643"/>
                  <a:pt x="21063" y="10530"/>
                </a:cubicBezTo>
                <a:cubicBezTo>
                  <a:pt x="21159" y="10473"/>
                  <a:pt x="21254" y="10416"/>
                  <a:pt x="21350" y="10360"/>
                </a:cubicBezTo>
                <a:cubicBezTo>
                  <a:pt x="21442" y="10308"/>
                  <a:pt x="21514" y="10226"/>
                  <a:pt x="21553" y="10127"/>
                </a:cubicBezTo>
                <a:cubicBezTo>
                  <a:pt x="21584" y="10046"/>
                  <a:pt x="21591" y="9956"/>
                  <a:pt x="21574" y="9871"/>
                </a:cubicBezTo>
                <a:cubicBezTo>
                  <a:pt x="21540" y="9709"/>
                  <a:pt x="21508" y="9547"/>
                  <a:pt x="21475" y="9385"/>
                </a:cubicBezTo>
                <a:cubicBezTo>
                  <a:pt x="21420" y="9116"/>
                  <a:pt x="21365" y="8847"/>
                  <a:pt x="21310" y="8578"/>
                </a:cubicBezTo>
                <a:cubicBezTo>
                  <a:pt x="21255" y="8310"/>
                  <a:pt x="21200" y="8041"/>
                  <a:pt x="21145" y="7772"/>
                </a:cubicBezTo>
                <a:cubicBezTo>
                  <a:pt x="21112" y="7610"/>
                  <a:pt x="21079" y="7448"/>
                  <a:pt x="21046" y="7286"/>
                </a:cubicBezTo>
                <a:cubicBezTo>
                  <a:pt x="21027" y="7194"/>
                  <a:pt x="20980" y="7111"/>
                  <a:pt x="20913" y="7047"/>
                </a:cubicBezTo>
                <a:cubicBezTo>
                  <a:pt x="20841" y="6979"/>
                  <a:pt x="20749" y="6937"/>
                  <a:pt x="20651" y="6927"/>
                </a:cubicBezTo>
                <a:cubicBezTo>
                  <a:pt x="20541" y="6914"/>
                  <a:pt x="20430" y="6901"/>
                  <a:pt x="20320" y="6888"/>
                </a:cubicBezTo>
                <a:cubicBezTo>
                  <a:pt x="20100" y="6861"/>
                  <a:pt x="19880" y="6832"/>
                  <a:pt x="19660" y="6807"/>
                </a:cubicBezTo>
                <a:cubicBezTo>
                  <a:pt x="19269" y="6764"/>
                  <a:pt x="18876" y="6730"/>
                  <a:pt x="18484" y="6704"/>
                </a:cubicBezTo>
                <a:cubicBezTo>
                  <a:pt x="17790" y="5360"/>
                  <a:pt x="16802" y="4270"/>
                  <a:pt x="15640" y="3478"/>
                </a:cubicBezTo>
                <a:cubicBezTo>
                  <a:pt x="15647" y="3080"/>
                  <a:pt x="15649" y="2683"/>
                  <a:pt x="15647" y="2284"/>
                </a:cubicBezTo>
                <a:cubicBezTo>
                  <a:pt x="15646" y="2060"/>
                  <a:pt x="15643" y="1835"/>
                  <a:pt x="15641" y="1610"/>
                </a:cubicBezTo>
                <a:cubicBezTo>
                  <a:pt x="15640" y="1498"/>
                  <a:pt x="15641" y="1385"/>
                  <a:pt x="15640" y="1273"/>
                </a:cubicBezTo>
                <a:cubicBezTo>
                  <a:pt x="15641" y="1167"/>
                  <a:pt x="15605" y="1062"/>
                  <a:pt x="15539" y="980"/>
                </a:cubicBezTo>
                <a:cubicBezTo>
                  <a:pt x="15485" y="912"/>
                  <a:pt x="15412" y="861"/>
                  <a:pt x="15330" y="834"/>
                </a:cubicBezTo>
                <a:cubicBezTo>
                  <a:pt x="15174" y="783"/>
                  <a:pt x="15019" y="733"/>
                  <a:pt x="14864" y="682"/>
                </a:cubicBezTo>
                <a:cubicBezTo>
                  <a:pt x="14607" y="598"/>
                  <a:pt x="14349" y="513"/>
                  <a:pt x="14091" y="428"/>
                </a:cubicBezTo>
                <a:cubicBezTo>
                  <a:pt x="13834" y="344"/>
                  <a:pt x="13577" y="259"/>
                  <a:pt x="13320" y="175"/>
                </a:cubicBezTo>
                <a:cubicBezTo>
                  <a:pt x="13164" y="124"/>
                  <a:pt x="13008" y="72"/>
                  <a:pt x="12853" y="21"/>
                </a:cubicBezTo>
                <a:cubicBezTo>
                  <a:pt x="12809" y="7"/>
                  <a:pt x="12763" y="0"/>
                  <a:pt x="12718" y="0"/>
                </a:cubicBezTo>
                <a:close/>
                <a:moveTo>
                  <a:pt x="10918" y="5173"/>
                </a:moveTo>
                <a:cubicBezTo>
                  <a:pt x="12883" y="5224"/>
                  <a:pt x="14762" y="6336"/>
                  <a:pt x="15719" y="8237"/>
                </a:cubicBezTo>
                <a:cubicBezTo>
                  <a:pt x="17112" y="11001"/>
                  <a:pt x="16030" y="14386"/>
                  <a:pt x="13303" y="15799"/>
                </a:cubicBezTo>
                <a:cubicBezTo>
                  <a:pt x="10577" y="17211"/>
                  <a:pt x="7239" y="16115"/>
                  <a:pt x="5846" y="13350"/>
                </a:cubicBezTo>
                <a:cubicBezTo>
                  <a:pt x="4454" y="10586"/>
                  <a:pt x="5534" y="7199"/>
                  <a:pt x="8261" y="5787"/>
                </a:cubicBezTo>
                <a:cubicBezTo>
                  <a:pt x="9113" y="5345"/>
                  <a:pt x="10024" y="5150"/>
                  <a:pt x="10918" y="517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4267">
                <a:schemeClr val="accent2"/>
              </a:gs>
              <a:gs pos="68294">
                <a:schemeClr val="accent3"/>
              </a:gs>
              <a:gs pos="100000">
                <a:schemeClr val="accent4"/>
              </a:gs>
            </a:gsLst>
            <a:lin ang="285445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751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22413642" y="947395"/>
            <a:ext cx="864077" cy="533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431" y="4198059"/>
            <a:ext cx="22825288" cy="36112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6600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66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66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66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66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66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66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66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66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85800" lvl="0" indent="-6858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66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</a:p>
          <a:p>
            <a:pPr marL="685800" lvl="0" indent="-6858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66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2431" y="8526658"/>
            <a:ext cx="19792385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6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66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6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6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6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66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6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6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6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6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6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6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6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6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6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6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6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6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6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6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6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endParaRPr>
          </a:p>
        </p:txBody>
      </p:sp>
      <p:pic>
        <p:nvPicPr>
          <p:cNvPr id="6" name="Picture 5" descr="E:\Hinh nien luan\test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286" y="10210258"/>
            <a:ext cx="14415234" cy="1896397"/>
          </a:xfrm>
          <a:prstGeom prst="rect">
            <a:avLst/>
          </a:prstGeom>
          <a:noFill/>
        </p:spPr>
      </p:pic>
      <p:sp>
        <p:nvSpPr>
          <p:cNvPr id="7" name="Shape 54">
            <a:extLst>
              <a:ext uri="{FF2B5EF4-FFF2-40B4-BE49-F238E27FC236}">
                <a16:creationId xmlns:a16="http://schemas.microsoft.com/office/drawing/2014/main" id="{146875FD-4958-4AC4-882E-C4491C42BA3B}"/>
              </a:ext>
            </a:extLst>
          </p:cNvPr>
          <p:cNvSpPr/>
          <p:nvPr/>
        </p:nvSpPr>
        <p:spPr>
          <a:xfrm>
            <a:off x="4929853" y="361960"/>
            <a:ext cx="14524293" cy="135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</p:txBody>
      </p:sp>
      <p:sp>
        <p:nvSpPr>
          <p:cNvPr id="8" name="Shape 47">
            <a:extLst>
              <a:ext uri="{FF2B5EF4-FFF2-40B4-BE49-F238E27FC236}">
                <a16:creationId xmlns:a16="http://schemas.microsoft.com/office/drawing/2014/main" id="{33A5FF4D-9879-4023-9E05-9D9DAA2E624D}"/>
              </a:ext>
            </a:extLst>
          </p:cNvPr>
          <p:cNvSpPr/>
          <p:nvPr/>
        </p:nvSpPr>
        <p:spPr>
          <a:xfrm>
            <a:off x="2503592" y="2921926"/>
            <a:ext cx="12800851" cy="855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sz="6000" dirty="0" err="1">
                <a:solidFill>
                  <a:schemeClr val="tx1"/>
                </a:solidFill>
              </a:rPr>
              <a:t>Tiền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xử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lý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dữ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liệu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9" name="Shape 947">
            <a:extLst>
              <a:ext uri="{FF2B5EF4-FFF2-40B4-BE49-F238E27FC236}">
                <a16:creationId xmlns:a16="http://schemas.microsoft.com/office/drawing/2014/main" id="{BBC0FE82-F36E-48A1-922B-EBD6609F87C6}"/>
              </a:ext>
            </a:extLst>
          </p:cNvPr>
          <p:cNvSpPr/>
          <p:nvPr/>
        </p:nvSpPr>
        <p:spPr>
          <a:xfrm>
            <a:off x="192737" y="2293894"/>
            <a:ext cx="2088038" cy="2059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3" h="21592" extrusionOk="0">
                <a:moveTo>
                  <a:pt x="12718" y="0"/>
                </a:moveTo>
                <a:cubicBezTo>
                  <a:pt x="12672" y="0"/>
                  <a:pt x="12627" y="6"/>
                  <a:pt x="12583" y="20"/>
                </a:cubicBezTo>
                <a:cubicBezTo>
                  <a:pt x="12489" y="50"/>
                  <a:pt x="12406" y="111"/>
                  <a:pt x="12349" y="193"/>
                </a:cubicBezTo>
                <a:cubicBezTo>
                  <a:pt x="12284" y="284"/>
                  <a:pt x="12219" y="373"/>
                  <a:pt x="12153" y="463"/>
                </a:cubicBezTo>
                <a:cubicBezTo>
                  <a:pt x="12021" y="644"/>
                  <a:pt x="11888" y="825"/>
                  <a:pt x="11758" y="1007"/>
                </a:cubicBezTo>
                <a:cubicBezTo>
                  <a:pt x="11529" y="1327"/>
                  <a:pt x="11310" y="1653"/>
                  <a:pt x="11096" y="1982"/>
                </a:cubicBezTo>
                <a:cubicBezTo>
                  <a:pt x="9699" y="1930"/>
                  <a:pt x="8272" y="2220"/>
                  <a:pt x="6934" y="2890"/>
                </a:cubicBezTo>
                <a:cubicBezTo>
                  <a:pt x="6596" y="2686"/>
                  <a:pt x="6256" y="2485"/>
                  <a:pt x="5914" y="2289"/>
                </a:cubicBezTo>
                <a:cubicBezTo>
                  <a:pt x="5721" y="2178"/>
                  <a:pt x="5528" y="2068"/>
                  <a:pt x="5334" y="1958"/>
                </a:cubicBezTo>
                <a:cubicBezTo>
                  <a:pt x="5237" y="1903"/>
                  <a:pt x="5140" y="1847"/>
                  <a:pt x="5044" y="1792"/>
                </a:cubicBezTo>
                <a:cubicBezTo>
                  <a:pt x="4953" y="1738"/>
                  <a:pt x="4848" y="1718"/>
                  <a:pt x="4744" y="1735"/>
                </a:cubicBezTo>
                <a:cubicBezTo>
                  <a:pt x="4659" y="1749"/>
                  <a:pt x="4580" y="1788"/>
                  <a:pt x="4516" y="1847"/>
                </a:cubicBezTo>
                <a:cubicBezTo>
                  <a:pt x="4396" y="1958"/>
                  <a:pt x="4273" y="2070"/>
                  <a:pt x="4153" y="2181"/>
                </a:cubicBezTo>
                <a:cubicBezTo>
                  <a:pt x="3952" y="2366"/>
                  <a:pt x="3752" y="2550"/>
                  <a:pt x="3552" y="2734"/>
                </a:cubicBezTo>
                <a:cubicBezTo>
                  <a:pt x="3352" y="2918"/>
                  <a:pt x="3152" y="3104"/>
                  <a:pt x="2951" y="3288"/>
                </a:cubicBezTo>
                <a:cubicBezTo>
                  <a:pt x="2830" y="3400"/>
                  <a:pt x="2710" y="3511"/>
                  <a:pt x="2589" y="3622"/>
                </a:cubicBezTo>
                <a:cubicBezTo>
                  <a:pt x="2521" y="3686"/>
                  <a:pt x="2474" y="3768"/>
                  <a:pt x="2454" y="3859"/>
                </a:cubicBezTo>
                <a:cubicBezTo>
                  <a:pt x="2433" y="3957"/>
                  <a:pt x="2442" y="4059"/>
                  <a:pt x="2484" y="4150"/>
                </a:cubicBezTo>
                <a:cubicBezTo>
                  <a:pt x="2529" y="4252"/>
                  <a:pt x="2574" y="4355"/>
                  <a:pt x="2619" y="4458"/>
                </a:cubicBezTo>
                <a:cubicBezTo>
                  <a:pt x="2708" y="4664"/>
                  <a:pt x="2796" y="4871"/>
                  <a:pt x="2887" y="5076"/>
                </a:cubicBezTo>
                <a:cubicBezTo>
                  <a:pt x="3048" y="5439"/>
                  <a:pt x="3219" y="5798"/>
                  <a:pt x="3396" y="6153"/>
                </a:cubicBezTo>
                <a:cubicBezTo>
                  <a:pt x="2660" y="7360"/>
                  <a:pt x="2222" y="8728"/>
                  <a:pt x="2117" y="10143"/>
                </a:cubicBezTo>
                <a:cubicBezTo>
                  <a:pt x="1774" y="10333"/>
                  <a:pt x="1433" y="10527"/>
                  <a:pt x="1094" y="10724"/>
                </a:cubicBezTo>
                <a:cubicBezTo>
                  <a:pt x="902" y="10837"/>
                  <a:pt x="711" y="10950"/>
                  <a:pt x="519" y="11063"/>
                </a:cubicBezTo>
                <a:cubicBezTo>
                  <a:pt x="423" y="11120"/>
                  <a:pt x="328" y="11175"/>
                  <a:pt x="232" y="11232"/>
                </a:cubicBezTo>
                <a:cubicBezTo>
                  <a:pt x="140" y="11283"/>
                  <a:pt x="69" y="11365"/>
                  <a:pt x="31" y="11464"/>
                </a:cubicBezTo>
                <a:cubicBezTo>
                  <a:pt x="-1" y="11545"/>
                  <a:pt x="-9" y="11635"/>
                  <a:pt x="8" y="11721"/>
                </a:cubicBezTo>
                <a:cubicBezTo>
                  <a:pt x="42" y="11883"/>
                  <a:pt x="74" y="12046"/>
                  <a:pt x="107" y="12208"/>
                </a:cubicBezTo>
                <a:cubicBezTo>
                  <a:pt x="162" y="12477"/>
                  <a:pt x="217" y="12744"/>
                  <a:pt x="272" y="13013"/>
                </a:cubicBezTo>
                <a:cubicBezTo>
                  <a:pt x="327" y="13282"/>
                  <a:pt x="382" y="13551"/>
                  <a:pt x="437" y="13820"/>
                </a:cubicBezTo>
                <a:cubicBezTo>
                  <a:pt x="470" y="13982"/>
                  <a:pt x="503" y="14143"/>
                  <a:pt x="536" y="14306"/>
                </a:cubicBezTo>
                <a:cubicBezTo>
                  <a:pt x="555" y="14397"/>
                  <a:pt x="602" y="14480"/>
                  <a:pt x="669" y="14544"/>
                </a:cubicBezTo>
                <a:cubicBezTo>
                  <a:pt x="741" y="14612"/>
                  <a:pt x="834" y="14656"/>
                  <a:pt x="932" y="14666"/>
                </a:cubicBezTo>
                <a:cubicBezTo>
                  <a:pt x="1043" y="14679"/>
                  <a:pt x="1152" y="14692"/>
                  <a:pt x="1262" y="14705"/>
                </a:cubicBezTo>
                <a:cubicBezTo>
                  <a:pt x="1482" y="14732"/>
                  <a:pt x="1702" y="14759"/>
                  <a:pt x="1922" y="14784"/>
                </a:cubicBezTo>
                <a:cubicBezTo>
                  <a:pt x="2308" y="14827"/>
                  <a:pt x="2696" y="14860"/>
                  <a:pt x="3083" y="14886"/>
                </a:cubicBezTo>
                <a:cubicBezTo>
                  <a:pt x="3781" y="16235"/>
                  <a:pt x="4773" y="17325"/>
                  <a:pt x="5942" y="18118"/>
                </a:cubicBezTo>
                <a:cubicBezTo>
                  <a:pt x="5935" y="18514"/>
                  <a:pt x="5933" y="18910"/>
                  <a:pt x="5935" y="19307"/>
                </a:cubicBezTo>
                <a:cubicBezTo>
                  <a:pt x="5936" y="19532"/>
                  <a:pt x="5939" y="19758"/>
                  <a:pt x="5941" y="19983"/>
                </a:cubicBezTo>
                <a:cubicBezTo>
                  <a:pt x="5942" y="20095"/>
                  <a:pt x="5943" y="20208"/>
                  <a:pt x="5944" y="20320"/>
                </a:cubicBezTo>
                <a:cubicBezTo>
                  <a:pt x="5942" y="20426"/>
                  <a:pt x="5977" y="20529"/>
                  <a:pt x="6043" y="20612"/>
                </a:cubicBezTo>
                <a:cubicBezTo>
                  <a:pt x="6097" y="20680"/>
                  <a:pt x="6170" y="20730"/>
                  <a:pt x="6252" y="20757"/>
                </a:cubicBezTo>
                <a:cubicBezTo>
                  <a:pt x="6408" y="20809"/>
                  <a:pt x="6563" y="20860"/>
                  <a:pt x="6718" y="20911"/>
                </a:cubicBezTo>
                <a:cubicBezTo>
                  <a:pt x="6975" y="20995"/>
                  <a:pt x="7233" y="21080"/>
                  <a:pt x="7491" y="21165"/>
                </a:cubicBezTo>
                <a:cubicBezTo>
                  <a:pt x="7748" y="21249"/>
                  <a:pt x="8006" y="21334"/>
                  <a:pt x="8264" y="21418"/>
                </a:cubicBezTo>
                <a:cubicBezTo>
                  <a:pt x="8419" y="21469"/>
                  <a:pt x="8574" y="21521"/>
                  <a:pt x="8729" y="21572"/>
                </a:cubicBezTo>
                <a:cubicBezTo>
                  <a:pt x="8817" y="21600"/>
                  <a:pt x="8911" y="21599"/>
                  <a:pt x="8999" y="21572"/>
                </a:cubicBezTo>
                <a:cubicBezTo>
                  <a:pt x="9093" y="21542"/>
                  <a:pt x="9176" y="21482"/>
                  <a:pt x="9233" y="21400"/>
                </a:cubicBezTo>
                <a:cubicBezTo>
                  <a:pt x="9298" y="21309"/>
                  <a:pt x="9364" y="21218"/>
                  <a:pt x="9430" y="21128"/>
                </a:cubicBezTo>
                <a:cubicBezTo>
                  <a:pt x="9562" y="20947"/>
                  <a:pt x="9694" y="20766"/>
                  <a:pt x="9824" y="20584"/>
                </a:cubicBezTo>
                <a:cubicBezTo>
                  <a:pt x="10054" y="20263"/>
                  <a:pt x="10275" y="19937"/>
                  <a:pt x="10489" y="19606"/>
                </a:cubicBezTo>
                <a:cubicBezTo>
                  <a:pt x="11880" y="19655"/>
                  <a:pt x="13299" y="19364"/>
                  <a:pt x="14630" y="18696"/>
                </a:cubicBezTo>
                <a:cubicBezTo>
                  <a:pt x="14968" y="18901"/>
                  <a:pt x="15308" y="19101"/>
                  <a:pt x="15650" y="19298"/>
                </a:cubicBezTo>
                <a:cubicBezTo>
                  <a:pt x="15843" y="19409"/>
                  <a:pt x="16036" y="19519"/>
                  <a:pt x="16230" y="19629"/>
                </a:cubicBezTo>
                <a:cubicBezTo>
                  <a:pt x="16327" y="19684"/>
                  <a:pt x="16424" y="19738"/>
                  <a:pt x="16520" y="19793"/>
                </a:cubicBezTo>
                <a:cubicBezTo>
                  <a:pt x="16611" y="19847"/>
                  <a:pt x="16716" y="19868"/>
                  <a:pt x="16820" y="19851"/>
                </a:cubicBezTo>
                <a:cubicBezTo>
                  <a:pt x="16905" y="19837"/>
                  <a:pt x="16985" y="19799"/>
                  <a:pt x="17049" y="19740"/>
                </a:cubicBezTo>
                <a:cubicBezTo>
                  <a:pt x="17170" y="19629"/>
                  <a:pt x="17291" y="19517"/>
                  <a:pt x="17412" y="19406"/>
                </a:cubicBezTo>
                <a:cubicBezTo>
                  <a:pt x="17612" y="19221"/>
                  <a:pt x="17812" y="19036"/>
                  <a:pt x="18012" y="18851"/>
                </a:cubicBezTo>
                <a:cubicBezTo>
                  <a:pt x="18212" y="18667"/>
                  <a:pt x="18412" y="18483"/>
                  <a:pt x="18613" y="18299"/>
                </a:cubicBezTo>
                <a:cubicBezTo>
                  <a:pt x="18734" y="18187"/>
                  <a:pt x="18854" y="18076"/>
                  <a:pt x="18975" y="17964"/>
                </a:cubicBezTo>
                <a:cubicBezTo>
                  <a:pt x="19043" y="17901"/>
                  <a:pt x="19091" y="17819"/>
                  <a:pt x="19111" y="17727"/>
                </a:cubicBezTo>
                <a:cubicBezTo>
                  <a:pt x="19133" y="17630"/>
                  <a:pt x="19122" y="17527"/>
                  <a:pt x="19080" y="17436"/>
                </a:cubicBezTo>
                <a:cubicBezTo>
                  <a:pt x="19035" y="17333"/>
                  <a:pt x="18990" y="17231"/>
                  <a:pt x="18945" y="17128"/>
                </a:cubicBezTo>
                <a:cubicBezTo>
                  <a:pt x="18856" y="16922"/>
                  <a:pt x="18768" y="16716"/>
                  <a:pt x="18677" y="16511"/>
                </a:cubicBezTo>
                <a:cubicBezTo>
                  <a:pt x="18516" y="16148"/>
                  <a:pt x="18347" y="15789"/>
                  <a:pt x="18169" y="15434"/>
                </a:cubicBezTo>
                <a:cubicBezTo>
                  <a:pt x="18904" y="14229"/>
                  <a:pt x="19342" y="12861"/>
                  <a:pt x="19447" y="11449"/>
                </a:cubicBezTo>
                <a:lnTo>
                  <a:pt x="19448" y="11458"/>
                </a:lnTo>
                <a:cubicBezTo>
                  <a:pt x="19797" y="11265"/>
                  <a:pt x="20144" y="11069"/>
                  <a:pt x="20488" y="10869"/>
                </a:cubicBezTo>
                <a:cubicBezTo>
                  <a:pt x="20680" y="10756"/>
                  <a:pt x="20871" y="10643"/>
                  <a:pt x="21063" y="10530"/>
                </a:cubicBezTo>
                <a:cubicBezTo>
                  <a:pt x="21159" y="10473"/>
                  <a:pt x="21254" y="10416"/>
                  <a:pt x="21350" y="10360"/>
                </a:cubicBezTo>
                <a:cubicBezTo>
                  <a:pt x="21442" y="10308"/>
                  <a:pt x="21514" y="10226"/>
                  <a:pt x="21553" y="10127"/>
                </a:cubicBezTo>
                <a:cubicBezTo>
                  <a:pt x="21584" y="10046"/>
                  <a:pt x="21591" y="9956"/>
                  <a:pt x="21574" y="9871"/>
                </a:cubicBezTo>
                <a:cubicBezTo>
                  <a:pt x="21540" y="9709"/>
                  <a:pt x="21508" y="9547"/>
                  <a:pt x="21475" y="9385"/>
                </a:cubicBezTo>
                <a:cubicBezTo>
                  <a:pt x="21420" y="9116"/>
                  <a:pt x="21365" y="8847"/>
                  <a:pt x="21310" y="8578"/>
                </a:cubicBezTo>
                <a:cubicBezTo>
                  <a:pt x="21255" y="8310"/>
                  <a:pt x="21200" y="8041"/>
                  <a:pt x="21145" y="7772"/>
                </a:cubicBezTo>
                <a:cubicBezTo>
                  <a:pt x="21112" y="7610"/>
                  <a:pt x="21079" y="7448"/>
                  <a:pt x="21046" y="7286"/>
                </a:cubicBezTo>
                <a:cubicBezTo>
                  <a:pt x="21027" y="7194"/>
                  <a:pt x="20980" y="7111"/>
                  <a:pt x="20913" y="7047"/>
                </a:cubicBezTo>
                <a:cubicBezTo>
                  <a:pt x="20841" y="6979"/>
                  <a:pt x="20749" y="6937"/>
                  <a:pt x="20651" y="6927"/>
                </a:cubicBezTo>
                <a:cubicBezTo>
                  <a:pt x="20541" y="6914"/>
                  <a:pt x="20430" y="6901"/>
                  <a:pt x="20320" y="6888"/>
                </a:cubicBezTo>
                <a:cubicBezTo>
                  <a:pt x="20100" y="6861"/>
                  <a:pt x="19880" y="6832"/>
                  <a:pt x="19660" y="6807"/>
                </a:cubicBezTo>
                <a:cubicBezTo>
                  <a:pt x="19269" y="6764"/>
                  <a:pt x="18876" y="6730"/>
                  <a:pt x="18484" y="6704"/>
                </a:cubicBezTo>
                <a:cubicBezTo>
                  <a:pt x="17790" y="5360"/>
                  <a:pt x="16802" y="4270"/>
                  <a:pt x="15640" y="3478"/>
                </a:cubicBezTo>
                <a:cubicBezTo>
                  <a:pt x="15647" y="3080"/>
                  <a:pt x="15649" y="2683"/>
                  <a:pt x="15647" y="2284"/>
                </a:cubicBezTo>
                <a:cubicBezTo>
                  <a:pt x="15646" y="2060"/>
                  <a:pt x="15643" y="1835"/>
                  <a:pt x="15641" y="1610"/>
                </a:cubicBezTo>
                <a:cubicBezTo>
                  <a:pt x="15640" y="1498"/>
                  <a:pt x="15641" y="1385"/>
                  <a:pt x="15640" y="1273"/>
                </a:cubicBezTo>
                <a:cubicBezTo>
                  <a:pt x="15641" y="1167"/>
                  <a:pt x="15605" y="1062"/>
                  <a:pt x="15539" y="980"/>
                </a:cubicBezTo>
                <a:cubicBezTo>
                  <a:pt x="15485" y="912"/>
                  <a:pt x="15412" y="861"/>
                  <a:pt x="15330" y="834"/>
                </a:cubicBezTo>
                <a:cubicBezTo>
                  <a:pt x="15174" y="783"/>
                  <a:pt x="15019" y="733"/>
                  <a:pt x="14864" y="682"/>
                </a:cubicBezTo>
                <a:cubicBezTo>
                  <a:pt x="14607" y="598"/>
                  <a:pt x="14349" y="513"/>
                  <a:pt x="14091" y="428"/>
                </a:cubicBezTo>
                <a:cubicBezTo>
                  <a:pt x="13834" y="344"/>
                  <a:pt x="13577" y="259"/>
                  <a:pt x="13320" y="175"/>
                </a:cubicBezTo>
                <a:cubicBezTo>
                  <a:pt x="13164" y="124"/>
                  <a:pt x="13008" y="72"/>
                  <a:pt x="12853" y="21"/>
                </a:cubicBezTo>
                <a:cubicBezTo>
                  <a:pt x="12809" y="7"/>
                  <a:pt x="12763" y="0"/>
                  <a:pt x="12718" y="0"/>
                </a:cubicBezTo>
                <a:close/>
                <a:moveTo>
                  <a:pt x="10918" y="5173"/>
                </a:moveTo>
                <a:cubicBezTo>
                  <a:pt x="12883" y="5224"/>
                  <a:pt x="14762" y="6336"/>
                  <a:pt x="15719" y="8237"/>
                </a:cubicBezTo>
                <a:cubicBezTo>
                  <a:pt x="17112" y="11001"/>
                  <a:pt x="16030" y="14386"/>
                  <a:pt x="13303" y="15799"/>
                </a:cubicBezTo>
                <a:cubicBezTo>
                  <a:pt x="10577" y="17211"/>
                  <a:pt x="7239" y="16115"/>
                  <a:pt x="5846" y="13350"/>
                </a:cubicBezTo>
                <a:cubicBezTo>
                  <a:pt x="4454" y="10586"/>
                  <a:pt x="5534" y="7199"/>
                  <a:pt x="8261" y="5787"/>
                </a:cubicBezTo>
                <a:cubicBezTo>
                  <a:pt x="9113" y="5345"/>
                  <a:pt x="10024" y="5150"/>
                  <a:pt x="10918" y="517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4267">
                <a:schemeClr val="accent2"/>
              </a:gs>
              <a:gs pos="68294">
                <a:schemeClr val="accent3"/>
              </a:gs>
              <a:gs pos="100000">
                <a:schemeClr val="accent4"/>
              </a:gs>
            </a:gsLst>
            <a:lin ang="285445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453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22413642" y="947395"/>
            <a:ext cx="864077" cy="533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9928" y="4389017"/>
            <a:ext cx="19917496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Open Sans"/>
              </a:rPr>
              <a:t>Có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Open Sans"/>
              </a:rPr>
              <a:t> 2 </a:t>
            </a: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Open Sans"/>
              </a:rPr>
              <a:t>loại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Open Sans"/>
              </a:rPr>
              <a:t> </a:t>
            </a: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Open Sans"/>
              </a:rPr>
              <a:t>từ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Open Sans"/>
              </a:rPr>
              <a:t> </a:t>
            </a: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Open Sans"/>
              </a:rPr>
              <a:t>cần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Open Sans"/>
              </a:rPr>
              <a:t> </a:t>
            </a: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Open Sans"/>
              </a:rPr>
              <a:t>phân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Open Sans"/>
              </a:rPr>
              <a:t> </a:t>
            </a: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sym typeface="Open Sans"/>
              </a:rPr>
              <a:t>biệt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Open Sans"/>
            </a:endParaRPr>
          </a:p>
          <a:p>
            <a:pPr marL="571500" lvl="0" indent="-571500">
              <a:buFont typeface="Wingdings" panose="05000000000000000000" pitchFamily="2" charset="2"/>
              <a:buChar char="§"/>
            </a:pPr>
            <a:r>
              <a:rPr lang="en-US" sz="4800" baseline="0" dirty="0" err="1">
                <a:solidFill>
                  <a:schemeClr val="tx1"/>
                </a:solidFill>
              </a:rPr>
              <a:t>Từ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đơn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là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từ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chỉ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gồm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có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một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tiếng</a:t>
            </a:r>
            <a:r>
              <a:rPr lang="en-US" sz="4800" baseline="0" dirty="0">
                <a:solidFill>
                  <a:schemeClr val="tx1"/>
                </a:solidFill>
              </a:rPr>
              <a:t>, </a:t>
            </a:r>
            <a:r>
              <a:rPr lang="en-US" sz="4800" baseline="0" dirty="0" err="1">
                <a:solidFill>
                  <a:schemeClr val="tx1"/>
                </a:solidFill>
              </a:rPr>
              <a:t>có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nghĩa</a:t>
            </a:r>
            <a:r>
              <a:rPr lang="en-US" sz="4800" baseline="0" dirty="0">
                <a:solidFill>
                  <a:schemeClr val="tx1"/>
                </a:solidFill>
              </a:rPr>
              <a:t>, </a:t>
            </a:r>
            <a:r>
              <a:rPr lang="en-US" sz="4800" baseline="0" dirty="0" err="1">
                <a:solidFill>
                  <a:schemeClr val="tx1"/>
                </a:solidFill>
              </a:rPr>
              <a:t>có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thể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đứng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độc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lập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một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mình</a:t>
            </a:r>
            <a:r>
              <a:rPr lang="en-US" sz="4800" baseline="0" dirty="0">
                <a:solidFill>
                  <a:schemeClr val="tx1"/>
                </a:solidFill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800" baseline="0" dirty="0" err="1">
                <a:solidFill>
                  <a:schemeClr val="tx1"/>
                </a:solidFill>
              </a:rPr>
              <a:t>Từ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ghép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là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từ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gồm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hai</a:t>
            </a:r>
            <a:r>
              <a:rPr lang="en-US" sz="4800" baseline="0" dirty="0">
                <a:solidFill>
                  <a:schemeClr val="tx1"/>
                </a:solidFill>
              </a:rPr>
              <a:t> hay </a:t>
            </a:r>
            <a:r>
              <a:rPr lang="en-US" sz="4800" baseline="0" dirty="0" err="1">
                <a:solidFill>
                  <a:schemeClr val="tx1"/>
                </a:solidFill>
              </a:rPr>
              <a:t>nhiều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tiếng</a:t>
            </a:r>
            <a:r>
              <a:rPr lang="en-US" sz="4800" baseline="0" dirty="0">
                <a:solidFill>
                  <a:schemeClr val="tx1"/>
                </a:solidFill>
              </a:rPr>
              <a:t>, </a:t>
            </a:r>
            <a:r>
              <a:rPr lang="en-US" sz="4800" baseline="0" dirty="0" err="1">
                <a:solidFill>
                  <a:schemeClr val="tx1"/>
                </a:solidFill>
              </a:rPr>
              <a:t>có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nghĩa</a:t>
            </a:r>
            <a:r>
              <a:rPr lang="en-US" sz="4800" baseline="0" dirty="0">
                <a:solidFill>
                  <a:schemeClr val="tx1"/>
                </a:solidFill>
              </a:rPr>
              <a:t>.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Open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928" y="7505083"/>
            <a:ext cx="22953304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/>
            <a:r>
              <a:rPr lang="vi-VN" sz="4800" baseline="0" dirty="0">
                <a:solidFill>
                  <a:schemeClr val="tx1"/>
                </a:solidFill>
              </a:rPr>
              <a:t>Trong tiếng Việt, dấu cách (space) không được sử dụng như 1 kí hiệu phân tách từ, nó chỉ có ý nghĩa phân tách các âm tiết với nhau. Vì thế, để xử lý tiếng Việt, công đoạn tách từ là 1 trong những bài toán cơ bản và quan trọng bậc nhất.</a:t>
            </a:r>
            <a:endParaRPr lang="en-US" sz="4800" baseline="0" dirty="0">
              <a:solidFill>
                <a:schemeClr val="tx1"/>
              </a:solidFill>
            </a:endParaRPr>
          </a:p>
        </p:txBody>
      </p:sp>
      <p:pic>
        <p:nvPicPr>
          <p:cNvPr id="9" name="Picture 2" descr="E:\Hinh nien luan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119" y="10457688"/>
            <a:ext cx="12846689" cy="242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54">
            <a:extLst>
              <a:ext uri="{FF2B5EF4-FFF2-40B4-BE49-F238E27FC236}">
                <a16:creationId xmlns:a16="http://schemas.microsoft.com/office/drawing/2014/main" id="{BA285FB0-7F62-44CC-B8D1-06F63B984DB5}"/>
              </a:ext>
            </a:extLst>
          </p:cNvPr>
          <p:cNvSpPr/>
          <p:nvPr/>
        </p:nvSpPr>
        <p:spPr>
          <a:xfrm>
            <a:off x="4929853" y="361960"/>
            <a:ext cx="14524293" cy="135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</p:txBody>
      </p:sp>
      <p:sp>
        <p:nvSpPr>
          <p:cNvPr id="8" name="Shape 47">
            <a:extLst>
              <a:ext uri="{FF2B5EF4-FFF2-40B4-BE49-F238E27FC236}">
                <a16:creationId xmlns:a16="http://schemas.microsoft.com/office/drawing/2014/main" id="{27D373A6-6AB0-48F3-AFAF-F671570DF902}"/>
              </a:ext>
            </a:extLst>
          </p:cNvPr>
          <p:cNvSpPr/>
          <p:nvPr/>
        </p:nvSpPr>
        <p:spPr>
          <a:xfrm>
            <a:off x="2503592" y="2921926"/>
            <a:ext cx="12800851" cy="855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sz="6000" dirty="0" err="1">
                <a:solidFill>
                  <a:schemeClr val="tx1"/>
                </a:solidFill>
              </a:rPr>
              <a:t>Tiền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xử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lý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dữ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liệu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10" name="Shape 947">
            <a:extLst>
              <a:ext uri="{FF2B5EF4-FFF2-40B4-BE49-F238E27FC236}">
                <a16:creationId xmlns:a16="http://schemas.microsoft.com/office/drawing/2014/main" id="{4253E75B-52A2-40DD-AAAC-AE240ED6B9A3}"/>
              </a:ext>
            </a:extLst>
          </p:cNvPr>
          <p:cNvSpPr/>
          <p:nvPr/>
        </p:nvSpPr>
        <p:spPr>
          <a:xfrm>
            <a:off x="192737" y="2293894"/>
            <a:ext cx="2088038" cy="2059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3" h="21592" extrusionOk="0">
                <a:moveTo>
                  <a:pt x="12718" y="0"/>
                </a:moveTo>
                <a:cubicBezTo>
                  <a:pt x="12672" y="0"/>
                  <a:pt x="12627" y="6"/>
                  <a:pt x="12583" y="20"/>
                </a:cubicBezTo>
                <a:cubicBezTo>
                  <a:pt x="12489" y="50"/>
                  <a:pt x="12406" y="111"/>
                  <a:pt x="12349" y="193"/>
                </a:cubicBezTo>
                <a:cubicBezTo>
                  <a:pt x="12284" y="284"/>
                  <a:pt x="12219" y="373"/>
                  <a:pt x="12153" y="463"/>
                </a:cubicBezTo>
                <a:cubicBezTo>
                  <a:pt x="12021" y="644"/>
                  <a:pt x="11888" y="825"/>
                  <a:pt x="11758" y="1007"/>
                </a:cubicBezTo>
                <a:cubicBezTo>
                  <a:pt x="11529" y="1327"/>
                  <a:pt x="11310" y="1653"/>
                  <a:pt x="11096" y="1982"/>
                </a:cubicBezTo>
                <a:cubicBezTo>
                  <a:pt x="9699" y="1930"/>
                  <a:pt x="8272" y="2220"/>
                  <a:pt x="6934" y="2890"/>
                </a:cubicBezTo>
                <a:cubicBezTo>
                  <a:pt x="6596" y="2686"/>
                  <a:pt x="6256" y="2485"/>
                  <a:pt x="5914" y="2289"/>
                </a:cubicBezTo>
                <a:cubicBezTo>
                  <a:pt x="5721" y="2178"/>
                  <a:pt x="5528" y="2068"/>
                  <a:pt x="5334" y="1958"/>
                </a:cubicBezTo>
                <a:cubicBezTo>
                  <a:pt x="5237" y="1903"/>
                  <a:pt x="5140" y="1847"/>
                  <a:pt x="5044" y="1792"/>
                </a:cubicBezTo>
                <a:cubicBezTo>
                  <a:pt x="4953" y="1738"/>
                  <a:pt x="4848" y="1718"/>
                  <a:pt x="4744" y="1735"/>
                </a:cubicBezTo>
                <a:cubicBezTo>
                  <a:pt x="4659" y="1749"/>
                  <a:pt x="4580" y="1788"/>
                  <a:pt x="4516" y="1847"/>
                </a:cubicBezTo>
                <a:cubicBezTo>
                  <a:pt x="4396" y="1958"/>
                  <a:pt x="4273" y="2070"/>
                  <a:pt x="4153" y="2181"/>
                </a:cubicBezTo>
                <a:cubicBezTo>
                  <a:pt x="3952" y="2366"/>
                  <a:pt x="3752" y="2550"/>
                  <a:pt x="3552" y="2734"/>
                </a:cubicBezTo>
                <a:cubicBezTo>
                  <a:pt x="3352" y="2918"/>
                  <a:pt x="3152" y="3104"/>
                  <a:pt x="2951" y="3288"/>
                </a:cubicBezTo>
                <a:cubicBezTo>
                  <a:pt x="2830" y="3400"/>
                  <a:pt x="2710" y="3511"/>
                  <a:pt x="2589" y="3622"/>
                </a:cubicBezTo>
                <a:cubicBezTo>
                  <a:pt x="2521" y="3686"/>
                  <a:pt x="2474" y="3768"/>
                  <a:pt x="2454" y="3859"/>
                </a:cubicBezTo>
                <a:cubicBezTo>
                  <a:pt x="2433" y="3957"/>
                  <a:pt x="2442" y="4059"/>
                  <a:pt x="2484" y="4150"/>
                </a:cubicBezTo>
                <a:cubicBezTo>
                  <a:pt x="2529" y="4252"/>
                  <a:pt x="2574" y="4355"/>
                  <a:pt x="2619" y="4458"/>
                </a:cubicBezTo>
                <a:cubicBezTo>
                  <a:pt x="2708" y="4664"/>
                  <a:pt x="2796" y="4871"/>
                  <a:pt x="2887" y="5076"/>
                </a:cubicBezTo>
                <a:cubicBezTo>
                  <a:pt x="3048" y="5439"/>
                  <a:pt x="3219" y="5798"/>
                  <a:pt x="3396" y="6153"/>
                </a:cubicBezTo>
                <a:cubicBezTo>
                  <a:pt x="2660" y="7360"/>
                  <a:pt x="2222" y="8728"/>
                  <a:pt x="2117" y="10143"/>
                </a:cubicBezTo>
                <a:cubicBezTo>
                  <a:pt x="1774" y="10333"/>
                  <a:pt x="1433" y="10527"/>
                  <a:pt x="1094" y="10724"/>
                </a:cubicBezTo>
                <a:cubicBezTo>
                  <a:pt x="902" y="10837"/>
                  <a:pt x="711" y="10950"/>
                  <a:pt x="519" y="11063"/>
                </a:cubicBezTo>
                <a:cubicBezTo>
                  <a:pt x="423" y="11120"/>
                  <a:pt x="328" y="11175"/>
                  <a:pt x="232" y="11232"/>
                </a:cubicBezTo>
                <a:cubicBezTo>
                  <a:pt x="140" y="11283"/>
                  <a:pt x="69" y="11365"/>
                  <a:pt x="31" y="11464"/>
                </a:cubicBezTo>
                <a:cubicBezTo>
                  <a:pt x="-1" y="11545"/>
                  <a:pt x="-9" y="11635"/>
                  <a:pt x="8" y="11721"/>
                </a:cubicBezTo>
                <a:cubicBezTo>
                  <a:pt x="42" y="11883"/>
                  <a:pt x="74" y="12046"/>
                  <a:pt x="107" y="12208"/>
                </a:cubicBezTo>
                <a:cubicBezTo>
                  <a:pt x="162" y="12477"/>
                  <a:pt x="217" y="12744"/>
                  <a:pt x="272" y="13013"/>
                </a:cubicBezTo>
                <a:cubicBezTo>
                  <a:pt x="327" y="13282"/>
                  <a:pt x="382" y="13551"/>
                  <a:pt x="437" y="13820"/>
                </a:cubicBezTo>
                <a:cubicBezTo>
                  <a:pt x="470" y="13982"/>
                  <a:pt x="503" y="14143"/>
                  <a:pt x="536" y="14306"/>
                </a:cubicBezTo>
                <a:cubicBezTo>
                  <a:pt x="555" y="14397"/>
                  <a:pt x="602" y="14480"/>
                  <a:pt x="669" y="14544"/>
                </a:cubicBezTo>
                <a:cubicBezTo>
                  <a:pt x="741" y="14612"/>
                  <a:pt x="834" y="14656"/>
                  <a:pt x="932" y="14666"/>
                </a:cubicBezTo>
                <a:cubicBezTo>
                  <a:pt x="1043" y="14679"/>
                  <a:pt x="1152" y="14692"/>
                  <a:pt x="1262" y="14705"/>
                </a:cubicBezTo>
                <a:cubicBezTo>
                  <a:pt x="1482" y="14732"/>
                  <a:pt x="1702" y="14759"/>
                  <a:pt x="1922" y="14784"/>
                </a:cubicBezTo>
                <a:cubicBezTo>
                  <a:pt x="2308" y="14827"/>
                  <a:pt x="2696" y="14860"/>
                  <a:pt x="3083" y="14886"/>
                </a:cubicBezTo>
                <a:cubicBezTo>
                  <a:pt x="3781" y="16235"/>
                  <a:pt x="4773" y="17325"/>
                  <a:pt x="5942" y="18118"/>
                </a:cubicBezTo>
                <a:cubicBezTo>
                  <a:pt x="5935" y="18514"/>
                  <a:pt x="5933" y="18910"/>
                  <a:pt x="5935" y="19307"/>
                </a:cubicBezTo>
                <a:cubicBezTo>
                  <a:pt x="5936" y="19532"/>
                  <a:pt x="5939" y="19758"/>
                  <a:pt x="5941" y="19983"/>
                </a:cubicBezTo>
                <a:cubicBezTo>
                  <a:pt x="5942" y="20095"/>
                  <a:pt x="5943" y="20208"/>
                  <a:pt x="5944" y="20320"/>
                </a:cubicBezTo>
                <a:cubicBezTo>
                  <a:pt x="5942" y="20426"/>
                  <a:pt x="5977" y="20529"/>
                  <a:pt x="6043" y="20612"/>
                </a:cubicBezTo>
                <a:cubicBezTo>
                  <a:pt x="6097" y="20680"/>
                  <a:pt x="6170" y="20730"/>
                  <a:pt x="6252" y="20757"/>
                </a:cubicBezTo>
                <a:cubicBezTo>
                  <a:pt x="6408" y="20809"/>
                  <a:pt x="6563" y="20860"/>
                  <a:pt x="6718" y="20911"/>
                </a:cubicBezTo>
                <a:cubicBezTo>
                  <a:pt x="6975" y="20995"/>
                  <a:pt x="7233" y="21080"/>
                  <a:pt x="7491" y="21165"/>
                </a:cubicBezTo>
                <a:cubicBezTo>
                  <a:pt x="7748" y="21249"/>
                  <a:pt x="8006" y="21334"/>
                  <a:pt x="8264" y="21418"/>
                </a:cubicBezTo>
                <a:cubicBezTo>
                  <a:pt x="8419" y="21469"/>
                  <a:pt x="8574" y="21521"/>
                  <a:pt x="8729" y="21572"/>
                </a:cubicBezTo>
                <a:cubicBezTo>
                  <a:pt x="8817" y="21600"/>
                  <a:pt x="8911" y="21599"/>
                  <a:pt x="8999" y="21572"/>
                </a:cubicBezTo>
                <a:cubicBezTo>
                  <a:pt x="9093" y="21542"/>
                  <a:pt x="9176" y="21482"/>
                  <a:pt x="9233" y="21400"/>
                </a:cubicBezTo>
                <a:cubicBezTo>
                  <a:pt x="9298" y="21309"/>
                  <a:pt x="9364" y="21218"/>
                  <a:pt x="9430" y="21128"/>
                </a:cubicBezTo>
                <a:cubicBezTo>
                  <a:pt x="9562" y="20947"/>
                  <a:pt x="9694" y="20766"/>
                  <a:pt x="9824" y="20584"/>
                </a:cubicBezTo>
                <a:cubicBezTo>
                  <a:pt x="10054" y="20263"/>
                  <a:pt x="10275" y="19937"/>
                  <a:pt x="10489" y="19606"/>
                </a:cubicBezTo>
                <a:cubicBezTo>
                  <a:pt x="11880" y="19655"/>
                  <a:pt x="13299" y="19364"/>
                  <a:pt x="14630" y="18696"/>
                </a:cubicBezTo>
                <a:cubicBezTo>
                  <a:pt x="14968" y="18901"/>
                  <a:pt x="15308" y="19101"/>
                  <a:pt x="15650" y="19298"/>
                </a:cubicBezTo>
                <a:cubicBezTo>
                  <a:pt x="15843" y="19409"/>
                  <a:pt x="16036" y="19519"/>
                  <a:pt x="16230" y="19629"/>
                </a:cubicBezTo>
                <a:cubicBezTo>
                  <a:pt x="16327" y="19684"/>
                  <a:pt x="16424" y="19738"/>
                  <a:pt x="16520" y="19793"/>
                </a:cubicBezTo>
                <a:cubicBezTo>
                  <a:pt x="16611" y="19847"/>
                  <a:pt x="16716" y="19868"/>
                  <a:pt x="16820" y="19851"/>
                </a:cubicBezTo>
                <a:cubicBezTo>
                  <a:pt x="16905" y="19837"/>
                  <a:pt x="16985" y="19799"/>
                  <a:pt x="17049" y="19740"/>
                </a:cubicBezTo>
                <a:cubicBezTo>
                  <a:pt x="17170" y="19629"/>
                  <a:pt x="17291" y="19517"/>
                  <a:pt x="17412" y="19406"/>
                </a:cubicBezTo>
                <a:cubicBezTo>
                  <a:pt x="17612" y="19221"/>
                  <a:pt x="17812" y="19036"/>
                  <a:pt x="18012" y="18851"/>
                </a:cubicBezTo>
                <a:cubicBezTo>
                  <a:pt x="18212" y="18667"/>
                  <a:pt x="18412" y="18483"/>
                  <a:pt x="18613" y="18299"/>
                </a:cubicBezTo>
                <a:cubicBezTo>
                  <a:pt x="18734" y="18187"/>
                  <a:pt x="18854" y="18076"/>
                  <a:pt x="18975" y="17964"/>
                </a:cubicBezTo>
                <a:cubicBezTo>
                  <a:pt x="19043" y="17901"/>
                  <a:pt x="19091" y="17819"/>
                  <a:pt x="19111" y="17727"/>
                </a:cubicBezTo>
                <a:cubicBezTo>
                  <a:pt x="19133" y="17630"/>
                  <a:pt x="19122" y="17527"/>
                  <a:pt x="19080" y="17436"/>
                </a:cubicBezTo>
                <a:cubicBezTo>
                  <a:pt x="19035" y="17333"/>
                  <a:pt x="18990" y="17231"/>
                  <a:pt x="18945" y="17128"/>
                </a:cubicBezTo>
                <a:cubicBezTo>
                  <a:pt x="18856" y="16922"/>
                  <a:pt x="18768" y="16716"/>
                  <a:pt x="18677" y="16511"/>
                </a:cubicBezTo>
                <a:cubicBezTo>
                  <a:pt x="18516" y="16148"/>
                  <a:pt x="18347" y="15789"/>
                  <a:pt x="18169" y="15434"/>
                </a:cubicBezTo>
                <a:cubicBezTo>
                  <a:pt x="18904" y="14229"/>
                  <a:pt x="19342" y="12861"/>
                  <a:pt x="19447" y="11449"/>
                </a:cubicBezTo>
                <a:lnTo>
                  <a:pt x="19448" y="11458"/>
                </a:lnTo>
                <a:cubicBezTo>
                  <a:pt x="19797" y="11265"/>
                  <a:pt x="20144" y="11069"/>
                  <a:pt x="20488" y="10869"/>
                </a:cubicBezTo>
                <a:cubicBezTo>
                  <a:pt x="20680" y="10756"/>
                  <a:pt x="20871" y="10643"/>
                  <a:pt x="21063" y="10530"/>
                </a:cubicBezTo>
                <a:cubicBezTo>
                  <a:pt x="21159" y="10473"/>
                  <a:pt x="21254" y="10416"/>
                  <a:pt x="21350" y="10360"/>
                </a:cubicBezTo>
                <a:cubicBezTo>
                  <a:pt x="21442" y="10308"/>
                  <a:pt x="21514" y="10226"/>
                  <a:pt x="21553" y="10127"/>
                </a:cubicBezTo>
                <a:cubicBezTo>
                  <a:pt x="21584" y="10046"/>
                  <a:pt x="21591" y="9956"/>
                  <a:pt x="21574" y="9871"/>
                </a:cubicBezTo>
                <a:cubicBezTo>
                  <a:pt x="21540" y="9709"/>
                  <a:pt x="21508" y="9547"/>
                  <a:pt x="21475" y="9385"/>
                </a:cubicBezTo>
                <a:cubicBezTo>
                  <a:pt x="21420" y="9116"/>
                  <a:pt x="21365" y="8847"/>
                  <a:pt x="21310" y="8578"/>
                </a:cubicBezTo>
                <a:cubicBezTo>
                  <a:pt x="21255" y="8310"/>
                  <a:pt x="21200" y="8041"/>
                  <a:pt x="21145" y="7772"/>
                </a:cubicBezTo>
                <a:cubicBezTo>
                  <a:pt x="21112" y="7610"/>
                  <a:pt x="21079" y="7448"/>
                  <a:pt x="21046" y="7286"/>
                </a:cubicBezTo>
                <a:cubicBezTo>
                  <a:pt x="21027" y="7194"/>
                  <a:pt x="20980" y="7111"/>
                  <a:pt x="20913" y="7047"/>
                </a:cubicBezTo>
                <a:cubicBezTo>
                  <a:pt x="20841" y="6979"/>
                  <a:pt x="20749" y="6937"/>
                  <a:pt x="20651" y="6927"/>
                </a:cubicBezTo>
                <a:cubicBezTo>
                  <a:pt x="20541" y="6914"/>
                  <a:pt x="20430" y="6901"/>
                  <a:pt x="20320" y="6888"/>
                </a:cubicBezTo>
                <a:cubicBezTo>
                  <a:pt x="20100" y="6861"/>
                  <a:pt x="19880" y="6832"/>
                  <a:pt x="19660" y="6807"/>
                </a:cubicBezTo>
                <a:cubicBezTo>
                  <a:pt x="19269" y="6764"/>
                  <a:pt x="18876" y="6730"/>
                  <a:pt x="18484" y="6704"/>
                </a:cubicBezTo>
                <a:cubicBezTo>
                  <a:pt x="17790" y="5360"/>
                  <a:pt x="16802" y="4270"/>
                  <a:pt x="15640" y="3478"/>
                </a:cubicBezTo>
                <a:cubicBezTo>
                  <a:pt x="15647" y="3080"/>
                  <a:pt x="15649" y="2683"/>
                  <a:pt x="15647" y="2284"/>
                </a:cubicBezTo>
                <a:cubicBezTo>
                  <a:pt x="15646" y="2060"/>
                  <a:pt x="15643" y="1835"/>
                  <a:pt x="15641" y="1610"/>
                </a:cubicBezTo>
                <a:cubicBezTo>
                  <a:pt x="15640" y="1498"/>
                  <a:pt x="15641" y="1385"/>
                  <a:pt x="15640" y="1273"/>
                </a:cubicBezTo>
                <a:cubicBezTo>
                  <a:pt x="15641" y="1167"/>
                  <a:pt x="15605" y="1062"/>
                  <a:pt x="15539" y="980"/>
                </a:cubicBezTo>
                <a:cubicBezTo>
                  <a:pt x="15485" y="912"/>
                  <a:pt x="15412" y="861"/>
                  <a:pt x="15330" y="834"/>
                </a:cubicBezTo>
                <a:cubicBezTo>
                  <a:pt x="15174" y="783"/>
                  <a:pt x="15019" y="733"/>
                  <a:pt x="14864" y="682"/>
                </a:cubicBezTo>
                <a:cubicBezTo>
                  <a:pt x="14607" y="598"/>
                  <a:pt x="14349" y="513"/>
                  <a:pt x="14091" y="428"/>
                </a:cubicBezTo>
                <a:cubicBezTo>
                  <a:pt x="13834" y="344"/>
                  <a:pt x="13577" y="259"/>
                  <a:pt x="13320" y="175"/>
                </a:cubicBezTo>
                <a:cubicBezTo>
                  <a:pt x="13164" y="124"/>
                  <a:pt x="13008" y="72"/>
                  <a:pt x="12853" y="21"/>
                </a:cubicBezTo>
                <a:cubicBezTo>
                  <a:pt x="12809" y="7"/>
                  <a:pt x="12763" y="0"/>
                  <a:pt x="12718" y="0"/>
                </a:cubicBezTo>
                <a:close/>
                <a:moveTo>
                  <a:pt x="10918" y="5173"/>
                </a:moveTo>
                <a:cubicBezTo>
                  <a:pt x="12883" y="5224"/>
                  <a:pt x="14762" y="6336"/>
                  <a:pt x="15719" y="8237"/>
                </a:cubicBezTo>
                <a:cubicBezTo>
                  <a:pt x="17112" y="11001"/>
                  <a:pt x="16030" y="14386"/>
                  <a:pt x="13303" y="15799"/>
                </a:cubicBezTo>
                <a:cubicBezTo>
                  <a:pt x="10577" y="17211"/>
                  <a:pt x="7239" y="16115"/>
                  <a:pt x="5846" y="13350"/>
                </a:cubicBezTo>
                <a:cubicBezTo>
                  <a:pt x="4454" y="10586"/>
                  <a:pt x="5534" y="7199"/>
                  <a:pt x="8261" y="5787"/>
                </a:cubicBezTo>
                <a:cubicBezTo>
                  <a:pt x="9113" y="5345"/>
                  <a:pt x="10024" y="5150"/>
                  <a:pt x="10918" y="517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4267">
                <a:schemeClr val="accent2"/>
              </a:gs>
              <a:gs pos="68294">
                <a:schemeClr val="accent3"/>
              </a:gs>
              <a:gs pos="100000">
                <a:schemeClr val="accent4"/>
              </a:gs>
            </a:gsLst>
            <a:lin ang="285445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072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22413642" y="947395"/>
            <a:ext cx="864077" cy="533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917448" y="5702808"/>
            <a:ext cx="19016472" cy="2270760"/>
          </a:xfrm>
          <a:prstGeom prst="rect">
            <a:avLst/>
          </a:prstGeom>
        </p:spPr>
        <p:txBody>
          <a:bodyPr/>
          <a:lstStyle>
            <a:lvl1pPr marL="26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1pPr>
            <a:lvl2pPr marL="90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2pPr>
            <a:lvl3pPr marL="153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3pPr>
            <a:lvl4pPr marL="217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4pPr>
            <a:lvl5pPr marL="280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5pPr>
            <a:lvl6pPr marL="344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6pPr>
            <a:lvl7pPr marL="407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7pPr>
            <a:lvl8pPr marL="471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8pPr>
            <a:lvl9pPr marL="534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9pPr>
          </a:lstStyle>
          <a:p>
            <a:pPr marL="0" indent="0" algn="just" hangingPunct="1">
              <a:buFontTx/>
              <a:buNone/>
            </a:pPr>
            <a:r>
              <a:rPr lang="vi-VN" sz="4800" baseline="0" dirty="0">
                <a:solidFill>
                  <a:schemeClr val="tx1"/>
                </a:solidFill>
              </a:rPr>
              <a:t>Mục đích là đưa văn bản từ các dạng không đồng nhất về cùng một dạng. </a:t>
            </a:r>
            <a:r>
              <a:rPr lang="en-US" sz="4800" baseline="0" dirty="0" err="1">
                <a:solidFill>
                  <a:schemeClr val="tx1"/>
                </a:solidFill>
              </a:rPr>
              <a:t>Một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từ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nếu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không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được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chuẩn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hóa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sẽ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làm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cho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máy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hiểu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đây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là</a:t>
            </a:r>
            <a:r>
              <a:rPr lang="en-US" sz="4800" baseline="0" dirty="0">
                <a:solidFill>
                  <a:schemeClr val="tx1"/>
                </a:solidFill>
              </a:rPr>
              <a:t> 2 </a:t>
            </a:r>
            <a:r>
              <a:rPr lang="en-US" sz="4800" baseline="0" dirty="0" err="1">
                <a:solidFill>
                  <a:schemeClr val="tx1"/>
                </a:solidFill>
              </a:rPr>
              <a:t>từ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khác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nhau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ảnh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hưởng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đến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kết</a:t>
            </a:r>
            <a:r>
              <a:rPr lang="en-US" sz="4800" baseline="0" dirty="0">
                <a:solidFill>
                  <a:schemeClr val="tx1"/>
                </a:solidFill>
              </a:rPr>
              <a:t> </a:t>
            </a:r>
            <a:r>
              <a:rPr lang="en-US" sz="4800" baseline="0" dirty="0" err="1">
                <a:solidFill>
                  <a:schemeClr val="tx1"/>
                </a:solidFill>
              </a:rPr>
              <a:t>quả</a:t>
            </a:r>
            <a:r>
              <a:rPr lang="en-US" sz="4800" baseline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8" name="Picture 2" descr="E:\Hinh nien luan\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768" y="9696560"/>
            <a:ext cx="11614812" cy="169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54">
            <a:extLst>
              <a:ext uri="{FF2B5EF4-FFF2-40B4-BE49-F238E27FC236}">
                <a16:creationId xmlns:a16="http://schemas.microsoft.com/office/drawing/2014/main" id="{B887A63C-0988-4D8D-98DC-60BA793C30A2}"/>
              </a:ext>
            </a:extLst>
          </p:cNvPr>
          <p:cNvSpPr/>
          <p:nvPr/>
        </p:nvSpPr>
        <p:spPr>
          <a:xfrm>
            <a:off x="4929853" y="361960"/>
            <a:ext cx="14524293" cy="135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</p:txBody>
      </p:sp>
      <p:sp>
        <p:nvSpPr>
          <p:cNvPr id="9" name="Shape 47">
            <a:extLst>
              <a:ext uri="{FF2B5EF4-FFF2-40B4-BE49-F238E27FC236}">
                <a16:creationId xmlns:a16="http://schemas.microsoft.com/office/drawing/2014/main" id="{411C45E2-5CF6-41BB-B8A0-107D0ADEEA18}"/>
              </a:ext>
            </a:extLst>
          </p:cNvPr>
          <p:cNvSpPr/>
          <p:nvPr/>
        </p:nvSpPr>
        <p:spPr>
          <a:xfrm>
            <a:off x="2503592" y="2921926"/>
            <a:ext cx="12800851" cy="855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sz="6000" dirty="0" err="1">
                <a:solidFill>
                  <a:schemeClr val="tx1"/>
                </a:solidFill>
              </a:rPr>
              <a:t>Tiền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xử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lý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dữ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liệu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10" name="Shape 947">
            <a:extLst>
              <a:ext uri="{FF2B5EF4-FFF2-40B4-BE49-F238E27FC236}">
                <a16:creationId xmlns:a16="http://schemas.microsoft.com/office/drawing/2014/main" id="{C29A5DB2-9859-4779-B966-742A9CBD631A}"/>
              </a:ext>
            </a:extLst>
          </p:cNvPr>
          <p:cNvSpPr/>
          <p:nvPr/>
        </p:nvSpPr>
        <p:spPr>
          <a:xfrm>
            <a:off x="192737" y="2293894"/>
            <a:ext cx="2088038" cy="2059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3" h="21592" extrusionOk="0">
                <a:moveTo>
                  <a:pt x="12718" y="0"/>
                </a:moveTo>
                <a:cubicBezTo>
                  <a:pt x="12672" y="0"/>
                  <a:pt x="12627" y="6"/>
                  <a:pt x="12583" y="20"/>
                </a:cubicBezTo>
                <a:cubicBezTo>
                  <a:pt x="12489" y="50"/>
                  <a:pt x="12406" y="111"/>
                  <a:pt x="12349" y="193"/>
                </a:cubicBezTo>
                <a:cubicBezTo>
                  <a:pt x="12284" y="284"/>
                  <a:pt x="12219" y="373"/>
                  <a:pt x="12153" y="463"/>
                </a:cubicBezTo>
                <a:cubicBezTo>
                  <a:pt x="12021" y="644"/>
                  <a:pt x="11888" y="825"/>
                  <a:pt x="11758" y="1007"/>
                </a:cubicBezTo>
                <a:cubicBezTo>
                  <a:pt x="11529" y="1327"/>
                  <a:pt x="11310" y="1653"/>
                  <a:pt x="11096" y="1982"/>
                </a:cubicBezTo>
                <a:cubicBezTo>
                  <a:pt x="9699" y="1930"/>
                  <a:pt x="8272" y="2220"/>
                  <a:pt x="6934" y="2890"/>
                </a:cubicBezTo>
                <a:cubicBezTo>
                  <a:pt x="6596" y="2686"/>
                  <a:pt x="6256" y="2485"/>
                  <a:pt x="5914" y="2289"/>
                </a:cubicBezTo>
                <a:cubicBezTo>
                  <a:pt x="5721" y="2178"/>
                  <a:pt x="5528" y="2068"/>
                  <a:pt x="5334" y="1958"/>
                </a:cubicBezTo>
                <a:cubicBezTo>
                  <a:pt x="5237" y="1903"/>
                  <a:pt x="5140" y="1847"/>
                  <a:pt x="5044" y="1792"/>
                </a:cubicBezTo>
                <a:cubicBezTo>
                  <a:pt x="4953" y="1738"/>
                  <a:pt x="4848" y="1718"/>
                  <a:pt x="4744" y="1735"/>
                </a:cubicBezTo>
                <a:cubicBezTo>
                  <a:pt x="4659" y="1749"/>
                  <a:pt x="4580" y="1788"/>
                  <a:pt x="4516" y="1847"/>
                </a:cubicBezTo>
                <a:cubicBezTo>
                  <a:pt x="4396" y="1958"/>
                  <a:pt x="4273" y="2070"/>
                  <a:pt x="4153" y="2181"/>
                </a:cubicBezTo>
                <a:cubicBezTo>
                  <a:pt x="3952" y="2366"/>
                  <a:pt x="3752" y="2550"/>
                  <a:pt x="3552" y="2734"/>
                </a:cubicBezTo>
                <a:cubicBezTo>
                  <a:pt x="3352" y="2918"/>
                  <a:pt x="3152" y="3104"/>
                  <a:pt x="2951" y="3288"/>
                </a:cubicBezTo>
                <a:cubicBezTo>
                  <a:pt x="2830" y="3400"/>
                  <a:pt x="2710" y="3511"/>
                  <a:pt x="2589" y="3622"/>
                </a:cubicBezTo>
                <a:cubicBezTo>
                  <a:pt x="2521" y="3686"/>
                  <a:pt x="2474" y="3768"/>
                  <a:pt x="2454" y="3859"/>
                </a:cubicBezTo>
                <a:cubicBezTo>
                  <a:pt x="2433" y="3957"/>
                  <a:pt x="2442" y="4059"/>
                  <a:pt x="2484" y="4150"/>
                </a:cubicBezTo>
                <a:cubicBezTo>
                  <a:pt x="2529" y="4252"/>
                  <a:pt x="2574" y="4355"/>
                  <a:pt x="2619" y="4458"/>
                </a:cubicBezTo>
                <a:cubicBezTo>
                  <a:pt x="2708" y="4664"/>
                  <a:pt x="2796" y="4871"/>
                  <a:pt x="2887" y="5076"/>
                </a:cubicBezTo>
                <a:cubicBezTo>
                  <a:pt x="3048" y="5439"/>
                  <a:pt x="3219" y="5798"/>
                  <a:pt x="3396" y="6153"/>
                </a:cubicBezTo>
                <a:cubicBezTo>
                  <a:pt x="2660" y="7360"/>
                  <a:pt x="2222" y="8728"/>
                  <a:pt x="2117" y="10143"/>
                </a:cubicBezTo>
                <a:cubicBezTo>
                  <a:pt x="1774" y="10333"/>
                  <a:pt x="1433" y="10527"/>
                  <a:pt x="1094" y="10724"/>
                </a:cubicBezTo>
                <a:cubicBezTo>
                  <a:pt x="902" y="10837"/>
                  <a:pt x="711" y="10950"/>
                  <a:pt x="519" y="11063"/>
                </a:cubicBezTo>
                <a:cubicBezTo>
                  <a:pt x="423" y="11120"/>
                  <a:pt x="328" y="11175"/>
                  <a:pt x="232" y="11232"/>
                </a:cubicBezTo>
                <a:cubicBezTo>
                  <a:pt x="140" y="11283"/>
                  <a:pt x="69" y="11365"/>
                  <a:pt x="31" y="11464"/>
                </a:cubicBezTo>
                <a:cubicBezTo>
                  <a:pt x="-1" y="11545"/>
                  <a:pt x="-9" y="11635"/>
                  <a:pt x="8" y="11721"/>
                </a:cubicBezTo>
                <a:cubicBezTo>
                  <a:pt x="42" y="11883"/>
                  <a:pt x="74" y="12046"/>
                  <a:pt x="107" y="12208"/>
                </a:cubicBezTo>
                <a:cubicBezTo>
                  <a:pt x="162" y="12477"/>
                  <a:pt x="217" y="12744"/>
                  <a:pt x="272" y="13013"/>
                </a:cubicBezTo>
                <a:cubicBezTo>
                  <a:pt x="327" y="13282"/>
                  <a:pt x="382" y="13551"/>
                  <a:pt x="437" y="13820"/>
                </a:cubicBezTo>
                <a:cubicBezTo>
                  <a:pt x="470" y="13982"/>
                  <a:pt x="503" y="14143"/>
                  <a:pt x="536" y="14306"/>
                </a:cubicBezTo>
                <a:cubicBezTo>
                  <a:pt x="555" y="14397"/>
                  <a:pt x="602" y="14480"/>
                  <a:pt x="669" y="14544"/>
                </a:cubicBezTo>
                <a:cubicBezTo>
                  <a:pt x="741" y="14612"/>
                  <a:pt x="834" y="14656"/>
                  <a:pt x="932" y="14666"/>
                </a:cubicBezTo>
                <a:cubicBezTo>
                  <a:pt x="1043" y="14679"/>
                  <a:pt x="1152" y="14692"/>
                  <a:pt x="1262" y="14705"/>
                </a:cubicBezTo>
                <a:cubicBezTo>
                  <a:pt x="1482" y="14732"/>
                  <a:pt x="1702" y="14759"/>
                  <a:pt x="1922" y="14784"/>
                </a:cubicBezTo>
                <a:cubicBezTo>
                  <a:pt x="2308" y="14827"/>
                  <a:pt x="2696" y="14860"/>
                  <a:pt x="3083" y="14886"/>
                </a:cubicBezTo>
                <a:cubicBezTo>
                  <a:pt x="3781" y="16235"/>
                  <a:pt x="4773" y="17325"/>
                  <a:pt x="5942" y="18118"/>
                </a:cubicBezTo>
                <a:cubicBezTo>
                  <a:pt x="5935" y="18514"/>
                  <a:pt x="5933" y="18910"/>
                  <a:pt x="5935" y="19307"/>
                </a:cubicBezTo>
                <a:cubicBezTo>
                  <a:pt x="5936" y="19532"/>
                  <a:pt x="5939" y="19758"/>
                  <a:pt x="5941" y="19983"/>
                </a:cubicBezTo>
                <a:cubicBezTo>
                  <a:pt x="5942" y="20095"/>
                  <a:pt x="5943" y="20208"/>
                  <a:pt x="5944" y="20320"/>
                </a:cubicBezTo>
                <a:cubicBezTo>
                  <a:pt x="5942" y="20426"/>
                  <a:pt x="5977" y="20529"/>
                  <a:pt x="6043" y="20612"/>
                </a:cubicBezTo>
                <a:cubicBezTo>
                  <a:pt x="6097" y="20680"/>
                  <a:pt x="6170" y="20730"/>
                  <a:pt x="6252" y="20757"/>
                </a:cubicBezTo>
                <a:cubicBezTo>
                  <a:pt x="6408" y="20809"/>
                  <a:pt x="6563" y="20860"/>
                  <a:pt x="6718" y="20911"/>
                </a:cubicBezTo>
                <a:cubicBezTo>
                  <a:pt x="6975" y="20995"/>
                  <a:pt x="7233" y="21080"/>
                  <a:pt x="7491" y="21165"/>
                </a:cubicBezTo>
                <a:cubicBezTo>
                  <a:pt x="7748" y="21249"/>
                  <a:pt x="8006" y="21334"/>
                  <a:pt x="8264" y="21418"/>
                </a:cubicBezTo>
                <a:cubicBezTo>
                  <a:pt x="8419" y="21469"/>
                  <a:pt x="8574" y="21521"/>
                  <a:pt x="8729" y="21572"/>
                </a:cubicBezTo>
                <a:cubicBezTo>
                  <a:pt x="8817" y="21600"/>
                  <a:pt x="8911" y="21599"/>
                  <a:pt x="8999" y="21572"/>
                </a:cubicBezTo>
                <a:cubicBezTo>
                  <a:pt x="9093" y="21542"/>
                  <a:pt x="9176" y="21482"/>
                  <a:pt x="9233" y="21400"/>
                </a:cubicBezTo>
                <a:cubicBezTo>
                  <a:pt x="9298" y="21309"/>
                  <a:pt x="9364" y="21218"/>
                  <a:pt x="9430" y="21128"/>
                </a:cubicBezTo>
                <a:cubicBezTo>
                  <a:pt x="9562" y="20947"/>
                  <a:pt x="9694" y="20766"/>
                  <a:pt x="9824" y="20584"/>
                </a:cubicBezTo>
                <a:cubicBezTo>
                  <a:pt x="10054" y="20263"/>
                  <a:pt x="10275" y="19937"/>
                  <a:pt x="10489" y="19606"/>
                </a:cubicBezTo>
                <a:cubicBezTo>
                  <a:pt x="11880" y="19655"/>
                  <a:pt x="13299" y="19364"/>
                  <a:pt x="14630" y="18696"/>
                </a:cubicBezTo>
                <a:cubicBezTo>
                  <a:pt x="14968" y="18901"/>
                  <a:pt x="15308" y="19101"/>
                  <a:pt x="15650" y="19298"/>
                </a:cubicBezTo>
                <a:cubicBezTo>
                  <a:pt x="15843" y="19409"/>
                  <a:pt x="16036" y="19519"/>
                  <a:pt x="16230" y="19629"/>
                </a:cubicBezTo>
                <a:cubicBezTo>
                  <a:pt x="16327" y="19684"/>
                  <a:pt x="16424" y="19738"/>
                  <a:pt x="16520" y="19793"/>
                </a:cubicBezTo>
                <a:cubicBezTo>
                  <a:pt x="16611" y="19847"/>
                  <a:pt x="16716" y="19868"/>
                  <a:pt x="16820" y="19851"/>
                </a:cubicBezTo>
                <a:cubicBezTo>
                  <a:pt x="16905" y="19837"/>
                  <a:pt x="16985" y="19799"/>
                  <a:pt x="17049" y="19740"/>
                </a:cubicBezTo>
                <a:cubicBezTo>
                  <a:pt x="17170" y="19629"/>
                  <a:pt x="17291" y="19517"/>
                  <a:pt x="17412" y="19406"/>
                </a:cubicBezTo>
                <a:cubicBezTo>
                  <a:pt x="17612" y="19221"/>
                  <a:pt x="17812" y="19036"/>
                  <a:pt x="18012" y="18851"/>
                </a:cubicBezTo>
                <a:cubicBezTo>
                  <a:pt x="18212" y="18667"/>
                  <a:pt x="18412" y="18483"/>
                  <a:pt x="18613" y="18299"/>
                </a:cubicBezTo>
                <a:cubicBezTo>
                  <a:pt x="18734" y="18187"/>
                  <a:pt x="18854" y="18076"/>
                  <a:pt x="18975" y="17964"/>
                </a:cubicBezTo>
                <a:cubicBezTo>
                  <a:pt x="19043" y="17901"/>
                  <a:pt x="19091" y="17819"/>
                  <a:pt x="19111" y="17727"/>
                </a:cubicBezTo>
                <a:cubicBezTo>
                  <a:pt x="19133" y="17630"/>
                  <a:pt x="19122" y="17527"/>
                  <a:pt x="19080" y="17436"/>
                </a:cubicBezTo>
                <a:cubicBezTo>
                  <a:pt x="19035" y="17333"/>
                  <a:pt x="18990" y="17231"/>
                  <a:pt x="18945" y="17128"/>
                </a:cubicBezTo>
                <a:cubicBezTo>
                  <a:pt x="18856" y="16922"/>
                  <a:pt x="18768" y="16716"/>
                  <a:pt x="18677" y="16511"/>
                </a:cubicBezTo>
                <a:cubicBezTo>
                  <a:pt x="18516" y="16148"/>
                  <a:pt x="18347" y="15789"/>
                  <a:pt x="18169" y="15434"/>
                </a:cubicBezTo>
                <a:cubicBezTo>
                  <a:pt x="18904" y="14229"/>
                  <a:pt x="19342" y="12861"/>
                  <a:pt x="19447" y="11449"/>
                </a:cubicBezTo>
                <a:lnTo>
                  <a:pt x="19448" y="11458"/>
                </a:lnTo>
                <a:cubicBezTo>
                  <a:pt x="19797" y="11265"/>
                  <a:pt x="20144" y="11069"/>
                  <a:pt x="20488" y="10869"/>
                </a:cubicBezTo>
                <a:cubicBezTo>
                  <a:pt x="20680" y="10756"/>
                  <a:pt x="20871" y="10643"/>
                  <a:pt x="21063" y="10530"/>
                </a:cubicBezTo>
                <a:cubicBezTo>
                  <a:pt x="21159" y="10473"/>
                  <a:pt x="21254" y="10416"/>
                  <a:pt x="21350" y="10360"/>
                </a:cubicBezTo>
                <a:cubicBezTo>
                  <a:pt x="21442" y="10308"/>
                  <a:pt x="21514" y="10226"/>
                  <a:pt x="21553" y="10127"/>
                </a:cubicBezTo>
                <a:cubicBezTo>
                  <a:pt x="21584" y="10046"/>
                  <a:pt x="21591" y="9956"/>
                  <a:pt x="21574" y="9871"/>
                </a:cubicBezTo>
                <a:cubicBezTo>
                  <a:pt x="21540" y="9709"/>
                  <a:pt x="21508" y="9547"/>
                  <a:pt x="21475" y="9385"/>
                </a:cubicBezTo>
                <a:cubicBezTo>
                  <a:pt x="21420" y="9116"/>
                  <a:pt x="21365" y="8847"/>
                  <a:pt x="21310" y="8578"/>
                </a:cubicBezTo>
                <a:cubicBezTo>
                  <a:pt x="21255" y="8310"/>
                  <a:pt x="21200" y="8041"/>
                  <a:pt x="21145" y="7772"/>
                </a:cubicBezTo>
                <a:cubicBezTo>
                  <a:pt x="21112" y="7610"/>
                  <a:pt x="21079" y="7448"/>
                  <a:pt x="21046" y="7286"/>
                </a:cubicBezTo>
                <a:cubicBezTo>
                  <a:pt x="21027" y="7194"/>
                  <a:pt x="20980" y="7111"/>
                  <a:pt x="20913" y="7047"/>
                </a:cubicBezTo>
                <a:cubicBezTo>
                  <a:pt x="20841" y="6979"/>
                  <a:pt x="20749" y="6937"/>
                  <a:pt x="20651" y="6927"/>
                </a:cubicBezTo>
                <a:cubicBezTo>
                  <a:pt x="20541" y="6914"/>
                  <a:pt x="20430" y="6901"/>
                  <a:pt x="20320" y="6888"/>
                </a:cubicBezTo>
                <a:cubicBezTo>
                  <a:pt x="20100" y="6861"/>
                  <a:pt x="19880" y="6832"/>
                  <a:pt x="19660" y="6807"/>
                </a:cubicBezTo>
                <a:cubicBezTo>
                  <a:pt x="19269" y="6764"/>
                  <a:pt x="18876" y="6730"/>
                  <a:pt x="18484" y="6704"/>
                </a:cubicBezTo>
                <a:cubicBezTo>
                  <a:pt x="17790" y="5360"/>
                  <a:pt x="16802" y="4270"/>
                  <a:pt x="15640" y="3478"/>
                </a:cubicBezTo>
                <a:cubicBezTo>
                  <a:pt x="15647" y="3080"/>
                  <a:pt x="15649" y="2683"/>
                  <a:pt x="15647" y="2284"/>
                </a:cubicBezTo>
                <a:cubicBezTo>
                  <a:pt x="15646" y="2060"/>
                  <a:pt x="15643" y="1835"/>
                  <a:pt x="15641" y="1610"/>
                </a:cubicBezTo>
                <a:cubicBezTo>
                  <a:pt x="15640" y="1498"/>
                  <a:pt x="15641" y="1385"/>
                  <a:pt x="15640" y="1273"/>
                </a:cubicBezTo>
                <a:cubicBezTo>
                  <a:pt x="15641" y="1167"/>
                  <a:pt x="15605" y="1062"/>
                  <a:pt x="15539" y="980"/>
                </a:cubicBezTo>
                <a:cubicBezTo>
                  <a:pt x="15485" y="912"/>
                  <a:pt x="15412" y="861"/>
                  <a:pt x="15330" y="834"/>
                </a:cubicBezTo>
                <a:cubicBezTo>
                  <a:pt x="15174" y="783"/>
                  <a:pt x="15019" y="733"/>
                  <a:pt x="14864" y="682"/>
                </a:cubicBezTo>
                <a:cubicBezTo>
                  <a:pt x="14607" y="598"/>
                  <a:pt x="14349" y="513"/>
                  <a:pt x="14091" y="428"/>
                </a:cubicBezTo>
                <a:cubicBezTo>
                  <a:pt x="13834" y="344"/>
                  <a:pt x="13577" y="259"/>
                  <a:pt x="13320" y="175"/>
                </a:cubicBezTo>
                <a:cubicBezTo>
                  <a:pt x="13164" y="124"/>
                  <a:pt x="13008" y="72"/>
                  <a:pt x="12853" y="21"/>
                </a:cubicBezTo>
                <a:cubicBezTo>
                  <a:pt x="12809" y="7"/>
                  <a:pt x="12763" y="0"/>
                  <a:pt x="12718" y="0"/>
                </a:cubicBezTo>
                <a:close/>
                <a:moveTo>
                  <a:pt x="10918" y="5173"/>
                </a:moveTo>
                <a:cubicBezTo>
                  <a:pt x="12883" y="5224"/>
                  <a:pt x="14762" y="6336"/>
                  <a:pt x="15719" y="8237"/>
                </a:cubicBezTo>
                <a:cubicBezTo>
                  <a:pt x="17112" y="11001"/>
                  <a:pt x="16030" y="14386"/>
                  <a:pt x="13303" y="15799"/>
                </a:cubicBezTo>
                <a:cubicBezTo>
                  <a:pt x="10577" y="17211"/>
                  <a:pt x="7239" y="16115"/>
                  <a:pt x="5846" y="13350"/>
                </a:cubicBezTo>
                <a:cubicBezTo>
                  <a:pt x="4454" y="10586"/>
                  <a:pt x="5534" y="7199"/>
                  <a:pt x="8261" y="5787"/>
                </a:cubicBezTo>
                <a:cubicBezTo>
                  <a:pt x="9113" y="5345"/>
                  <a:pt x="10024" y="5150"/>
                  <a:pt x="10918" y="517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4267">
                <a:schemeClr val="accent2"/>
              </a:gs>
              <a:gs pos="68294">
                <a:schemeClr val="accent3"/>
              </a:gs>
              <a:gs pos="100000">
                <a:schemeClr val="accent4"/>
              </a:gs>
            </a:gsLst>
            <a:lin ang="285445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164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8" name="Shape 614">
            <a:extLst>
              <a:ext uri="{FF2B5EF4-FFF2-40B4-BE49-F238E27FC236}">
                <a16:creationId xmlns:a16="http://schemas.microsoft.com/office/drawing/2014/main" id="{06C976AF-9343-4D2B-9E66-6F7B7F7B3AE5}"/>
              </a:ext>
            </a:extLst>
          </p:cNvPr>
          <p:cNvSpPr/>
          <p:nvPr/>
        </p:nvSpPr>
        <p:spPr>
          <a:xfrm>
            <a:off x="1459158" y="3953794"/>
            <a:ext cx="21465684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dirty="0" err="1"/>
              <a:t>Nội</a:t>
            </a:r>
            <a:r>
              <a:rPr lang="en-US" dirty="0"/>
              <a:t> dung</a:t>
            </a:r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4F081A-44AB-4C5A-BC3D-0196B1DDCA14}"/>
              </a:ext>
            </a:extLst>
          </p:cNvPr>
          <p:cNvGrpSpPr/>
          <p:nvPr/>
        </p:nvGrpSpPr>
        <p:grpSpPr>
          <a:xfrm>
            <a:off x="1868209" y="7041876"/>
            <a:ext cx="5074001" cy="4350132"/>
            <a:chOff x="1868209" y="7041876"/>
            <a:chExt cx="5074001" cy="4350132"/>
          </a:xfrm>
        </p:grpSpPr>
        <p:sp>
          <p:nvSpPr>
            <p:cNvPr id="10" name="Shape 611">
              <a:extLst>
                <a:ext uri="{FF2B5EF4-FFF2-40B4-BE49-F238E27FC236}">
                  <a16:creationId xmlns:a16="http://schemas.microsoft.com/office/drawing/2014/main" id="{3C520CFD-3DC5-409C-AEDE-8838FE6BC23E}"/>
                </a:ext>
              </a:extLst>
            </p:cNvPr>
            <p:cNvSpPr/>
            <p:nvPr/>
          </p:nvSpPr>
          <p:spPr>
            <a:xfrm>
              <a:off x="5186825" y="9216942"/>
              <a:ext cx="1755385" cy="1"/>
            </a:xfrm>
            <a:prstGeom prst="line">
              <a:avLst/>
            </a:prstGeom>
            <a:ln w="25400">
              <a:solidFill>
                <a:srgbClr val="D5D9D9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1" name="Shape 616">
              <a:extLst>
                <a:ext uri="{FF2B5EF4-FFF2-40B4-BE49-F238E27FC236}">
                  <a16:creationId xmlns:a16="http://schemas.microsoft.com/office/drawing/2014/main" id="{9C5B6094-9BC9-485D-AA82-7A66F0A3BA6C}"/>
                </a:ext>
              </a:extLst>
            </p:cNvPr>
            <p:cNvSpPr/>
            <p:nvPr/>
          </p:nvSpPr>
          <p:spPr>
            <a:xfrm>
              <a:off x="1868213" y="7041876"/>
              <a:ext cx="4350131" cy="4350132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2" name="Shape 617">
              <a:extLst>
                <a:ext uri="{FF2B5EF4-FFF2-40B4-BE49-F238E27FC236}">
                  <a16:creationId xmlns:a16="http://schemas.microsoft.com/office/drawing/2014/main" id="{F898844E-4541-4004-8F3D-6767FD731717}"/>
                </a:ext>
              </a:extLst>
            </p:cNvPr>
            <p:cNvSpPr/>
            <p:nvPr/>
          </p:nvSpPr>
          <p:spPr>
            <a:xfrm>
              <a:off x="1868209" y="8550093"/>
              <a:ext cx="4350135" cy="1333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sz="3000" b="1" cap="all" spc="299" baseline="0">
                  <a:solidFill>
                    <a:srgbClr val="FFFFFF"/>
                  </a:solidFill>
                </a:defRPr>
              </a:lvl1pPr>
            </a:lstStyle>
            <a:p>
              <a:r>
                <a:rPr lang="en-US" sz="4000" dirty="0" err="1">
                  <a:cs typeface="Times New Roman" panose="02020603050405020304" pitchFamily="18" charset="0"/>
                </a:rPr>
                <a:t>I</a:t>
              </a:r>
              <a:r>
                <a:rPr lang="en-US" sz="4000" dirty="0" err="1"/>
                <a:t>.Giới</a:t>
              </a:r>
              <a:r>
                <a:rPr lang="en-US" sz="4000" dirty="0"/>
                <a:t> </a:t>
              </a:r>
              <a:r>
                <a:rPr lang="en-US" sz="4000" dirty="0" err="1"/>
                <a:t>thiệu</a:t>
              </a:r>
              <a:endParaRPr lang="en-US" sz="4000" dirty="0"/>
            </a:p>
            <a:p>
              <a:r>
                <a:rPr lang="en-US" sz="4000" dirty="0"/>
                <a:t> </a:t>
              </a:r>
              <a:r>
                <a:rPr lang="en-US" sz="4000" dirty="0" err="1"/>
                <a:t>Bài</a:t>
              </a:r>
              <a:r>
                <a:rPr lang="en-US" sz="4000" dirty="0"/>
                <a:t> </a:t>
              </a:r>
              <a:r>
                <a:rPr lang="en-US" sz="4000" dirty="0" err="1"/>
                <a:t>toán</a:t>
              </a:r>
              <a:endParaRPr lang="en-US" sz="4000" dirty="0"/>
            </a:p>
          </p:txBody>
        </p:sp>
        <p:sp>
          <p:nvSpPr>
            <p:cNvPr id="13" name="Shape 618">
              <a:extLst>
                <a:ext uri="{FF2B5EF4-FFF2-40B4-BE49-F238E27FC236}">
                  <a16:creationId xmlns:a16="http://schemas.microsoft.com/office/drawing/2014/main" id="{C3DED3DF-D44D-4CBE-84D8-4C962721A9A5}"/>
                </a:ext>
              </a:extLst>
            </p:cNvPr>
            <p:cNvSpPr/>
            <p:nvPr/>
          </p:nvSpPr>
          <p:spPr>
            <a:xfrm>
              <a:off x="2164416" y="8621486"/>
              <a:ext cx="3757727" cy="2133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endParaRPr sz="3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F0D804-1B17-4307-B705-2FC89754C16C}"/>
              </a:ext>
            </a:extLst>
          </p:cNvPr>
          <p:cNvGrpSpPr/>
          <p:nvPr/>
        </p:nvGrpSpPr>
        <p:grpSpPr>
          <a:xfrm>
            <a:off x="7300692" y="7041877"/>
            <a:ext cx="4961664" cy="4350132"/>
            <a:chOff x="7300692" y="7041877"/>
            <a:chExt cx="4961664" cy="4350132"/>
          </a:xfrm>
        </p:grpSpPr>
        <p:sp>
          <p:nvSpPr>
            <p:cNvPr id="15" name="Shape 612">
              <a:extLst>
                <a:ext uri="{FF2B5EF4-FFF2-40B4-BE49-F238E27FC236}">
                  <a16:creationId xmlns:a16="http://schemas.microsoft.com/office/drawing/2014/main" id="{8367E302-303B-4D9A-86D5-8B401C6A625C}"/>
                </a:ext>
              </a:extLst>
            </p:cNvPr>
            <p:cNvSpPr/>
            <p:nvPr/>
          </p:nvSpPr>
          <p:spPr>
            <a:xfrm>
              <a:off x="10506971" y="9216942"/>
              <a:ext cx="1755385" cy="1"/>
            </a:xfrm>
            <a:prstGeom prst="line">
              <a:avLst/>
            </a:prstGeom>
            <a:ln w="25400">
              <a:solidFill>
                <a:srgbClr val="D5D9D9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6" name="Shape 620">
              <a:extLst>
                <a:ext uri="{FF2B5EF4-FFF2-40B4-BE49-F238E27FC236}">
                  <a16:creationId xmlns:a16="http://schemas.microsoft.com/office/drawing/2014/main" id="{95319BAC-E314-45B2-914B-E7EDB888EC39}"/>
                </a:ext>
              </a:extLst>
            </p:cNvPr>
            <p:cNvSpPr/>
            <p:nvPr/>
          </p:nvSpPr>
          <p:spPr>
            <a:xfrm>
              <a:off x="7300695" y="7041877"/>
              <a:ext cx="4350132" cy="4350132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7" name="Shape 621">
              <a:extLst>
                <a:ext uri="{FF2B5EF4-FFF2-40B4-BE49-F238E27FC236}">
                  <a16:creationId xmlns:a16="http://schemas.microsoft.com/office/drawing/2014/main" id="{F0BED793-0173-4C21-B8C4-71E848FBD32D}"/>
                </a:ext>
              </a:extLst>
            </p:cNvPr>
            <p:cNvSpPr/>
            <p:nvPr/>
          </p:nvSpPr>
          <p:spPr>
            <a:xfrm>
              <a:off x="7300692" y="8509909"/>
              <a:ext cx="4350135" cy="1949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sz="3000" b="1" cap="all" spc="299" baseline="0">
                  <a:solidFill>
                    <a:srgbClr val="FFFFFF"/>
                  </a:solidFill>
                </a:defRPr>
              </a:lvl1pPr>
            </a:lstStyle>
            <a:p>
              <a:r>
                <a:rPr lang="en-US" sz="4000" dirty="0" err="1">
                  <a:cs typeface="Times New Roman" panose="02020603050405020304" pitchFamily="18" charset="0"/>
                </a:rPr>
                <a:t>II</a:t>
              </a:r>
              <a:r>
                <a:rPr lang="en-US" sz="4000" dirty="0" err="1"/>
                <a:t>.Phương</a:t>
              </a:r>
              <a:r>
                <a:rPr lang="en-US" sz="4000" dirty="0"/>
                <a:t> </a:t>
              </a:r>
              <a:r>
                <a:rPr lang="en-US" sz="4000" dirty="0" err="1"/>
                <a:t>Pháp</a:t>
              </a:r>
              <a:r>
                <a:rPr lang="en-US" sz="4000" dirty="0"/>
                <a:t> </a:t>
              </a:r>
              <a:r>
                <a:rPr lang="en-US" sz="4000" dirty="0" err="1"/>
                <a:t>Tiếp</a:t>
              </a:r>
              <a:r>
                <a:rPr lang="en-US" sz="4000" dirty="0"/>
                <a:t> </a:t>
              </a:r>
              <a:r>
                <a:rPr lang="en-US" sz="4000" dirty="0" err="1"/>
                <a:t>cận</a:t>
              </a:r>
              <a:endParaRPr lang="en-US" sz="40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C663A0-DF39-46CF-AA84-81F8C3D254D5}"/>
              </a:ext>
            </a:extLst>
          </p:cNvPr>
          <p:cNvGrpSpPr/>
          <p:nvPr/>
        </p:nvGrpSpPr>
        <p:grpSpPr>
          <a:xfrm>
            <a:off x="12733176" y="7041877"/>
            <a:ext cx="5022993" cy="4350132"/>
            <a:chOff x="12733176" y="7041877"/>
            <a:chExt cx="5022993" cy="4350132"/>
          </a:xfrm>
        </p:grpSpPr>
        <p:sp>
          <p:nvSpPr>
            <p:cNvPr id="19" name="Shape 613">
              <a:extLst>
                <a:ext uri="{FF2B5EF4-FFF2-40B4-BE49-F238E27FC236}">
                  <a16:creationId xmlns:a16="http://schemas.microsoft.com/office/drawing/2014/main" id="{ECF57C14-CCAF-4F7E-9F93-A36DB144FFDF}"/>
                </a:ext>
              </a:extLst>
            </p:cNvPr>
            <p:cNvSpPr/>
            <p:nvPr/>
          </p:nvSpPr>
          <p:spPr>
            <a:xfrm>
              <a:off x="16000784" y="9216942"/>
              <a:ext cx="1755385" cy="1"/>
            </a:xfrm>
            <a:prstGeom prst="line">
              <a:avLst/>
            </a:prstGeom>
            <a:ln w="25400">
              <a:solidFill>
                <a:srgbClr val="D5D9D9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0" name="Shape 624">
              <a:extLst>
                <a:ext uri="{FF2B5EF4-FFF2-40B4-BE49-F238E27FC236}">
                  <a16:creationId xmlns:a16="http://schemas.microsoft.com/office/drawing/2014/main" id="{CF5D37C0-F580-4637-BA54-F62DFDCFC475}"/>
                </a:ext>
              </a:extLst>
            </p:cNvPr>
            <p:cNvSpPr/>
            <p:nvPr/>
          </p:nvSpPr>
          <p:spPr>
            <a:xfrm>
              <a:off x="12733176" y="7041877"/>
              <a:ext cx="4350132" cy="4350132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1" name="Shape 625">
              <a:extLst>
                <a:ext uri="{FF2B5EF4-FFF2-40B4-BE49-F238E27FC236}">
                  <a16:creationId xmlns:a16="http://schemas.microsoft.com/office/drawing/2014/main" id="{76353E93-F0CA-4156-BFA5-466205231828}"/>
                </a:ext>
              </a:extLst>
            </p:cNvPr>
            <p:cNvSpPr/>
            <p:nvPr/>
          </p:nvSpPr>
          <p:spPr>
            <a:xfrm>
              <a:off x="13109828" y="8857868"/>
              <a:ext cx="3596828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sz="3000" b="1" cap="all" spc="299" baseline="0">
                  <a:solidFill>
                    <a:srgbClr val="FFFFFF"/>
                  </a:solidFill>
                </a:defRPr>
              </a:lvl1pPr>
            </a:lstStyle>
            <a:p>
              <a:r>
                <a:rPr lang="en-US" sz="4000" dirty="0" err="1">
                  <a:cs typeface="Times New Roman" panose="02020603050405020304" pitchFamily="18" charset="0"/>
                </a:rPr>
                <a:t>III</a:t>
              </a:r>
              <a:r>
                <a:rPr lang="en-US" sz="4000" dirty="0" err="1"/>
                <a:t>.Kết</a:t>
              </a:r>
              <a:r>
                <a:rPr lang="en-US" sz="4000" dirty="0"/>
                <a:t> </a:t>
              </a:r>
              <a:r>
                <a:rPr lang="en-US" sz="4000" dirty="0" err="1"/>
                <a:t>quả</a:t>
              </a:r>
              <a:endParaRPr sz="40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E5AB78-8BEA-4D72-A5C4-813D405F792D}"/>
              </a:ext>
            </a:extLst>
          </p:cNvPr>
          <p:cNvGrpSpPr/>
          <p:nvPr/>
        </p:nvGrpSpPr>
        <p:grpSpPr>
          <a:xfrm>
            <a:off x="18165656" y="7041874"/>
            <a:ext cx="4350132" cy="4350132"/>
            <a:chOff x="18165656" y="7041877"/>
            <a:chExt cx="4350132" cy="4350132"/>
          </a:xfrm>
        </p:grpSpPr>
        <p:sp>
          <p:nvSpPr>
            <p:cNvPr id="23" name="Shape 628">
              <a:extLst>
                <a:ext uri="{FF2B5EF4-FFF2-40B4-BE49-F238E27FC236}">
                  <a16:creationId xmlns:a16="http://schemas.microsoft.com/office/drawing/2014/main" id="{99581248-542E-47DC-A7A8-B47975D1E3C3}"/>
                </a:ext>
              </a:extLst>
            </p:cNvPr>
            <p:cNvSpPr/>
            <p:nvPr/>
          </p:nvSpPr>
          <p:spPr>
            <a:xfrm>
              <a:off x="18165656" y="7041877"/>
              <a:ext cx="4350132" cy="4350132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" name="Shape 629">
              <a:extLst>
                <a:ext uri="{FF2B5EF4-FFF2-40B4-BE49-F238E27FC236}">
                  <a16:creationId xmlns:a16="http://schemas.microsoft.com/office/drawing/2014/main" id="{DCB62C81-EEF3-42D7-9C48-309BDC942BE0}"/>
                </a:ext>
              </a:extLst>
            </p:cNvPr>
            <p:cNvSpPr/>
            <p:nvPr/>
          </p:nvSpPr>
          <p:spPr>
            <a:xfrm>
              <a:off x="18542308" y="8839166"/>
              <a:ext cx="3731096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sz="3000" b="1" cap="all" spc="299" baseline="0">
                  <a:solidFill>
                    <a:srgbClr val="FFFFFF"/>
                  </a:solidFill>
                </a:defRPr>
              </a:lvl1pPr>
            </a:lstStyle>
            <a:p>
              <a:r>
                <a:rPr lang="en-US" sz="4000" dirty="0">
                  <a:cs typeface="Times New Roman" panose="02020603050405020304" pitchFamily="18" charset="0"/>
                </a:rPr>
                <a:t>IV</a:t>
              </a:r>
              <a:r>
                <a:rPr lang="en-US" sz="4000" dirty="0"/>
                <a:t>. Demo</a:t>
              </a:r>
              <a:endParaRPr sz="4000" dirty="0"/>
            </a:p>
          </p:txBody>
        </p:sp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22413642" y="947395"/>
            <a:ext cx="864077" cy="533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1100328" y="5465064"/>
            <a:ext cx="19601688" cy="2362200"/>
          </a:xfrm>
          <a:prstGeom prst="rect">
            <a:avLst/>
          </a:prstGeom>
        </p:spPr>
        <p:txBody>
          <a:bodyPr/>
          <a:lstStyle>
            <a:lvl1pPr marL="26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1pPr>
            <a:lvl2pPr marL="90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2pPr>
            <a:lvl3pPr marL="153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3pPr>
            <a:lvl4pPr marL="217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4pPr>
            <a:lvl5pPr marL="280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5pPr>
            <a:lvl6pPr marL="344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6pPr>
            <a:lvl7pPr marL="407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7pPr>
            <a:lvl8pPr marL="471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8pPr>
            <a:lvl9pPr marL="534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9pPr>
          </a:lstStyle>
          <a:p>
            <a:pPr marL="0" indent="0" algn="just" hangingPunct="1">
              <a:buNone/>
            </a:pPr>
            <a:r>
              <a:rPr lang="vi-VN" sz="4800" baseline="0" dirty="0">
                <a:solidFill>
                  <a:schemeClr val="tx1"/>
                </a:solidFill>
              </a:rPr>
              <a:t>StopWords là những từ xuất hiện nhiều trong ngôn ngữ tự nhiên, tuy nhiên lại không mang nhiều ý nghĩa. Ở tiếng việt StopWords là những từ như: để, này, kia..</a:t>
            </a:r>
            <a:endParaRPr lang="en-US" sz="4800" baseline="0" dirty="0">
              <a:solidFill>
                <a:schemeClr val="tx1"/>
              </a:solidFill>
            </a:endParaRPr>
          </a:p>
        </p:txBody>
      </p:sp>
      <p:pic>
        <p:nvPicPr>
          <p:cNvPr id="6" name="Picture 2" descr="E:\Hinh nien luan\chuanho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316" y="10245200"/>
            <a:ext cx="15760068" cy="127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54">
            <a:extLst>
              <a:ext uri="{FF2B5EF4-FFF2-40B4-BE49-F238E27FC236}">
                <a16:creationId xmlns:a16="http://schemas.microsoft.com/office/drawing/2014/main" id="{7754851E-4C98-4A9A-BEC2-6E6EBBFE2DA8}"/>
              </a:ext>
            </a:extLst>
          </p:cNvPr>
          <p:cNvSpPr/>
          <p:nvPr/>
        </p:nvSpPr>
        <p:spPr>
          <a:xfrm>
            <a:off x="4929853" y="361960"/>
            <a:ext cx="14524293" cy="135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</p:txBody>
      </p:sp>
      <p:sp>
        <p:nvSpPr>
          <p:cNvPr id="9" name="Shape 47">
            <a:extLst>
              <a:ext uri="{FF2B5EF4-FFF2-40B4-BE49-F238E27FC236}">
                <a16:creationId xmlns:a16="http://schemas.microsoft.com/office/drawing/2014/main" id="{1E0988C7-1F66-4A8A-BD06-8EDBD6FADCA7}"/>
              </a:ext>
            </a:extLst>
          </p:cNvPr>
          <p:cNvSpPr/>
          <p:nvPr/>
        </p:nvSpPr>
        <p:spPr>
          <a:xfrm>
            <a:off x="2503592" y="2921926"/>
            <a:ext cx="12800851" cy="855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sz="6000" dirty="0" err="1">
                <a:solidFill>
                  <a:schemeClr val="tx1"/>
                </a:solidFill>
              </a:rPr>
              <a:t>Tiền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xử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lý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dữ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liệu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10" name="Shape 947">
            <a:extLst>
              <a:ext uri="{FF2B5EF4-FFF2-40B4-BE49-F238E27FC236}">
                <a16:creationId xmlns:a16="http://schemas.microsoft.com/office/drawing/2014/main" id="{FBE9A26D-FA22-48F1-8832-75B08D976B15}"/>
              </a:ext>
            </a:extLst>
          </p:cNvPr>
          <p:cNvSpPr/>
          <p:nvPr/>
        </p:nvSpPr>
        <p:spPr>
          <a:xfrm>
            <a:off x="192737" y="2293894"/>
            <a:ext cx="2088038" cy="2059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3" h="21592" extrusionOk="0">
                <a:moveTo>
                  <a:pt x="12718" y="0"/>
                </a:moveTo>
                <a:cubicBezTo>
                  <a:pt x="12672" y="0"/>
                  <a:pt x="12627" y="6"/>
                  <a:pt x="12583" y="20"/>
                </a:cubicBezTo>
                <a:cubicBezTo>
                  <a:pt x="12489" y="50"/>
                  <a:pt x="12406" y="111"/>
                  <a:pt x="12349" y="193"/>
                </a:cubicBezTo>
                <a:cubicBezTo>
                  <a:pt x="12284" y="284"/>
                  <a:pt x="12219" y="373"/>
                  <a:pt x="12153" y="463"/>
                </a:cubicBezTo>
                <a:cubicBezTo>
                  <a:pt x="12021" y="644"/>
                  <a:pt x="11888" y="825"/>
                  <a:pt x="11758" y="1007"/>
                </a:cubicBezTo>
                <a:cubicBezTo>
                  <a:pt x="11529" y="1327"/>
                  <a:pt x="11310" y="1653"/>
                  <a:pt x="11096" y="1982"/>
                </a:cubicBezTo>
                <a:cubicBezTo>
                  <a:pt x="9699" y="1930"/>
                  <a:pt x="8272" y="2220"/>
                  <a:pt x="6934" y="2890"/>
                </a:cubicBezTo>
                <a:cubicBezTo>
                  <a:pt x="6596" y="2686"/>
                  <a:pt x="6256" y="2485"/>
                  <a:pt x="5914" y="2289"/>
                </a:cubicBezTo>
                <a:cubicBezTo>
                  <a:pt x="5721" y="2178"/>
                  <a:pt x="5528" y="2068"/>
                  <a:pt x="5334" y="1958"/>
                </a:cubicBezTo>
                <a:cubicBezTo>
                  <a:pt x="5237" y="1903"/>
                  <a:pt x="5140" y="1847"/>
                  <a:pt x="5044" y="1792"/>
                </a:cubicBezTo>
                <a:cubicBezTo>
                  <a:pt x="4953" y="1738"/>
                  <a:pt x="4848" y="1718"/>
                  <a:pt x="4744" y="1735"/>
                </a:cubicBezTo>
                <a:cubicBezTo>
                  <a:pt x="4659" y="1749"/>
                  <a:pt x="4580" y="1788"/>
                  <a:pt x="4516" y="1847"/>
                </a:cubicBezTo>
                <a:cubicBezTo>
                  <a:pt x="4396" y="1958"/>
                  <a:pt x="4273" y="2070"/>
                  <a:pt x="4153" y="2181"/>
                </a:cubicBezTo>
                <a:cubicBezTo>
                  <a:pt x="3952" y="2366"/>
                  <a:pt x="3752" y="2550"/>
                  <a:pt x="3552" y="2734"/>
                </a:cubicBezTo>
                <a:cubicBezTo>
                  <a:pt x="3352" y="2918"/>
                  <a:pt x="3152" y="3104"/>
                  <a:pt x="2951" y="3288"/>
                </a:cubicBezTo>
                <a:cubicBezTo>
                  <a:pt x="2830" y="3400"/>
                  <a:pt x="2710" y="3511"/>
                  <a:pt x="2589" y="3622"/>
                </a:cubicBezTo>
                <a:cubicBezTo>
                  <a:pt x="2521" y="3686"/>
                  <a:pt x="2474" y="3768"/>
                  <a:pt x="2454" y="3859"/>
                </a:cubicBezTo>
                <a:cubicBezTo>
                  <a:pt x="2433" y="3957"/>
                  <a:pt x="2442" y="4059"/>
                  <a:pt x="2484" y="4150"/>
                </a:cubicBezTo>
                <a:cubicBezTo>
                  <a:pt x="2529" y="4252"/>
                  <a:pt x="2574" y="4355"/>
                  <a:pt x="2619" y="4458"/>
                </a:cubicBezTo>
                <a:cubicBezTo>
                  <a:pt x="2708" y="4664"/>
                  <a:pt x="2796" y="4871"/>
                  <a:pt x="2887" y="5076"/>
                </a:cubicBezTo>
                <a:cubicBezTo>
                  <a:pt x="3048" y="5439"/>
                  <a:pt x="3219" y="5798"/>
                  <a:pt x="3396" y="6153"/>
                </a:cubicBezTo>
                <a:cubicBezTo>
                  <a:pt x="2660" y="7360"/>
                  <a:pt x="2222" y="8728"/>
                  <a:pt x="2117" y="10143"/>
                </a:cubicBezTo>
                <a:cubicBezTo>
                  <a:pt x="1774" y="10333"/>
                  <a:pt x="1433" y="10527"/>
                  <a:pt x="1094" y="10724"/>
                </a:cubicBezTo>
                <a:cubicBezTo>
                  <a:pt x="902" y="10837"/>
                  <a:pt x="711" y="10950"/>
                  <a:pt x="519" y="11063"/>
                </a:cubicBezTo>
                <a:cubicBezTo>
                  <a:pt x="423" y="11120"/>
                  <a:pt x="328" y="11175"/>
                  <a:pt x="232" y="11232"/>
                </a:cubicBezTo>
                <a:cubicBezTo>
                  <a:pt x="140" y="11283"/>
                  <a:pt x="69" y="11365"/>
                  <a:pt x="31" y="11464"/>
                </a:cubicBezTo>
                <a:cubicBezTo>
                  <a:pt x="-1" y="11545"/>
                  <a:pt x="-9" y="11635"/>
                  <a:pt x="8" y="11721"/>
                </a:cubicBezTo>
                <a:cubicBezTo>
                  <a:pt x="42" y="11883"/>
                  <a:pt x="74" y="12046"/>
                  <a:pt x="107" y="12208"/>
                </a:cubicBezTo>
                <a:cubicBezTo>
                  <a:pt x="162" y="12477"/>
                  <a:pt x="217" y="12744"/>
                  <a:pt x="272" y="13013"/>
                </a:cubicBezTo>
                <a:cubicBezTo>
                  <a:pt x="327" y="13282"/>
                  <a:pt x="382" y="13551"/>
                  <a:pt x="437" y="13820"/>
                </a:cubicBezTo>
                <a:cubicBezTo>
                  <a:pt x="470" y="13982"/>
                  <a:pt x="503" y="14143"/>
                  <a:pt x="536" y="14306"/>
                </a:cubicBezTo>
                <a:cubicBezTo>
                  <a:pt x="555" y="14397"/>
                  <a:pt x="602" y="14480"/>
                  <a:pt x="669" y="14544"/>
                </a:cubicBezTo>
                <a:cubicBezTo>
                  <a:pt x="741" y="14612"/>
                  <a:pt x="834" y="14656"/>
                  <a:pt x="932" y="14666"/>
                </a:cubicBezTo>
                <a:cubicBezTo>
                  <a:pt x="1043" y="14679"/>
                  <a:pt x="1152" y="14692"/>
                  <a:pt x="1262" y="14705"/>
                </a:cubicBezTo>
                <a:cubicBezTo>
                  <a:pt x="1482" y="14732"/>
                  <a:pt x="1702" y="14759"/>
                  <a:pt x="1922" y="14784"/>
                </a:cubicBezTo>
                <a:cubicBezTo>
                  <a:pt x="2308" y="14827"/>
                  <a:pt x="2696" y="14860"/>
                  <a:pt x="3083" y="14886"/>
                </a:cubicBezTo>
                <a:cubicBezTo>
                  <a:pt x="3781" y="16235"/>
                  <a:pt x="4773" y="17325"/>
                  <a:pt x="5942" y="18118"/>
                </a:cubicBezTo>
                <a:cubicBezTo>
                  <a:pt x="5935" y="18514"/>
                  <a:pt x="5933" y="18910"/>
                  <a:pt x="5935" y="19307"/>
                </a:cubicBezTo>
                <a:cubicBezTo>
                  <a:pt x="5936" y="19532"/>
                  <a:pt x="5939" y="19758"/>
                  <a:pt x="5941" y="19983"/>
                </a:cubicBezTo>
                <a:cubicBezTo>
                  <a:pt x="5942" y="20095"/>
                  <a:pt x="5943" y="20208"/>
                  <a:pt x="5944" y="20320"/>
                </a:cubicBezTo>
                <a:cubicBezTo>
                  <a:pt x="5942" y="20426"/>
                  <a:pt x="5977" y="20529"/>
                  <a:pt x="6043" y="20612"/>
                </a:cubicBezTo>
                <a:cubicBezTo>
                  <a:pt x="6097" y="20680"/>
                  <a:pt x="6170" y="20730"/>
                  <a:pt x="6252" y="20757"/>
                </a:cubicBezTo>
                <a:cubicBezTo>
                  <a:pt x="6408" y="20809"/>
                  <a:pt x="6563" y="20860"/>
                  <a:pt x="6718" y="20911"/>
                </a:cubicBezTo>
                <a:cubicBezTo>
                  <a:pt x="6975" y="20995"/>
                  <a:pt x="7233" y="21080"/>
                  <a:pt x="7491" y="21165"/>
                </a:cubicBezTo>
                <a:cubicBezTo>
                  <a:pt x="7748" y="21249"/>
                  <a:pt x="8006" y="21334"/>
                  <a:pt x="8264" y="21418"/>
                </a:cubicBezTo>
                <a:cubicBezTo>
                  <a:pt x="8419" y="21469"/>
                  <a:pt x="8574" y="21521"/>
                  <a:pt x="8729" y="21572"/>
                </a:cubicBezTo>
                <a:cubicBezTo>
                  <a:pt x="8817" y="21600"/>
                  <a:pt x="8911" y="21599"/>
                  <a:pt x="8999" y="21572"/>
                </a:cubicBezTo>
                <a:cubicBezTo>
                  <a:pt x="9093" y="21542"/>
                  <a:pt x="9176" y="21482"/>
                  <a:pt x="9233" y="21400"/>
                </a:cubicBezTo>
                <a:cubicBezTo>
                  <a:pt x="9298" y="21309"/>
                  <a:pt x="9364" y="21218"/>
                  <a:pt x="9430" y="21128"/>
                </a:cubicBezTo>
                <a:cubicBezTo>
                  <a:pt x="9562" y="20947"/>
                  <a:pt x="9694" y="20766"/>
                  <a:pt x="9824" y="20584"/>
                </a:cubicBezTo>
                <a:cubicBezTo>
                  <a:pt x="10054" y="20263"/>
                  <a:pt x="10275" y="19937"/>
                  <a:pt x="10489" y="19606"/>
                </a:cubicBezTo>
                <a:cubicBezTo>
                  <a:pt x="11880" y="19655"/>
                  <a:pt x="13299" y="19364"/>
                  <a:pt x="14630" y="18696"/>
                </a:cubicBezTo>
                <a:cubicBezTo>
                  <a:pt x="14968" y="18901"/>
                  <a:pt x="15308" y="19101"/>
                  <a:pt x="15650" y="19298"/>
                </a:cubicBezTo>
                <a:cubicBezTo>
                  <a:pt x="15843" y="19409"/>
                  <a:pt x="16036" y="19519"/>
                  <a:pt x="16230" y="19629"/>
                </a:cubicBezTo>
                <a:cubicBezTo>
                  <a:pt x="16327" y="19684"/>
                  <a:pt x="16424" y="19738"/>
                  <a:pt x="16520" y="19793"/>
                </a:cubicBezTo>
                <a:cubicBezTo>
                  <a:pt x="16611" y="19847"/>
                  <a:pt x="16716" y="19868"/>
                  <a:pt x="16820" y="19851"/>
                </a:cubicBezTo>
                <a:cubicBezTo>
                  <a:pt x="16905" y="19837"/>
                  <a:pt x="16985" y="19799"/>
                  <a:pt x="17049" y="19740"/>
                </a:cubicBezTo>
                <a:cubicBezTo>
                  <a:pt x="17170" y="19629"/>
                  <a:pt x="17291" y="19517"/>
                  <a:pt x="17412" y="19406"/>
                </a:cubicBezTo>
                <a:cubicBezTo>
                  <a:pt x="17612" y="19221"/>
                  <a:pt x="17812" y="19036"/>
                  <a:pt x="18012" y="18851"/>
                </a:cubicBezTo>
                <a:cubicBezTo>
                  <a:pt x="18212" y="18667"/>
                  <a:pt x="18412" y="18483"/>
                  <a:pt x="18613" y="18299"/>
                </a:cubicBezTo>
                <a:cubicBezTo>
                  <a:pt x="18734" y="18187"/>
                  <a:pt x="18854" y="18076"/>
                  <a:pt x="18975" y="17964"/>
                </a:cubicBezTo>
                <a:cubicBezTo>
                  <a:pt x="19043" y="17901"/>
                  <a:pt x="19091" y="17819"/>
                  <a:pt x="19111" y="17727"/>
                </a:cubicBezTo>
                <a:cubicBezTo>
                  <a:pt x="19133" y="17630"/>
                  <a:pt x="19122" y="17527"/>
                  <a:pt x="19080" y="17436"/>
                </a:cubicBezTo>
                <a:cubicBezTo>
                  <a:pt x="19035" y="17333"/>
                  <a:pt x="18990" y="17231"/>
                  <a:pt x="18945" y="17128"/>
                </a:cubicBezTo>
                <a:cubicBezTo>
                  <a:pt x="18856" y="16922"/>
                  <a:pt x="18768" y="16716"/>
                  <a:pt x="18677" y="16511"/>
                </a:cubicBezTo>
                <a:cubicBezTo>
                  <a:pt x="18516" y="16148"/>
                  <a:pt x="18347" y="15789"/>
                  <a:pt x="18169" y="15434"/>
                </a:cubicBezTo>
                <a:cubicBezTo>
                  <a:pt x="18904" y="14229"/>
                  <a:pt x="19342" y="12861"/>
                  <a:pt x="19447" y="11449"/>
                </a:cubicBezTo>
                <a:lnTo>
                  <a:pt x="19448" y="11458"/>
                </a:lnTo>
                <a:cubicBezTo>
                  <a:pt x="19797" y="11265"/>
                  <a:pt x="20144" y="11069"/>
                  <a:pt x="20488" y="10869"/>
                </a:cubicBezTo>
                <a:cubicBezTo>
                  <a:pt x="20680" y="10756"/>
                  <a:pt x="20871" y="10643"/>
                  <a:pt x="21063" y="10530"/>
                </a:cubicBezTo>
                <a:cubicBezTo>
                  <a:pt x="21159" y="10473"/>
                  <a:pt x="21254" y="10416"/>
                  <a:pt x="21350" y="10360"/>
                </a:cubicBezTo>
                <a:cubicBezTo>
                  <a:pt x="21442" y="10308"/>
                  <a:pt x="21514" y="10226"/>
                  <a:pt x="21553" y="10127"/>
                </a:cubicBezTo>
                <a:cubicBezTo>
                  <a:pt x="21584" y="10046"/>
                  <a:pt x="21591" y="9956"/>
                  <a:pt x="21574" y="9871"/>
                </a:cubicBezTo>
                <a:cubicBezTo>
                  <a:pt x="21540" y="9709"/>
                  <a:pt x="21508" y="9547"/>
                  <a:pt x="21475" y="9385"/>
                </a:cubicBezTo>
                <a:cubicBezTo>
                  <a:pt x="21420" y="9116"/>
                  <a:pt x="21365" y="8847"/>
                  <a:pt x="21310" y="8578"/>
                </a:cubicBezTo>
                <a:cubicBezTo>
                  <a:pt x="21255" y="8310"/>
                  <a:pt x="21200" y="8041"/>
                  <a:pt x="21145" y="7772"/>
                </a:cubicBezTo>
                <a:cubicBezTo>
                  <a:pt x="21112" y="7610"/>
                  <a:pt x="21079" y="7448"/>
                  <a:pt x="21046" y="7286"/>
                </a:cubicBezTo>
                <a:cubicBezTo>
                  <a:pt x="21027" y="7194"/>
                  <a:pt x="20980" y="7111"/>
                  <a:pt x="20913" y="7047"/>
                </a:cubicBezTo>
                <a:cubicBezTo>
                  <a:pt x="20841" y="6979"/>
                  <a:pt x="20749" y="6937"/>
                  <a:pt x="20651" y="6927"/>
                </a:cubicBezTo>
                <a:cubicBezTo>
                  <a:pt x="20541" y="6914"/>
                  <a:pt x="20430" y="6901"/>
                  <a:pt x="20320" y="6888"/>
                </a:cubicBezTo>
                <a:cubicBezTo>
                  <a:pt x="20100" y="6861"/>
                  <a:pt x="19880" y="6832"/>
                  <a:pt x="19660" y="6807"/>
                </a:cubicBezTo>
                <a:cubicBezTo>
                  <a:pt x="19269" y="6764"/>
                  <a:pt x="18876" y="6730"/>
                  <a:pt x="18484" y="6704"/>
                </a:cubicBezTo>
                <a:cubicBezTo>
                  <a:pt x="17790" y="5360"/>
                  <a:pt x="16802" y="4270"/>
                  <a:pt x="15640" y="3478"/>
                </a:cubicBezTo>
                <a:cubicBezTo>
                  <a:pt x="15647" y="3080"/>
                  <a:pt x="15649" y="2683"/>
                  <a:pt x="15647" y="2284"/>
                </a:cubicBezTo>
                <a:cubicBezTo>
                  <a:pt x="15646" y="2060"/>
                  <a:pt x="15643" y="1835"/>
                  <a:pt x="15641" y="1610"/>
                </a:cubicBezTo>
                <a:cubicBezTo>
                  <a:pt x="15640" y="1498"/>
                  <a:pt x="15641" y="1385"/>
                  <a:pt x="15640" y="1273"/>
                </a:cubicBezTo>
                <a:cubicBezTo>
                  <a:pt x="15641" y="1167"/>
                  <a:pt x="15605" y="1062"/>
                  <a:pt x="15539" y="980"/>
                </a:cubicBezTo>
                <a:cubicBezTo>
                  <a:pt x="15485" y="912"/>
                  <a:pt x="15412" y="861"/>
                  <a:pt x="15330" y="834"/>
                </a:cubicBezTo>
                <a:cubicBezTo>
                  <a:pt x="15174" y="783"/>
                  <a:pt x="15019" y="733"/>
                  <a:pt x="14864" y="682"/>
                </a:cubicBezTo>
                <a:cubicBezTo>
                  <a:pt x="14607" y="598"/>
                  <a:pt x="14349" y="513"/>
                  <a:pt x="14091" y="428"/>
                </a:cubicBezTo>
                <a:cubicBezTo>
                  <a:pt x="13834" y="344"/>
                  <a:pt x="13577" y="259"/>
                  <a:pt x="13320" y="175"/>
                </a:cubicBezTo>
                <a:cubicBezTo>
                  <a:pt x="13164" y="124"/>
                  <a:pt x="13008" y="72"/>
                  <a:pt x="12853" y="21"/>
                </a:cubicBezTo>
                <a:cubicBezTo>
                  <a:pt x="12809" y="7"/>
                  <a:pt x="12763" y="0"/>
                  <a:pt x="12718" y="0"/>
                </a:cubicBezTo>
                <a:close/>
                <a:moveTo>
                  <a:pt x="10918" y="5173"/>
                </a:moveTo>
                <a:cubicBezTo>
                  <a:pt x="12883" y="5224"/>
                  <a:pt x="14762" y="6336"/>
                  <a:pt x="15719" y="8237"/>
                </a:cubicBezTo>
                <a:cubicBezTo>
                  <a:pt x="17112" y="11001"/>
                  <a:pt x="16030" y="14386"/>
                  <a:pt x="13303" y="15799"/>
                </a:cubicBezTo>
                <a:cubicBezTo>
                  <a:pt x="10577" y="17211"/>
                  <a:pt x="7239" y="16115"/>
                  <a:pt x="5846" y="13350"/>
                </a:cubicBezTo>
                <a:cubicBezTo>
                  <a:pt x="4454" y="10586"/>
                  <a:pt x="5534" y="7199"/>
                  <a:pt x="8261" y="5787"/>
                </a:cubicBezTo>
                <a:cubicBezTo>
                  <a:pt x="9113" y="5345"/>
                  <a:pt x="10024" y="5150"/>
                  <a:pt x="10918" y="517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4267">
                <a:schemeClr val="accent2"/>
              </a:gs>
              <a:gs pos="68294">
                <a:schemeClr val="accent3"/>
              </a:gs>
              <a:gs pos="100000">
                <a:schemeClr val="accent4"/>
              </a:gs>
            </a:gsLst>
            <a:lin ang="285445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251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22413642" y="947395"/>
            <a:ext cx="864077" cy="533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2142744" y="5059680"/>
            <a:ext cx="19107912" cy="6699504"/>
          </a:xfrm>
          <a:prstGeom prst="rect">
            <a:avLst/>
          </a:prstGeom>
        </p:spPr>
        <p:txBody>
          <a:bodyPr/>
          <a:lstStyle>
            <a:lvl1pPr marL="26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1pPr>
            <a:lvl2pPr marL="90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2pPr>
            <a:lvl3pPr marL="153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3pPr>
            <a:lvl4pPr marL="217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4pPr>
            <a:lvl5pPr marL="280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5pPr>
            <a:lvl6pPr marL="344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6pPr>
            <a:lvl7pPr marL="407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7pPr>
            <a:lvl8pPr marL="471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8pPr>
            <a:lvl9pPr marL="534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9pPr>
          </a:lstStyle>
          <a:p>
            <a:pPr marL="0" indent="0" algn="just" hangingPunct="1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lang="es-ES" sz="4400" baseline="0" dirty="0">
                <a:solidFill>
                  <a:schemeClr val="tx1"/>
                </a:solidFill>
              </a:rPr>
              <a:t>Vector </a:t>
            </a:r>
            <a:r>
              <a:rPr lang="es-ES" sz="4400" baseline="0" dirty="0" err="1">
                <a:solidFill>
                  <a:schemeClr val="tx1"/>
                </a:solidFill>
              </a:rPr>
              <a:t>hóa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là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một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bước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quan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trọng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trong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bất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kỳ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một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bài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toán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nào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của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xử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lý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ngôn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ngữ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tự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nhiên</a:t>
            </a:r>
            <a:r>
              <a:rPr lang="es-ES" sz="4400" baseline="0" dirty="0">
                <a:solidFill>
                  <a:schemeClr val="tx1"/>
                </a:solidFill>
              </a:rPr>
              <a:t>. </a:t>
            </a:r>
            <a:r>
              <a:rPr lang="es-ES" sz="4400" baseline="0" dirty="0" err="1">
                <a:solidFill>
                  <a:schemeClr val="tx1"/>
                </a:solidFill>
              </a:rPr>
              <a:t>Thông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thường</a:t>
            </a:r>
            <a:r>
              <a:rPr lang="es-ES" sz="4400" baseline="0" dirty="0">
                <a:solidFill>
                  <a:schemeClr val="tx1"/>
                </a:solidFill>
              </a:rPr>
              <a:t>, </a:t>
            </a:r>
            <a:r>
              <a:rPr lang="es-ES" sz="4400" baseline="0" dirty="0" err="1">
                <a:solidFill>
                  <a:schemeClr val="tx1"/>
                </a:solidFill>
              </a:rPr>
              <a:t>máy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tính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không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thể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hiểu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được</a:t>
            </a:r>
            <a:r>
              <a:rPr lang="es-ES" sz="4400" baseline="0" dirty="0">
                <a:solidFill>
                  <a:schemeClr val="tx1"/>
                </a:solidFill>
              </a:rPr>
              <a:t> ý </a:t>
            </a:r>
            <a:r>
              <a:rPr lang="es-ES" sz="4400" baseline="0" dirty="0" err="1">
                <a:solidFill>
                  <a:schemeClr val="tx1"/>
                </a:solidFill>
              </a:rPr>
              <a:t>nghĩa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các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từ</a:t>
            </a:r>
            <a:r>
              <a:rPr lang="es-ES" sz="4400" baseline="0" dirty="0">
                <a:solidFill>
                  <a:schemeClr val="tx1"/>
                </a:solidFill>
              </a:rPr>
              <a:t>. </a:t>
            </a:r>
            <a:r>
              <a:rPr lang="es-ES" sz="4400" baseline="0" dirty="0" err="1">
                <a:solidFill>
                  <a:schemeClr val="tx1"/>
                </a:solidFill>
              </a:rPr>
              <a:t>Như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vậy</a:t>
            </a:r>
            <a:r>
              <a:rPr lang="es-ES" sz="4400" baseline="0" dirty="0">
                <a:solidFill>
                  <a:schemeClr val="tx1"/>
                </a:solidFill>
              </a:rPr>
              <a:t>, </a:t>
            </a:r>
            <a:r>
              <a:rPr lang="es-ES" sz="4400" baseline="0" dirty="0" err="1">
                <a:solidFill>
                  <a:schemeClr val="tx1"/>
                </a:solidFill>
              </a:rPr>
              <a:t>để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xử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lý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được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ngôn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ngữ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tự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nhiên</a:t>
            </a:r>
            <a:r>
              <a:rPr lang="es-ES" sz="4400" baseline="0" dirty="0">
                <a:solidFill>
                  <a:schemeClr val="tx1"/>
                </a:solidFill>
              </a:rPr>
              <a:t>, </a:t>
            </a:r>
            <a:r>
              <a:rPr lang="es-ES" sz="4400" baseline="0" dirty="0" err="1">
                <a:solidFill>
                  <a:schemeClr val="tx1"/>
                </a:solidFill>
              </a:rPr>
              <a:t>ta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cần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có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một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phương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pháp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để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biểu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diễn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văn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bản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dưới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dạng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mà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máy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tính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có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thể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hiểu</a:t>
            </a:r>
            <a:r>
              <a:rPr lang="es-ES" sz="4400" baseline="0" dirty="0">
                <a:solidFill>
                  <a:schemeClr val="tx1"/>
                </a:solidFill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</a:rPr>
              <a:t>được</a:t>
            </a:r>
            <a:r>
              <a:rPr lang="es-ES" sz="4400" baseline="0" dirty="0">
                <a:solidFill>
                  <a:schemeClr val="tx1"/>
                </a:solidFill>
              </a:rPr>
              <a:t>.</a:t>
            </a:r>
          </a:p>
          <a:p>
            <a:pPr algn="just" hangingPunct="1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s-ES" sz="4400" baseline="0" dirty="0">
                <a:solidFill>
                  <a:schemeClr val="tx1"/>
                </a:solidFill>
              </a:rPr>
              <a:t>Bag of Word</a:t>
            </a:r>
          </a:p>
          <a:p>
            <a:pPr algn="just" hangingPunct="1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s-ES" sz="4400" baseline="0" dirty="0">
                <a:solidFill>
                  <a:schemeClr val="tx1"/>
                </a:solidFill>
              </a:rPr>
              <a:t>TF-IDF</a:t>
            </a:r>
            <a:endParaRPr lang="en-US" sz="4400" baseline="0" dirty="0">
              <a:solidFill>
                <a:schemeClr val="tx1"/>
              </a:solidFill>
            </a:endParaRPr>
          </a:p>
        </p:txBody>
      </p:sp>
      <p:sp>
        <p:nvSpPr>
          <p:cNvPr id="5" name="Shape 54">
            <a:extLst>
              <a:ext uri="{FF2B5EF4-FFF2-40B4-BE49-F238E27FC236}">
                <a16:creationId xmlns:a16="http://schemas.microsoft.com/office/drawing/2014/main" id="{4A765B43-4E2F-4119-B223-CD2EFD81EEEB}"/>
              </a:ext>
            </a:extLst>
          </p:cNvPr>
          <p:cNvSpPr/>
          <p:nvPr/>
        </p:nvSpPr>
        <p:spPr>
          <a:xfrm>
            <a:off x="4929853" y="361960"/>
            <a:ext cx="14524293" cy="135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</p:txBody>
      </p:sp>
      <p:sp>
        <p:nvSpPr>
          <p:cNvPr id="6" name="Shape 47">
            <a:extLst>
              <a:ext uri="{FF2B5EF4-FFF2-40B4-BE49-F238E27FC236}">
                <a16:creationId xmlns:a16="http://schemas.microsoft.com/office/drawing/2014/main" id="{4098C09D-BA49-4DE8-98E8-7C2EE7B438B7}"/>
              </a:ext>
            </a:extLst>
          </p:cNvPr>
          <p:cNvSpPr/>
          <p:nvPr/>
        </p:nvSpPr>
        <p:spPr>
          <a:xfrm>
            <a:off x="2503592" y="2921926"/>
            <a:ext cx="12800851" cy="855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sz="6000" dirty="0" err="1">
                <a:solidFill>
                  <a:schemeClr val="tx1"/>
                </a:solidFill>
              </a:rPr>
              <a:t>Tiền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xử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lý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dữ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liệu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Shape 947">
            <a:extLst>
              <a:ext uri="{FF2B5EF4-FFF2-40B4-BE49-F238E27FC236}">
                <a16:creationId xmlns:a16="http://schemas.microsoft.com/office/drawing/2014/main" id="{17EB572B-F7F0-4913-8D91-30624987E062}"/>
              </a:ext>
            </a:extLst>
          </p:cNvPr>
          <p:cNvSpPr/>
          <p:nvPr/>
        </p:nvSpPr>
        <p:spPr>
          <a:xfrm>
            <a:off x="192737" y="2293894"/>
            <a:ext cx="2088038" cy="2059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3" h="21592" extrusionOk="0">
                <a:moveTo>
                  <a:pt x="12718" y="0"/>
                </a:moveTo>
                <a:cubicBezTo>
                  <a:pt x="12672" y="0"/>
                  <a:pt x="12627" y="6"/>
                  <a:pt x="12583" y="20"/>
                </a:cubicBezTo>
                <a:cubicBezTo>
                  <a:pt x="12489" y="50"/>
                  <a:pt x="12406" y="111"/>
                  <a:pt x="12349" y="193"/>
                </a:cubicBezTo>
                <a:cubicBezTo>
                  <a:pt x="12284" y="284"/>
                  <a:pt x="12219" y="373"/>
                  <a:pt x="12153" y="463"/>
                </a:cubicBezTo>
                <a:cubicBezTo>
                  <a:pt x="12021" y="644"/>
                  <a:pt x="11888" y="825"/>
                  <a:pt x="11758" y="1007"/>
                </a:cubicBezTo>
                <a:cubicBezTo>
                  <a:pt x="11529" y="1327"/>
                  <a:pt x="11310" y="1653"/>
                  <a:pt x="11096" y="1982"/>
                </a:cubicBezTo>
                <a:cubicBezTo>
                  <a:pt x="9699" y="1930"/>
                  <a:pt x="8272" y="2220"/>
                  <a:pt x="6934" y="2890"/>
                </a:cubicBezTo>
                <a:cubicBezTo>
                  <a:pt x="6596" y="2686"/>
                  <a:pt x="6256" y="2485"/>
                  <a:pt x="5914" y="2289"/>
                </a:cubicBezTo>
                <a:cubicBezTo>
                  <a:pt x="5721" y="2178"/>
                  <a:pt x="5528" y="2068"/>
                  <a:pt x="5334" y="1958"/>
                </a:cubicBezTo>
                <a:cubicBezTo>
                  <a:pt x="5237" y="1903"/>
                  <a:pt x="5140" y="1847"/>
                  <a:pt x="5044" y="1792"/>
                </a:cubicBezTo>
                <a:cubicBezTo>
                  <a:pt x="4953" y="1738"/>
                  <a:pt x="4848" y="1718"/>
                  <a:pt x="4744" y="1735"/>
                </a:cubicBezTo>
                <a:cubicBezTo>
                  <a:pt x="4659" y="1749"/>
                  <a:pt x="4580" y="1788"/>
                  <a:pt x="4516" y="1847"/>
                </a:cubicBezTo>
                <a:cubicBezTo>
                  <a:pt x="4396" y="1958"/>
                  <a:pt x="4273" y="2070"/>
                  <a:pt x="4153" y="2181"/>
                </a:cubicBezTo>
                <a:cubicBezTo>
                  <a:pt x="3952" y="2366"/>
                  <a:pt x="3752" y="2550"/>
                  <a:pt x="3552" y="2734"/>
                </a:cubicBezTo>
                <a:cubicBezTo>
                  <a:pt x="3352" y="2918"/>
                  <a:pt x="3152" y="3104"/>
                  <a:pt x="2951" y="3288"/>
                </a:cubicBezTo>
                <a:cubicBezTo>
                  <a:pt x="2830" y="3400"/>
                  <a:pt x="2710" y="3511"/>
                  <a:pt x="2589" y="3622"/>
                </a:cubicBezTo>
                <a:cubicBezTo>
                  <a:pt x="2521" y="3686"/>
                  <a:pt x="2474" y="3768"/>
                  <a:pt x="2454" y="3859"/>
                </a:cubicBezTo>
                <a:cubicBezTo>
                  <a:pt x="2433" y="3957"/>
                  <a:pt x="2442" y="4059"/>
                  <a:pt x="2484" y="4150"/>
                </a:cubicBezTo>
                <a:cubicBezTo>
                  <a:pt x="2529" y="4252"/>
                  <a:pt x="2574" y="4355"/>
                  <a:pt x="2619" y="4458"/>
                </a:cubicBezTo>
                <a:cubicBezTo>
                  <a:pt x="2708" y="4664"/>
                  <a:pt x="2796" y="4871"/>
                  <a:pt x="2887" y="5076"/>
                </a:cubicBezTo>
                <a:cubicBezTo>
                  <a:pt x="3048" y="5439"/>
                  <a:pt x="3219" y="5798"/>
                  <a:pt x="3396" y="6153"/>
                </a:cubicBezTo>
                <a:cubicBezTo>
                  <a:pt x="2660" y="7360"/>
                  <a:pt x="2222" y="8728"/>
                  <a:pt x="2117" y="10143"/>
                </a:cubicBezTo>
                <a:cubicBezTo>
                  <a:pt x="1774" y="10333"/>
                  <a:pt x="1433" y="10527"/>
                  <a:pt x="1094" y="10724"/>
                </a:cubicBezTo>
                <a:cubicBezTo>
                  <a:pt x="902" y="10837"/>
                  <a:pt x="711" y="10950"/>
                  <a:pt x="519" y="11063"/>
                </a:cubicBezTo>
                <a:cubicBezTo>
                  <a:pt x="423" y="11120"/>
                  <a:pt x="328" y="11175"/>
                  <a:pt x="232" y="11232"/>
                </a:cubicBezTo>
                <a:cubicBezTo>
                  <a:pt x="140" y="11283"/>
                  <a:pt x="69" y="11365"/>
                  <a:pt x="31" y="11464"/>
                </a:cubicBezTo>
                <a:cubicBezTo>
                  <a:pt x="-1" y="11545"/>
                  <a:pt x="-9" y="11635"/>
                  <a:pt x="8" y="11721"/>
                </a:cubicBezTo>
                <a:cubicBezTo>
                  <a:pt x="42" y="11883"/>
                  <a:pt x="74" y="12046"/>
                  <a:pt x="107" y="12208"/>
                </a:cubicBezTo>
                <a:cubicBezTo>
                  <a:pt x="162" y="12477"/>
                  <a:pt x="217" y="12744"/>
                  <a:pt x="272" y="13013"/>
                </a:cubicBezTo>
                <a:cubicBezTo>
                  <a:pt x="327" y="13282"/>
                  <a:pt x="382" y="13551"/>
                  <a:pt x="437" y="13820"/>
                </a:cubicBezTo>
                <a:cubicBezTo>
                  <a:pt x="470" y="13982"/>
                  <a:pt x="503" y="14143"/>
                  <a:pt x="536" y="14306"/>
                </a:cubicBezTo>
                <a:cubicBezTo>
                  <a:pt x="555" y="14397"/>
                  <a:pt x="602" y="14480"/>
                  <a:pt x="669" y="14544"/>
                </a:cubicBezTo>
                <a:cubicBezTo>
                  <a:pt x="741" y="14612"/>
                  <a:pt x="834" y="14656"/>
                  <a:pt x="932" y="14666"/>
                </a:cubicBezTo>
                <a:cubicBezTo>
                  <a:pt x="1043" y="14679"/>
                  <a:pt x="1152" y="14692"/>
                  <a:pt x="1262" y="14705"/>
                </a:cubicBezTo>
                <a:cubicBezTo>
                  <a:pt x="1482" y="14732"/>
                  <a:pt x="1702" y="14759"/>
                  <a:pt x="1922" y="14784"/>
                </a:cubicBezTo>
                <a:cubicBezTo>
                  <a:pt x="2308" y="14827"/>
                  <a:pt x="2696" y="14860"/>
                  <a:pt x="3083" y="14886"/>
                </a:cubicBezTo>
                <a:cubicBezTo>
                  <a:pt x="3781" y="16235"/>
                  <a:pt x="4773" y="17325"/>
                  <a:pt x="5942" y="18118"/>
                </a:cubicBezTo>
                <a:cubicBezTo>
                  <a:pt x="5935" y="18514"/>
                  <a:pt x="5933" y="18910"/>
                  <a:pt x="5935" y="19307"/>
                </a:cubicBezTo>
                <a:cubicBezTo>
                  <a:pt x="5936" y="19532"/>
                  <a:pt x="5939" y="19758"/>
                  <a:pt x="5941" y="19983"/>
                </a:cubicBezTo>
                <a:cubicBezTo>
                  <a:pt x="5942" y="20095"/>
                  <a:pt x="5943" y="20208"/>
                  <a:pt x="5944" y="20320"/>
                </a:cubicBezTo>
                <a:cubicBezTo>
                  <a:pt x="5942" y="20426"/>
                  <a:pt x="5977" y="20529"/>
                  <a:pt x="6043" y="20612"/>
                </a:cubicBezTo>
                <a:cubicBezTo>
                  <a:pt x="6097" y="20680"/>
                  <a:pt x="6170" y="20730"/>
                  <a:pt x="6252" y="20757"/>
                </a:cubicBezTo>
                <a:cubicBezTo>
                  <a:pt x="6408" y="20809"/>
                  <a:pt x="6563" y="20860"/>
                  <a:pt x="6718" y="20911"/>
                </a:cubicBezTo>
                <a:cubicBezTo>
                  <a:pt x="6975" y="20995"/>
                  <a:pt x="7233" y="21080"/>
                  <a:pt x="7491" y="21165"/>
                </a:cubicBezTo>
                <a:cubicBezTo>
                  <a:pt x="7748" y="21249"/>
                  <a:pt x="8006" y="21334"/>
                  <a:pt x="8264" y="21418"/>
                </a:cubicBezTo>
                <a:cubicBezTo>
                  <a:pt x="8419" y="21469"/>
                  <a:pt x="8574" y="21521"/>
                  <a:pt x="8729" y="21572"/>
                </a:cubicBezTo>
                <a:cubicBezTo>
                  <a:pt x="8817" y="21600"/>
                  <a:pt x="8911" y="21599"/>
                  <a:pt x="8999" y="21572"/>
                </a:cubicBezTo>
                <a:cubicBezTo>
                  <a:pt x="9093" y="21542"/>
                  <a:pt x="9176" y="21482"/>
                  <a:pt x="9233" y="21400"/>
                </a:cubicBezTo>
                <a:cubicBezTo>
                  <a:pt x="9298" y="21309"/>
                  <a:pt x="9364" y="21218"/>
                  <a:pt x="9430" y="21128"/>
                </a:cubicBezTo>
                <a:cubicBezTo>
                  <a:pt x="9562" y="20947"/>
                  <a:pt x="9694" y="20766"/>
                  <a:pt x="9824" y="20584"/>
                </a:cubicBezTo>
                <a:cubicBezTo>
                  <a:pt x="10054" y="20263"/>
                  <a:pt x="10275" y="19937"/>
                  <a:pt x="10489" y="19606"/>
                </a:cubicBezTo>
                <a:cubicBezTo>
                  <a:pt x="11880" y="19655"/>
                  <a:pt x="13299" y="19364"/>
                  <a:pt x="14630" y="18696"/>
                </a:cubicBezTo>
                <a:cubicBezTo>
                  <a:pt x="14968" y="18901"/>
                  <a:pt x="15308" y="19101"/>
                  <a:pt x="15650" y="19298"/>
                </a:cubicBezTo>
                <a:cubicBezTo>
                  <a:pt x="15843" y="19409"/>
                  <a:pt x="16036" y="19519"/>
                  <a:pt x="16230" y="19629"/>
                </a:cubicBezTo>
                <a:cubicBezTo>
                  <a:pt x="16327" y="19684"/>
                  <a:pt x="16424" y="19738"/>
                  <a:pt x="16520" y="19793"/>
                </a:cubicBezTo>
                <a:cubicBezTo>
                  <a:pt x="16611" y="19847"/>
                  <a:pt x="16716" y="19868"/>
                  <a:pt x="16820" y="19851"/>
                </a:cubicBezTo>
                <a:cubicBezTo>
                  <a:pt x="16905" y="19837"/>
                  <a:pt x="16985" y="19799"/>
                  <a:pt x="17049" y="19740"/>
                </a:cubicBezTo>
                <a:cubicBezTo>
                  <a:pt x="17170" y="19629"/>
                  <a:pt x="17291" y="19517"/>
                  <a:pt x="17412" y="19406"/>
                </a:cubicBezTo>
                <a:cubicBezTo>
                  <a:pt x="17612" y="19221"/>
                  <a:pt x="17812" y="19036"/>
                  <a:pt x="18012" y="18851"/>
                </a:cubicBezTo>
                <a:cubicBezTo>
                  <a:pt x="18212" y="18667"/>
                  <a:pt x="18412" y="18483"/>
                  <a:pt x="18613" y="18299"/>
                </a:cubicBezTo>
                <a:cubicBezTo>
                  <a:pt x="18734" y="18187"/>
                  <a:pt x="18854" y="18076"/>
                  <a:pt x="18975" y="17964"/>
                </a:cubicBezTo>
                <a:cubicBezTo>
                  <a:pt x="19043" y="17901"/>
                  <a:pt x="19091" y="17819"/>
                  <a:pt x="19111" y="17727"/>
                </a:cubicBezTo>
                <a:cubicBezTo>
                  <a:pt x="19133" y="17630"/>
                  <a:pt x="19122" y="17527"/>
                  <a:pt x="19080" y="17436"/>
                </a:cubicBezTo>
                <a:cubicBezTo>
                  <a:pt x="19035" y="17333"/>
                  <a:pt x="18990" y="17231"/>
                  <a:pt x="18945" y="17128"/>
                </a:cubicBezTo>
                <a:cubicBezTo>
                  <a:pt x="18856" y="16922"/>
                  <a:pt x="18768" y="16716"/>
                  <a:pt x="18677" y="16511"/>
                </a:cubicBezTo>
                <a:cubicBezTo>
                  <a:pt x="18516" y="16148"/>
                  <a:pt x="18347" y="15789"/>
                  <a:pt x="18169" y="15434"/>
                </a:cubicBezTo>
                <a:cubicBezTo>
                  <a:pt x="18904" y="14229"/>
                  <a:pt x="19342" y="12861"/>
                  <a:pt x="19447" y="11449"/>
                </a:cubicBezTo>
                <a:lnTo>
                  <a:pt x="19448" y="11458"/>
                </a:lnTo>
                <a:cubicBezTo>
                  <a:pt x="19797" y="11265"/>
                  <a:pt x="20144" y="11069"/>
                  <a:pt x="20488" y="10869"/>
                </a:cubicBezTo>
                <a:cubicBezTo>
                  <a:pt x="20680" y="10756"/>
                  <a:pt x="20871" y="10643"/>
                  <a:pt x="21063" y="10530"/>
                </a:cubicBezTo>
                <a:cubicBezTo>
                  <a:pt x="21159" y="10473"/>
                  <a:pt x="21254" y="10416"/>
                  <a:pt x="21350" y="10360"/>
                </a:cubicBezTo>
                <a:cubicBezTo>
                  <a:pt x="21442" y="10308"/>
                  <a:pt x="21514" y="10226"/>
                  <a:pt x="21553" y="10127"/>
                </a:cubicBezTo>
                <a:cubicBezTo>
                  <a:pt x="21584" y="10046"/>
                  <a:pt x="21591" y="9956"/>
                  <a:pt x="21574" y="9871"/>
                </a:cubicBezTo>
                <a:cubicBezTo>
                  <a:pt x="21540" y="9709"/>
                  <a:pt x="21508" y="9547"/>
                  <a:pt x="21475" y="9385"/>
                </a:cubicBezTo>
                <a:cubicBezTo>
                  <a:pt x="21420" y="9116"/>
                  <a:pt x="21365" y="8847"/>
                  <a:pt x="21310" y="8578"/>
                </a:cubicBezTo>
                <a:cubicBezTo>
                  <a:pt x="21255" y="8310"/>
                  <a:pt x="21200" y="8041"/>
                  <a:pt x="21145" y="7772"/>
                </a:cubicBezTo>
                <a:cubicBezTo>
                  <a:pt x="21112" y="7610"/>
                  <a:pt x="21079" y="7448"/>
                  <a:pt x="21046" y="7286"/>
                </a:cubicBezTo>
                <a:cubicBezTo>
                  <a:pt x="21027" y="7194"/>
                  <a:pt x="20980" y="7111"/>
                  <a:pt x="20913" y="7047"/>
                </a:cubicBezTo>
                <a:cubicBezTo>
                  <a:pt x="20841" y="6979"/>
                  <a:pt x="20749" y="6937"/>
                  <a:pt x="20651" y="6927"/>
                </a:cubicBezTo>
                <a:cubicBezTo>
                  <a:pt x="20541" y="6914"/>
                  <a:pt x="20430" y="6901"/>
                  <a:pt x="20320" y="6888"/>
                </a:cubicBezTo>
                <a:cubicBezTo>
                  <a:pt x="20100" y="6861"/>
                  <a:pt x="19880" y="6832"/>
                  <a:pt x="19660" y="6807"/>
                </a:cubicBezTo>
                <a:cubicBezTo>
                  <a:pt x="19269" y="6764"/>
                  <a:pt x="18876" y="6730"/>
                  <a:pt x="18484" y="6704"/>
                </a:cubicBezTo>
                <a:cubicBezTo>
                  <a:pt x="17790" y="5360"/>
                  <a:pt x="16802" y="4270"/>
                  <a:pt x="15640" y="3478"/>
                </a:cubicBezTo>
                <a:cubicBezTo>
                  <a:pt x="15647" y="3080"/>
                  <a:pt x="15649" y="2683"/>
                  <a:pt x="15647" y="2284"/>
                </a:cubicBezTo>
                <a:cubicBezTo>
                  <a:pt x="15646" y="2060"/>
                  <a:pt x="15643" y="1835"/>
                  <a:pt x="15641" y="1610"/>
                </a:cubicBezTo>
                <a:cubicBezTo>
                  <a:pt x="15640" y="1498"/>
                  <a:pt x="15641" y="1385"/>
                  <a:pt x="15640" y="1273"/>
                </a:cubicBezTo>
                <a:cubicBezTo>
                  <a:pt x="15641" y="1167"/>
                  <a:pt x="15605" y="1062"/>
                  <a:pt x="15539" y="980"/>
                </a:cubicBezTo>
                <a:cubicBezTo>
                  <a:pt x="15485" y="912"/>
                  <a:pt x="15412" y="861"/>
                  <a:pt x="15330" y="834"/>
                </a:cubicBezTo>
                <a:cubicBezTo>
                  <a:pt x="15174" y="783"/>
                  <a:pt x="15019" y="733"/>
                  <a:pt x="14864" y="682"/>
                </a:cubicBezTo>
                <a:cubicBezTo>
                  <a:pt x="14607" y="598"/>
                  <a:pt x="14349" y="513"/>
                  <a:pt x="14091" y="428"/>
                </a:cubicBezTo>
                <a:cubicBezTo>
                  <a:pt x="13834" y="344"/>
                  <a:pt x="13577" y="259"/>
                  <a:pt x="13320" y="175"/>
                </a:cubicBezTo>
                <a:cubicBezTo>
                  <a:pt x="13164" y="124"/>
                  <a:pt x="13008" y="72"/>
                  <a:pt x="12853" y="21"/>
                </a:cubicBezTo>
                <a:cubicBezTo>
                  <a:pt x="12809" y="7"/>
                  <a:pt x="12763" y="0"/>
                  <a:pt x="12718" y="0"/>
                </a:cubicBezTo>
                <a:close/>
                <a:moveTo>
                  <a:pt x="10918" y="5173"/>
                </a:moveTo>
                <a:cubicBezTo>
                  <a:pt x="12883" y="5224"/>
                  <a:pt x="14762" y="6336"/>
                  <a:pt x="15719" y="8237"/>
                </a:cubicBezTo>
                <a:cubicBezTo>
                  <a:pt x="17112" y="11001"/>
                  <a:pt x="16030" y="14386"/>
                  <a:pt x="13303" y="15799"/>
                </a:cubicBezTo>
                <a:cubicBezTo>
                  <a:pt x="10577" y="17211"/>
                  <a:pt x="7239" y="16115"/>
                  <a:pt x="5846" y="13350"/>
                </a:cubicBezTo>
                <a:cubicBezTo>
                  <a:pt x="4454" y="10586"/>
                  <a:pt x="5534" y="7199"/>
                  <a:pt x="8261" y="5787"/>
                </a:cubicBezTo>
                <a:cubicBezTo>
                  <a:pt x="9113" y="5345"/>
                  <a:pt x="10024" y="5150"/>
                  <a:pt x="10918" y="517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4267">
                <a:schemeClr val="accent2"/>
              </a:gs>
              <a:gs pos="68294">
                <a:schemeClr val="accent3"/>
              </a:gs>
              <a:gs pos="100000">
                <a:schemeClr val="accent4"/>
              </a:gs>
            </a:gsLst>
            <a:lin ang="285445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209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22413642" y="947395"/>
            <a:ext cx="864077" cy="533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2142744" y="5059680"/>
            <a:ext cx="19107912" cy="6699504"/>
          </a:xfrm>
          <a:prstGeom prst="rect">
            <a:avLst/>
          </a:prstGeom>
        </p:spPr>
        <p:txBody>
          <a:bodyPr/>
          <a:lstStyle>
            <a:lvl1pPr marL="26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1pPr>
            <a:lvl2pPr marL="90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2pPr>
            <a:lvl3pPr marL="153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3pPr>
            <a:lvl4pPr marL="217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4pPr>
            <a:lvl5pPr marL="280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5pPr>
            <a:lvl6pPr marL="344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6pPr>
            <a:lvl7pPr marL="407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7pPr>
            <a:lvl8pPr marL="471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8pPr>
            <a:lvl9pPr marL="534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9pPr>
          </a:lstStyle>
          <a:p>
            <a:pPr marL="0" indent="0" algn="just" hangingPunct="1">
              <a:lnSpc>
                <a:spcPct val="150000"/>
              </a:lnSpc>
              <a:spcBef>
                <a:spcPts val="1200"/>
              </a:spcBef>
              <a:buFontTx/>
              <a:buNone/>
            </a:pPr>
            <a:endParaRPr lang="en-US" sz="4400" baseline="0" dirty="0">
              <a:solidFill>
                <a:schemeClr val="tx1"/>
              </a:solidFill>
            </a:endParaRPr>
          </a:p>
        </p:txBody>
      </p:sp>
      <p:sp>
        <p:nvSpPr>
          <p:cNvPr id="5" name="Shape 54">
            <a:extLst>
              <a:ext uri="{FF2B5EF4-FFF2-40B4-BE49-F238E27FC236}">
                <a16:creationId xmlns:a16="http://schemas.microsoft.com/office/drawing/2014/main" id="{4A765B43-4E2F-4119-B223-CD2EFD81EEEB}"/>
              </a:ext>
            </a:extLst>
          </p:cNvPr>
          <p:cNvSpPr/>
          <p:nvPr/>
        </p:nvSpPr>
        <p:spPr>
          <a:xfrm>
            <a:off x="4929853" y="361960"/>
            <a:ext cx="14524293" cy="135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</p:txBody>
      </p:sp>
      <p:sp>
        <p:nvSpPr>
          <p:cNvPr id="6" name="Shape 47">
            <a:extLst>
              <a:ext uri="{FF2B5EF4-FFF2-40B4-BE49-F238E27FC236}">
                <a16:creationId xmlns:a16="http://schemas.microsoft.com/office/drawing/2014/main" id="{4098C09D-BA49-4DE8-98E8-7C2EE7B438B7}"/>
              </a:ext>
            </a:extLst>
          </p:cNvPr>
          <p:cNvSpPr/>
          <p:nvPr/>
        </p:nvSpPr>
        <p:spPr>
          <a:xfrm>
            <a:off x="2503592" y="2921926"/>
            <a:ext cx="12800851" cy="855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sz="6000" dirty="0" err="1">
                <a:solidFill>
                  <a:schemeClr val="tx1"/>
                </a:solidFill>
              </a:rPr>
              <a:t>Xây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dựng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mô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hình</a:t>
            </a:r>
            <a:endParaRPr lang="en-US" sz="6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465C7F-E6C5-4B21-8CAF-4FA2396ED69F}"/>
                  </a:ext>
                </a:extLst>
              </p:cNvPr>
              <p:cNvSpPr txBox="1"/>
              <p:nvPr/>
            </p:nvSpPr>
            <p:spPr>
              <a:xfrm>
                <a:off x="1060704" y="10573306"/>
                <a:ext cx="16965198" cy="26890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tabLst>
                    <a:tab pos="180340" algn="l"/>
                  </a:tabLst>
                </a:pPr>
                <a:r>
                  <a:rPr lang="en-US" sz="45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Trong </a:t>
                </a:r>
                <a:r>
                  <a:rPr lang="en-US" sz="4500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đó</a:t>
                </a:r>
                <a:r>
                  <a:rPr lang="en-US" sz="45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:</a:t>
                </a:r>
                <a:br>
                  <a:rPr lang="en-US" sz="45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4500" i="1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500" i="1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4500" i="1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500" baseline="300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 </a:t>
                </a:r>
                <a:r>
                  <a:rPr lang="en-US" sz="4500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là</a:t>
                </a:r>
                <a:r>
                  <a:rPr lang="en-US" sz="45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tổng</a:t>
                </a:r>
                <a:r>
                  <a:rPr lang="en-US" sz="45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số</a:t>
                </a:r>
                <a:r>
                  <a:rPr lang="en-US" sz="45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lần</a:t>
                </a:r>
                <a:r>
                  <a:rPr lang="en-US" sz="45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từ</a:t>
                </a:r>
                <a:r>
                  <a:rPr lang="en-US" sz="45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500" i="1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500" i="1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500" i="1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500" baseline="300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 </a:t>
                </a:r>
                <a:r>
                  <a:rPr lang="en-US" sz="4500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xuất</a:t>
                </a:r>
                <a:r>
                  <a:rPr lang="en-US" sz="45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hiện</a:t>
                </a:r>
                <a:r>
                  <a:rPr lang="en-US" sz="45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trong</a:t>
                </a:r>
                <a:r>
                  <a:rPr lang="en-US" sz="45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văn</a:t>
                </a:r>
                <a:r>
                  <a:rPr lang="en-US" sz="45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bản</a:t>
                </a:r>
                <a:r>
                  <a:rPr lang="en-US" sz="45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.</a:t>
                </a:r>
                <a:br>
                  <a:rPr lang="en-US" sz="45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4500" i="1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500" i="1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4500" i="1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45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là </a:t>
                </a:r>
                <a:r>
                  <a:rPr lang="en-US" sz="4500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tổng</a:t>
                </a:r>
                <a:r>
                  <a:rPr lang="en-US" sz="45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số</a:t>
                </a:r>
                <a:r>
                  <a:rPr lang="en-US" sz="45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lần</a:t>
                </a:r>
                <a:r>
                  <a:rPr lang="en-US" sz="45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từ</a:t>
                </a:r>
                <a:r>
                  <a:rPr lang="en-US" sz="45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của</a:t>
                </a:r>
                <a:r>
                  <a:rPr lang="en-US" sz="45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tất</a:t>
                </a:r>
                <a:r>
                  <a:rPr lang="en-US" sz="45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cả</a:t>
                </a:r>
                <a:r>
                  <a:rPr lang="en-US" sz="45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các</a:t>
                </a:r>
                <a:r>
                  <a:rPr lang="en-US" sz="45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từ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500" i="1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4500" baseline="30000" dirty="0">
                            <a:solidFill>
                              <a:srgbClr val="000000"/>
                            </a:solidFill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a:rPr lang="en-US" sz="4500" i="1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500" i="1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4500" i="1" baseline="30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4500" i="1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500" i="1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500" i="1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4500" i="1" baseline="30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4500" i="1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500" i="1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500" i="1" baseline="30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4500" spc="-25" baseline="300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spc="-25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​</a:t>
                </a:r>
                <a:r>
                  <a:rPr lang="en-US" sz="45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 </a:t>
                </a:r>
                <a:r>
                  <a:rPr lang="en-US" sz="4500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xuất</a:t>
                </a:r>
                <a:r>
                  <a:rPr lang="en-US" sz="45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hiện</a:t>
                </a:r>
                <a:r>
                  <a:rPr lang="en-US" sz="45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trong</a:t>
                </a:r>
                <a:r>
                  <a:rPr lang="en-US" sz="45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văn</a:t>
                </a:r>
                <a:r>
                  <a:rPr lang="en-US" sz="45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bản</a:t>
                </a:r>
                <a:r>
                  <a:rPr lang="en-US" sz="45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.</a:t>
                </a:r>
                <a:endParaRPr lang="en-US" sz="4500" dirty="0"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465C7F-E6C5-4B21-8CAF-4FA2396ED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04" y="10573306"/>
                <a:ext cx="16965198" cy="2689069"/>
              </a:xfrm>
              <a:prstGeom prst="rect">
                <a:avLst/>
              </a:prstGeom>
              <a:blipFill>
                <a:blip r:embed="rId2"/>
                <a:stretch>
                  <a:fillRect l="-826" t="-905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B34F40-43A0-46E7-B16E-5DED9FF5FCE8}"/>
                  </a:ext>
                </a:extLst>
              </p:cNvPr>
              <p:cNvSpPr txBox="1"/>
              <p:nvPr/>
            </p:nvSpPr>
            <p:spPr>
              <a:xfrm>
                <a:off x="1060704" y="5059680"/>
                <a:ext cx="22217015" cy="23667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tabLst>
                    <a:tab pos="180340" algn="l"/>
                  </a:tabLst>
                </a:pP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Bài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toán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sẽ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sử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dụng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mô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hình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Multinomial Naive Bayes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Mô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hình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này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chủ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yếu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được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sử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dụng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trong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phân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loại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văn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bản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.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Đặc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trưng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đầu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vào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ở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đây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chính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là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tần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suất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xuất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hiện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của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từ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trong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văn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bản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đó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.</a:t>
                </a:r>
                <a:r>
                  <a:rPr lang="en-US" sz="4500" spc="-5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Ta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tính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xác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suất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từ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xuất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hiện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trong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văn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bản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45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r>
                      <a:rPr lang="en-US" sz="4500" i="1" baseline="300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4500" i="1" baseline="300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500" i="1" baseline="300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500" i="1" baseline="300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4500" i="1" baseline="300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/</m:t>
                    </m:r>
                    <m:r>
                      <a:rPr lang="en-US" sz="4500" i="1" baseline="300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US" sz="4500" i="1" baseline="300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như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sau</a:t>
                </a:r>
                <a:r>
                  <a:rPr lang="en-US" sz="45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B34F40-43A0-46E7-B16E-5DED9FF5F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04" y="5059680"/>
                <a:ext cx="22217015" cy="2366738"/>
              </a:xfrm>
              <a:prstGeom prst="rect">
                <a:avLst/>
              </a:prstGeom>
              <a:blipFill>
                <a:blip r:embed="rId3"/>
                <a:stretch>
                  <a:fillRect l="-631" t="-10309" r="-60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CCAB72-B6F5-47B9-975D-187AE8A5DECB}"/>
                  </a:ext>
                </a:extLst>
              </p:cNvPr>
              <p:cNvSpPr txBox="1"/>
              <p:nvPr/>
            </p:nvSpPr>
            <p:spPr>
              <a:xfrm>
                <a:off x="6074735" y="8710080"/>
                <a:ext cx="12188952" cy="14743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4400" b="1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4400" b="1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400" b="1" i="1" baseline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1" i="1" baseline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4400" b="1" i="1" baseline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4400" b="1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</m:e>
                      </m:d>
                      <m:r>
                        <a:rPr lang="en-US" sz="4400" b="1" i="0" baseline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1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400" b="1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1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4400" b="1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400" b="1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1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4400" b="1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400" b="1" baseline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CCAB72-B6F5-47B9-975D-187AE8A5D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735" y="8710080"/>
                <a:ext cx="12188952" cy="1474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hape 946">
            <a:extLst>
              <a:ext uri="{FF2B5EF4-FFF2-40B4-BE49-F238E27FC236}">
                <a16:creationId xmlns:a16="http://schemas.microsoft.com/office/drawing/2014/main" id="{B8849835-D67F-4FB7-BF36-643D5E74E661}"/>
              </a:ext>
            </a:extLst>
          </p:cNvPr>
          <p:cNvSpPr/>
          <p:nvPr/>
        </p:nvSpPr>
        <p:spPr>
          <a:xfrm>
            <a:off x="375013" y="2281260"/>
            <a:ext cx="2128579" cy="2031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84" extrusionOk="0">
                <a:moveTo>
                  <a:pt x="7693" y="5"/>
                </a:moveTo>
                <a:cubicBezTo>
                  <a:pt x="7608" y="-8"/>
                  <a:pt x="7522" y="6"/>
                  <a:pt x="7443" y="44"/>
                </a:cubicBezTo>
                <a:cubicBezTo>
                  <a:pt x="7296" y="116"/>
                  <a:pt x="7148" y="188"/>
                  <a:pt x="7000" y="261"/>
                </a:cubicBezTo>
                <a:cubicBezTo>
                  <a:pt x="6756" y="380"/>
                  <a:pt x="6510" y="498"/>
                  <a:pt x="6265" y="618"/>
                </a:cubicBezTo>
                <a:cubicBezTo>
                  <a:pt x="6020" y="737"/>
                  <a:pt x="5777" y="858"/>
                  <a:pt x="5532" y="978"/>
                </a:cubicBezTo>
                <a:cubicBezTo>
                  <a:pt x="5384" y="1050"/>
                  <a:pt x="5237" y="1122"/>
                  <a:pt x="5089" y="1194"/>
                </a:cubicBezTo>
                <a:cubicBezTo>
                  <a:pt x="5006" y="1235"/>
                  <a:pt x="4936" y="1302"/>
                  <a:pt x="4890" y="1385"/>
                </a:cubicBezTo>
                <a:cubicBezTo>
                  <a:pt x="4841" y="1475"/>
                  <a:pt x="4821" y="1578"/>
                  <a:pt x="4834" y="1680"/>
                </a:cubicBezTo>
                <a:cubicBezTo>
                  <a:pt x="4847" y="1796"/>
                  <a:pt x="4859" y="1911"/>
                  <a:pt x="4872" y="2026"/>
                </a:cubicBezTo>
                <a:cubicBezTo>
                  <a:pt x="4896" y="2257"/>
                  <a:pt x="4922" y="2488"/>
                  <a:pt x="4949" y="2718"/>
                </a:cubicBezTo>
                <a:cubicBezTo>
                  <a:pt x="4996" y="3121"/>
                  <a:pt x="5054" y="3521"/>
                  <a:pt x="5118" y="3921"/>
                </a:cubicBezTo>
                <a:cubicBezTo>
                  <a:pt x="4061" y="4877"/>
                  <a:pt x="3212" y="6111"/>
                  <a:pt x="2683" y="7571"/>
                </a:cubicBezTo>
                <a:cubicBezTo>
                  <a:pt x="2300" y="7657"/>
                  <a:pt x="1918" y="7749"/>
                  <a:pt x="1537" y="7844"/>
                </a:cubicBezTo>
                <a:cubicBezTo>
                  <a:pt x="1322" y="7898"/>
                  <a:pt x="1108" y="7952"/>
                  <a:pt x="893" y="8007"/>
                </a:cubicBezTo>
                <a:cubicBezTo>
                  <a:pt x="785" y="8034"/>
                  <a:pt x="675" y="8061"/>
                  <a:pt x="568" y="8088"/>
                </a:cubicBezTo>
                <a:cubicBezTo>
                  <a:pt x="466" y="8112"/>
                  <a:pt x="377" y="8171"/>
                  <a:pt x="313" y="8257"/>
                </a:cubicBezTo>
                <a:cubicBezTo>
                  <a:pt x="260" y="8328"/>
                  <a:pt x="226" y="8415"/>
                  <a:pt x="219" y="8505"/>
                </a:cubicBezTo>
                <a:cubicBezTo>
                  <a:pt x="205" y="8675"/>
                  <a:pt x="192" y="8846"/>
                  <a:pt x="179" y="9016"/>
                </a:cubicBezTo>
                <a:cubicBezTo>
                  <a:pt x="156" y="9298"/>
                  <a:pt x="132" y="9578"/>
                  <a:pt x="109" y="9860"/>
                </a:cubicBezTo>
                <a:cubicBezTo>
                  <a:pt x="86" y="10142"/>
                  <a:pt x="64" y="10424"/>
                  <a:pt x="42" y="10706"/>
                </a:cubicBezTo>
                <a:cubicBezTo>
                  <a:pt x="28" y="10876"/>
                  <a:pt x="15" y="11048"/>
                  <a:pt x="1" y="11218"/>
                </a:cubicBezTo>
                <a:cubicBezTo>
                  <a:pt x="-6" y="11314"/>
                  <a:pt x="14" y="11408"/>
                  <a:pt x="60" y="11491"/>
                </a:cubicBezTo>
                <a:cubicBezTo>
                  <a:pt x="110" y="11580"/>
                  <a:pt x="187" y="11651"/>
                  <a:pt x="278" y="11690"/>
                </a:cubicBezTo>
                <a:cubicBezTo>
                  <a:pt x="380" y="11736"/>
                  <a:pt x="482" y="11779"/>
                  <a:pt x="584" y="11825"/>
                </a:cubicBezTo>
                <a:cubicBezTo>
                  <a:pt x="787" y="11917"/>
                  <a:pt x="989" y="12011"/>
                  <a:pt x="1193" y="12101"/>
                </a:cubicBezTo>
                <a:cubicBezTo>
                  <a:pt x="1554" y="12260"/>
                  <a:pt x="1919" y="12407"/>
                  <a:pt x="2286" y="12548"/>
                </a:cubicBezTo>
                <a:cubicBezTo>
                  <a:pt x="2557" y="13985"/>
                  <a:pt x="3155" y="15332"/>
                  <a:pt x="4028" y="16476"/>
                </a:cubicBezTo>
                <a:cubicBezTo>
                  <a:pt x="3905" y="16862"/>
                  <a:pt x="3783" y="17251"/>
                  <a:pt x="3669" y="17640"/>
                </a:cubicBezTo>
                <a:cubicBezTo>
                  <a:pt x="3603" y="17862"/>
                  <a:pt x="3540" y="18085"/>
                  <a:pt x="3475" y="18306"/>
                </a:cubicBezTo>
                <a:cubicBezTo>
                  <a:pt x="3443" y="18417"/>
                  <a:pt x="3411" y="18527"/>
                  <a:pt x="3379" y="18638"/>
                </a:cubicBezTo>
                <a:cubicBezTo>
                  <a:pt x="3346" y="18742"/>
                  <a:pt x="3348" y="18854"/>
                  <a:pt x="3387" y="18956"/>
                </a:cubicBezTo>
                <a:cubicBezTo>
                  <a:pt x="3419" y="19040"/>
                  <a:pt x="3472" y="19112"/>
                  <a:pt x="3543" y="19164"/>
                </a:cubicBezTo>
                <a:cubicBezTo>
                  <a:pt x="3675" y="19263"/>
                  <a:pt x="3810" y="19363"/>
                  <a:pt x="3943" y="19462"/>
                </a:cubicBezTo>
                <a:cubicBezTo>
                  <a:pt x="4163" y="19626"/>
                  <a:pt x="4383" y="19790"/>
                  <a:pt x="4603" y="19954"/>
                </a:cubicBezTo>
                <a:cubicBezTo>
                  <a:pt x="4823" y="20118"/>
                  <a:pt x="5043" y="20280"/>
                  <a:pt x="5263" y="20443"/>
                </a:cubicBezTo>
                <a:cubicBezTo>
                  <a:pt x="5396" y="20542"/>
                  <a:pt x="5528" y="20643"/>
                  <a:pt x="5661" y="20741"/>
                </a:cubicBezTo>
                <a:cubicBezTo>
                  <a:pt x="5736" y="20797"/>
                  <a:pt x="5827" y="20826"/>
                  <a:pt x="5919" y="20826"/>
                </a:cubicBezTo>
                <a:cubicBezTo>
                  <a:pt x="6017" y="20826"/>
                  <a:pt x="6114" y="20793"/>
                  <a:pt x="6192" y="20730"/>
                </a:cubicBezTo>
                <a:cubicBezTo>
                  <a:pt x="6282" y="20662"/>
                  <a:pt x="6371" y="20593"/>
                  <a:pt x="6461" y="20525"/>
                </a:cubicBezTo>
                <a:cubicBezTo>
                  <a:pt x="6640" y="20388"/>
                  <a:pt x="6817" y="20253"/>
                  <a:pt x="6995" y="20114"/>
                </a:cubicBezTo>
                <a:cubicBezTo>
                  <a:pt x="7305" y="19873"/>
                  <a:pt x="7611" y="19622"/>
                  <a:pt x="7911" y="19366"/>
                </a:cubicBezTo>
                <a:cubicBezTo>
                  <a:pt x="9325" y="19889"/>
                  <a:pt x="10781" y="20002"/>
                  <a:pt x="12166" y="19769"/>
                </a:cubicBezTo>
                <a:cubicBezTo>
                  <a:pt x="12427" y="20073"/>
                  <a:pt x="12690" y="20373"/>
                  <a:pt x="12958" y="20671"/>
                </a:cubicBezTo>
                <a:cubicBezTo>
                  <a:pt x="13109" y="20840"/>
                  <a:pt x="13262" y="21009"/>
                  <a:pt x="13414" y="21177"/>
                </a:cubicBezTo>
                <a:cubicBezTo>
                  <a:pt x="13490" y="21261"/>
                  <a:pt x="13567" y="21346"/>
                  <a:pt x="13642" y="21430"/>
                </a:cubicBezTo>
                <a:cubicBezTo>
                  <a:pt x="13713" y="21511"/>
                  <a:pt x="13807" y="21564"/>
                  <a:pt x="13911" y="21579"/>
                </a:cubicBezTo>
                <a:cubicBezTo>
                  <a:pt x="13996" y="21592"/>
                  <a:pt x="14085" y="21578"/>
                  <a:pt x="14163" y="21540"/>
                </a:cubicBezTo>
                <a:cubicBezTo>
                  <a:pt x="14311" y="21468"/>
                  <a:pt x="14459" y="21396"/>
                  <a:pt x="14606" y="21323"/>
                </a:cubicBezTo>
                <a:cubicBezTo>
                  <a:pt x="14851" y="21204"/>
                  <a:pt x="15095" y="21086"/>
                  <a:pt x="15339" y="20966"/>
                </a:cubicBezTo>
                <a:cubicBezTo>
                  <a:pt x="15584" y="20847"/>
                  <a:pt x="15830" y="20726"/>
                  <a:pt x="16075" y="20606"/>
                </a:cubicBezTo>
                <a:cubicBezTo>
                  <a:pt x="16223" y="20534"/>
                  <a:pt x="16370" y="20462"/>
                  <a:pt x="16518" y="20390"/>
                </a:cubicBezTo>
                <a:cubicBezTo>
                  <a:pt x="16601" y="20349"/>
                  <a:pt x="16671" y="20282"/>
                  <a:pt x="16717" y="20199"/>
                </a:cubicBezTo>
                <a:cubicBezTo>
                  <a:pt x="16765" y="20109"/>
                  <a:pt x="16783" y="20006"/>
                  <a:pt x="16770" y="19904"/>
                </a:cubicBezTo>
                <a:cubicBezTo>
                  <a:pt x="16757" y="19788"/>
                  <a:pt x="16745" y="19673"/>
                  <a:pt x="16733" y="19558"/>
                </a:cubicBezTo>
                <a:cubicBezTo>
                  <a:pt x="16708" y="19327"/>
                  <a:pt x="16684" y="19096"/>
                  <a:pt x="16657" y="18866"/>
                </a:cubicBezTo>
                <a:cubicBezTo>
                  <a:pt x="16610" y="18460"/>
                  <a:pt x="16554" y="18057"/>
                  <a:pt x="16488" y="17654"/>
                </a:cubicBezTo>
                <a:cubicBezTo>
                  <a:pt x="17536" y="16702"/>
                  <a:pt x="18379" y="15472"/>
                  <a:pt x="18905" y="14021"/>
                </a:cubicBezTo>
                <a:cubicBezTo>
                  <a:pt x="19288" y="13935"/>
                  <a:pt x="19670" y="13844"/>
                  <a:pt x="20051" y="13749"/>
                </a:cubicBezTo>
                <a:cubicBezTo>
                  <a:pt x="20266" y="13695"/>
                  <a:pt x="20480" y="13640"/>
                  <a:pt x="20695" y="13585"/>
                </a:cubicBezTo>
                <a:cubicBezTo>
                  <a:pt x="20803" y="13558"/>
                  <a:pt x="20913" y="13531"/>
                  <a:pt x="21020" y="13504"/>
                </a:cubicBezTo>
                <a:cubicBezTo>
                  <a:pt x="21122" y="13480"/>
                  <a:pt x="21214" y="13419"/>
                  <a:pt x="21278" y="13332"/>
                </a:cubicBezTo>
                <a:cubicBezTo>
                  <a:pt x="21331" y="13261"/>
                  <a:pt x="21362" y="13178"/>
                  <a:pt x="21369" y="13088"/>
                </a:cubicBezTo>
                <a:cubicBezTo>
                  <a:pt x="21383" y="12918"/>
                  <a:pt x="21396" y="12746"/>
                  <a:pt x="21409" y="12576"/>
                </a:cubicBezTo>
                <a:cubicBezTo>
                  <a:pt x="21432" y="12294"/>
                  <a:pt x="21456" y="12011"/>
                  <a:pt x="21479" y="11730"/>
                </a:cubicBezTo>
                <a:cubicBezTo>
                  <a:pt x="21502" y="11448"/>
                  <a:pt x="21524" y="11168"/>
                  <a:pt x="21546" y="10886"/>
                </a:cubicBezTo>
                <a:cubicBezTo>
                  <a:pt x="21560" y="10716"/>
                  <a:pt x="21573" y="10545"/>
                  <a:pt x="21587" y="10374"/>
                </a:cubicBezTo>
                <a:cubicBezTo>
                  <a:pt x="21594" y="10278"/>
                  <a:pt x="21574" y="10182"/>
                  <a:pt x="21528" y="10099"/>
                </a:cubicBezTo>
                <a:cubicBezTo>
                  <a:pt x="21478" y="10010"/>
                  <a:pt x="21401" y="9941"/>
                  <a:pt x="21310" y="9902"/>
                </a:cubicBezTo>
                <a:cubicBezTo>
                  <a:pt x="21208" y="9856"/>
                  <a:pt x="21106" y="9813"/>
                  <a:pt x="21004" y="9767"/>
                </a:cubicBezTo>
                <a:cubicBezTo>
                  <a:pt x="20801" y="9675"/>
                  <a:pt x="20599" y="9582"/>
                  <a:pt x="20395" y="9492"/>
                </a:cubicBezTo>
                <a:cubicBezTo>
                  <a:pt x="20034" y="9333"/>
                  <a:pt x="19669" y="9180"/>
                  <a:pt x="19302" y="9039"/>
                </a:cubicBezTo>
                <a:cubicBezTo>
                  <a:pt x="19030" y="7605"/>
                  <a:pt x="18433" y="6261"/>
                  <a:pt x="17562" y="5119"/>
                </a:cubicBezTo>
                <a:lnTo>
                  <a:pt x="17573" y="5128"/>
                </a:lnTo>
                <a:cubicBezTo>
                  <a:pt x="17699" y="4734"/>
                  <a:pt x="17818" y="4341"/>
                  <a:pt x="17935" y="3944"/>
                </a:cubicBezTo>
                <a:cubicBezTo>
                  <a:pt x="18001" y="3722"/>
                  <a:pt x="18064" y="3499"/>
                  <a:pt x="18129" y="3278"/>
                </a:cubicBezTo>
                <a:cubicBezTo>
                  <a:pt x="18161" y="3167"/>
                  <a:pt x="18193" y="3057"/>
                  <a:pt x="18225" y="2946"/>
                </a:cubicBezTo>
                <a:cubicBezTo>
                  <a:pt x="18258" y="2842"/>
                  <a:pt x="18256" y="2730"/>
                  <a:pt x="18217" y="2628"/>
                </a:cubicBezTo>
                <a:cubicBezTo>
                  <a:pt x="18186" y="2544"/>
                  <a:pt x="18132" y="2472"/>
                  <a:pt x="18062" y="2420"/>
                </a:cubicBezTo>
                <a:cubicBezTo>
                  <a:pt x="17929" y="2321"/>
                  <a:pt x="17794" y="2221"/>
                  <a:pt x="17662" y="2122"/>
                </a:cubicBezTo>
                <a:cubicBezTo>
                  <a:pt x="17441" y="1958"/>
                  <a:pt x="17221" y="1794"/>
                  <a:pt x="17001" y="1630"/>
                </a:cubicBezTo>
                <a:cubicBezTo>
                  <a:pt x="16781" y="1466"/>
                  <a:pt x="16561" y="1304"/>
                  <a:pt x="16341" y="1141"/>
                </a:cubicBezTo>
                <a:cubicBezTo>
                  <a:pt x="16208" y="1042"/>
                  <a:pt x="16076" y="941"/>
                  <a:pt x="15943" y="843"/>
                </a:cubicBezTo>
                <a:cubicBezTo>
                  <a:pt x="15868" y="787"/>
                  <a:pt x="15778" y="758"/>
                  <a:pt x="15686" y="758"/>
                </a:cubicBezTo>
                <a:cubicBezTo>
                  <a:pt x="15587" y="758"/>
                  <a:pt x="15493" y="791"/>
                  <a:pt x="15414" y="854"/>
                </a:cubicBezTo>
                <a:cubicBezTo>
                  <a:pt x="15325" y="922"/>
                  <a:pt x="15235" y="991"/>
                  <a:pt x="15146" y="1059"/>
                </a:cubicBezTo>
                <a:cubicBezTo>
                  <a:pt x="14967" y="1196"/>
                  <a:pt x="14787" y="1331"/>
                  <a:pt x="14609" y="1470"/>
                </a:cubicBezTo>
                <a:cubicBezTo>
                  <a:pt x="14294" y="1715"/>
                  <a:pt x="13987" y="1969"/>
                  <a:pt x="13683" y="2229"/>
                </a:cubicBezTo>
                <a:cubicBezTo>
                  <a:pt x="12273" y="1707"/>
                  <a:pt x="10822" y="1588"/>
                  <a:pt x="9441" y="1818"/>
                </a:cubicBezTo>
                <a:cubicBezTo>
                  <a:pt x="9180" y="1513"/>
                  <a:pt x="8914" y="1212"/>
                  <a:pt x="8646" y="913"/>
                </a:cubicBezTo>
                <a:cubicBezTo>
                  <a:pt x="8495" y="744"/>
                  <a:pt x="8342" y="575"/>
                  <a:pt x="8190" y="407"/>
                </a:cubicBezTo>
                <a:cubicBezTo>
                  <a:pt x="8114" y="323"/>
                  <a:pt x="8038" y="238"/>
                  <a:pt x="7962" y="154"/>
                </a:cubicBezTo>
                <a:cubicBezTo>
                  <a:pt x="7891" y="73"/>
                  <a:pt x="7797" y="20"/>
                  <a:pt x="7693" y="5"/>
                </a:cubicBezTo>
                <a:close/>
                <a:moveTo>
                  <a:pt x="11057" y="5007"/>
                </a:moveTo>
                <a:cubicBezTo>
                  <a:pt x="11601" y="5034"/>
                  <a:pt x="12149" y="5147"/>
                  <a:pt x="12687" y="5353"/>
                </a:cubicBezTo>
                <a:cubicBezTo>
                  <a:pt x="15557" y="6448"/>
                  <a:pt x="17037" y="9772"/>
                  <a:pt x="15992" y="12779"/>
                </a:cubicBezTo>
                <a:cubicBezTo>
                  <a:pt x="14946" y="15785"/>
                  <a:pt x="11772" y="17335"/>
                  <a:pt x="8901" y="16240"/>
                </a:cubicBezTo>
                <a:cubicBezTo>
                  <a:pt x="6031" y="15145"/>
                  <a:pt x="4551" y="11820"/>
                  <a:pt x="5596" y="8814"/>
                </a:cubicBezTo>
                <a:cubicBezTo>
                  <a:pt x="6446" y="6371"/>
                  <a:pt x="8702" y="4889"/>
                  <a:pt x="11057" y="5007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66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22413642" y="947395"/>
            <a:ext cx="864077" cy="53347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2142744" y="5059680"/>
            <a:ext cx="19107912" cy="6699504"/>
          </a:xfrm>
          <a:prstGeom prst="rect">
            <a:avLst/>
          </a:prstGeom>
        </p:spPr>
        <p:txBody>
          <a:bodyPr/>
          <a:lstStyle>
            <a:lvl1pPr marL="26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1pPr>
            <a:lvl2pPr marL="90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2pPr>
            <a:lvl3pPr marL="153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3pPr>
            <a:lvl4pPr marL="217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4pPr>
            <a:lvl5pPr marL="280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5pPr>
            <a:lvl6pPr marL="344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6pPr>
            <a:lvl7pPr marL="407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7pPr>
            <a:lvl8pPr marL="471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8pPr>
            <a:lvl9pPr marL="534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9pPr>
          </a:lstStyle>
          <a:p>
            <a:pPr marL="0" indent="0" algn="just" hangingPunct="1">
              <a:lnSpc>
                <a:spcPct val="150000"/>
              </a:lnSpc>
              <a:spcBef>
                <a:spcPts val="1200"/>
              </a:spcBef>
              <a:buFontTx/>
              <a:buNone/>
            </a:pPr>
            <a:endParaRPr lang="en-US" sz="4400" baseline="0" dirty="0">
              <a:solidFill>
                <a:schemeClr val="tx1"/>
              </a:solidFill>
            </a:endParaRPr>
          </a:p>
        </p:txBody>
      </p:sp>
      <p:sp>
        <p:nvSpPr>
          <p:cNvPr id="5" name="Shape 54">
            <a:extLst>
              <a:ext uri="{FF2B5EF4-FFF2-40B4-BE49-F238E27FC236}">
                <a16:creationId xmlns:a16="http://schemas.microsoft.com/office/drawing/2014/main" id="{4A765B43-4E2F-4119-B223-CD2EFD81EEEB}"/>
              </a:ext>
            </a:extLst>
          </p:cNvPr>
          <p:cNvSpPr/>
          <p:nvPr/>
        </p:nvSpPr>
        <p:spPr>
          <a:xfrm>
            <a:off x="4929853" y="361960"/>
            <a:ext cx="14524293" cy="135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</p:txBody>
      </p:sp>
      <p:sp>
        <p:nvSpPr>
          <p:cNvPr id="6" name="Shape 47">
            <a:extLst>
              <a:ext uri="{FF2B5EF4-FFF2-40B4-BE49-F238E27FC236}">
                <a16:creationId xmlns:a16="http://schemas.microsoft.com/office/drawing/2014/main" id="{4098C09D-BA49-4DE8-98E8-7C2EE7B438B7}"/>
              </a:ext>
            </a:extLst>
          </p:cNvPr>
          <p:cNvSpPr/>
          <p:nvPr/>
        </p:nvSpPr>
        <p:spPr>
          <a:xfrm>
            <a:off x="2503592" y="2921926"/>
            <a:ext cx="12800851" cy="855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sz="6000" dirty="0" err="1">
                <a:solidFill>
                  <a:schemeClr val="tx1"/>
                </a:solidFill>
              </a:rPr>
              <a:t>Xây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dựng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mô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hình</a:t>
            </a:r>
            <a:endParaRPr lang="en-US" sz="6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465C7F-E6C5-4B21-8CAF-4FA2396ED69F}"/>
                  </a:ext>
                </a:extLst>
              </p:cNvPr>
              <p:cNvSpPr txBox="1"/>
              <p:nvPr/>
            </p:nvSpPr>
            <p:spPr>
              <a:xfrm>
                <a:off x="1060704" y="10466420"/>
                <a:ext cx="16965198" cy="17322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US" sz="4400" baseline="-25000" dirty="0">
                    <a:solidFill>
                      <a:schemeClr val="tx1"/>
                    </a:solidFill>
                  </a:rPr>
                  <a:t>Trong </a:t>
                </a:r>
                <a:r>
                  <a:rPr lang="en-US" sz="4400" baseline="-25000" dirty="0" err="1">
                    <a:solidFill>
                      <a:schemeClr val="tx1"/>
                    </a:solidFill>
                  </a:rPr>
                  <a:t>đó</a:t>
                </a:r>
                <a:r>
                  <a:rPr lang="en-US" sz="4400" baseline="-250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sz="4400" i="1" baseline="-25000" dirty="0">
                    <a:solidFill>
                      <a:schemeClr val="tx1"/>
                    </a:solidFill>
                  </a:rPr>
                  <a:t>α</a:t>
                </a:r>
                <a:r>
                  <a:rPr lang="en-US" sz="4400" baseline="-25000" dirty="0">
                    <a:solidFill>
                      <a:schemeClr val="tx1"/>
                    </a:solidFill>
                  </a:rPr>
                  <a:t> </a:t>
                </a:r>
                <a:r>
                  <a:rPr lang="en-US" sz="4400" baseline="-25000" dirty="0" err="1">
                    <a:solidFill>
                      <a:schemeClr val="tx1"/>
                    </a:solidFill>
                  </a:rPr>
                  <a:t>thường</a:t>
                </a:r>
                <a:r>
                  <a:rPr lang="en-US" sz="44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sz="4400" baseline="-25000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sz="44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sz="4400" baseline="-25000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sz="44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sz="4400" baseline="-25000" dirty="0" err="1">
                    <a:solidFill>
                      <a:schemeClr val="tx1"/>
                    </a:solidFill>
                  </a:rPr>
                  <a:t>dương</a:t>
                </a:r>
                <a:r>
                  <a:rPr lang="en-US" sz="4400" baseline="-25000" dirty="0">
                    <a:solidFill>
                      <a:schemeClr val="tx1"/>
                    </a:solidFill>
                  </a:rPr>
                  <a:t>, </a:t>
                </a:r>
                <a:r>
                  <a:rPr lang="en-US" sz="4400" baseline="-25000" dirty="0" err="1">
                    <a:solidFill>
                      <a:schemeClr val="tx1"/>
                    </a:solidFill>
                  </a:rPr>
                  <a:t>bằng</a:t>
                </a:r>
                <a:r>
                  <a:rPr lang="en-US" sz="4400" baseline="-25000" dirty="0">
                    <a:solidFill>
                      <a:schemeClr val="tx1"/>
                    </a:solidFill>
                  </a:rPr>
                  <a:t> 1.</a:t>
                </a:r>
              </a:p>
              <a:p>
                <a:r>
                  <a:rPr lang="en-US" sz="4400" i="1" baseline="-25000" dirty="0">
                    <a:solidFill>
                      <a:schemeClr val="tx1"/>
                    </a:solidFill>
                  </a:rPr>
                  <a:t>dα</a:t>
                </a:r>
                <a:r>
                  <a:rPr lang="en-US" sz="4400" baseline="-25000" dirty="0">
                    <a:solidFill>
                      <a:schemeClr val="tx1"/>
                    </a:solidFill>
                  </a:rPr>
                  <a:t> </a:t>
                </a:r>
                <a:r>
                  <a:rPr lang="en-US" sz="4400" baseline="-25000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sz="44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sz="4400" baseline="-25000" dirty="0" err="1">
                    <a:solidFill>
                      <a:schemeClr val="tx1"/>
                    </a:solidFill>
                  </a:rPr>
                  <a:t>cộng</a:t>
                </a:r>
                <a:r>
                  <a:rPr lang="en-US" sz="44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sz="4400" baseline="-25000" dirty="0" err="1">
                    <a:solidFill>
                      <a:schemeClr val="tx1"/>
                    </a:solidFill>
                  </a:rPr>
                  <a:t>vào</a:t>
                </a:r>
                <a:r>
                  <a:rPr lang="en-US" sz="44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sz="4400" baseline="-25000" dirty="0" err="1">
                    <a:solidFill>
                      <a:schemeClr val="tx1"/>
                    </a:solidFill>
                  </a:rPr>
                  <a:t>mẫu</a:t>
                </a:r>
                <a:r>
                  <a:rPr lang="en-US" sz="44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sz="4400" baseline="-25000" dirty="0" err="1">
                    <a:solidFill>
                      <a:schemeClr val="tx1"/>
                    </a:solidFill>
                  </a:rPr>
                  <a:t>để</a:t>
                </a:r>
                <a:r>
                  <a:rPr lang="en-US" sz="44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sz="4400" baseline="-25000" dirty="0" err="1">
                    <a:solidFill>
                      <a:schemeClr val="tx1"/>
                    </a:solidFill>
                  </a:rPr>
                  <a:t>đảm</a:t>
                </a:r>
                <a:r>
                  <a:rPr lang="en-US" sz="44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sz="4400" baseline="-25000" dirty="0" err="1">
                    <a:solidFill>
                      <a:schemeClr val="tx1"/>
                    </a:solidFill>
                  </a:rPr>
                  <a:t>bảo</a:t>
                </a:r>
                <a:r>
                  <a:rPr lang="en-US" sz="4400" baseline="-25000" dirty="0">
                    <a:solidFill>
                      <a:schemeClr val="tx1"/>
                    </a:solidFill>
                  </a:rPr>
                  <a:t> 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4400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400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400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sz="4400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400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4400" i="1" baseline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 baseline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400" i="1" baseline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4400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4400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4400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)=1</m:t>
                        </m:r>
                      </m:e>
                    </m:nary>
                  </m:oMath>
                </a14:m>
                <a:endParaRPr lang="en-US" sz="4400" baseline="0" dirty="0">
                  <a:solidFill>
                    <a:schemeClr val="tx1"/>
                  </a:solidFill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465C7F-E6C5-4B21-8CAF-4FA2396ED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04" y="10466420"/>
                <a:ext cx="16965198" cy="1732269"/>
              </a:xfrm>
              <a:prstGeom prst="rect">
                <a:avLst/>
              </a:prstGeom>
              <a:blipFill>
                <a:blip r:embed="rId2"/>
                <a:stretch>
                  <a:fillRect l="-791" b="-1408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B34F40-43A0-46E7-B16E-5DED9FF5FCE8}"/>
                  </a:ext>
                </a:extLst>
              </p:cNvPr>
              <p:cNvSpPr txBox="1"/>
              <p:nvPr/>
            </p:nvSpPr>
            <p:spPr>
              <a:xfrm>
                <a:off x="1060704" y="5059680"/>
                <a:ext cx="22217015" cy="55393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tabLst>
                    <a:tab pos="180340" algn="l"/>
                  </a:tabLst>
                </a:pPr>
                <a:r>
                  <a:rPr lang="en-US" sz="4400" b="1" spc="-5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Laplace Smoothing</a:t>
                </a:r>
                <a:r>
                  <a:rPr lang="en-US" sz="4400" spc="-5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: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Công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thức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trên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có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hạn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chế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là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khi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từ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 </a:t>
                </a:r>
                <a:r>
                  <a:rPr lang="en-US" sz="4400" baseline="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baseline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400" i="1" baseline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400" i="1" baseline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400" baseline="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 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không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xuất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hiện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lần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nào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trong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văn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bản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, ta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sẽ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có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 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baseline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400" i="1" baseline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4400" i="1" baseline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.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Điều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này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làm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cho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  </a:t>
                </a:r>
                <a14:m>
                  <m:oMath xmlns:m="http://schemas.openxmlformats.org/officeDocument/2006/math">
                    <m:r>
                      <a:rPr lang="en-US" sz="4400" i="1" baseline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r>
                      <a:rPr lang="en-US" sz="4400" i="1" baseline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4400" i="1" baseline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400" i="1" baseline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400" i="1" baseline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4400" i="1" baseline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/</m:t>
                    </m:r>
                    <m:r>
                      <a:rPr lang="en-US" sz="4400" i="1" baseline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US" sz="4400" i="1" baseline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)=0</m:t>
                    </m:r>
                  </m:oMath>
                </a14:m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.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Vế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phải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của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công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thức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bằng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0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nếu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bất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kì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một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giá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trị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nào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bằng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0 (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mặc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dù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có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thể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các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giá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trị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khác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rất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lớn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).</a:t>
                </a:r>
                <a:r>
                  <a:rPr lang="en-US" sz="4400" spc="-5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Để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khắc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phục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vấn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đề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này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,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người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ta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sử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dụng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kỹ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thuật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gọi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là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Laplace Smoothing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bằng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cách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cộng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thêm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vào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cả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tử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và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mẫu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để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giá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trị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luôn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4400" baseline="300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khác</a:t>
                </a:r>
                <a:r>
                  <a:rPr lang="en-US" sz="4400" baseline="30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0.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baseline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𝑷</m:t>
                      </m:r>
                      <m:r>
                        <a:rPr lang="en-US" sz="4400" b="1" i="1" baseline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400" b="1" i="1" baseline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4400" b="1" i="1" baseline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400" b="1" i="1" baseline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4400" b="1" i="1" baseline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/</m:t>
                      </m:r>
                      <m:r>
                        <a:rPr lang="en-US" sz="4400" b="1" i="1" baseline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𝒚</m:t>
                      </m:r>
                      <m:r>
                        <a:rPr lang="en-US" sz="4400" b="1" i="1" baseline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4400" b="1" i="1" baseline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400" b="1" i="1" baseline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1" i="1" baseline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4400" b="1" i="1" baseline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4400" b="1" i="1" baseline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+ </m:t>
                          </m:r>
                          <m:r>
                            <a:rPr lang="en-US" sz="4400" b="1" i="1" spc="-25" baseline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𝜶</m:t>
                          </m:r>
                        </m:num>
                        <m:den>
                          <m:sSub>
                            <m:sSubPr>
                              <m:ctrlPr>
                                <a:rPr lang="en-US" sz="4400" b="1" i="1" baseline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1" i="1" baseline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4400" b="1" i="1" baseline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𝒄</m:t>
                              </m:r>
                              <m:r>
                                <a:rPr lang="en-US" sz="4400" b="1" i="1" baseline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 +</m:t>
                              </m:r>
                              <m:r>
                                <a:rPr lang="en-US" sz="4400" b="1" i="1" baseline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𝒅</m:t>
                              </m:r>
                              <m:r>
                                <a:rPr lang="en-US" sz="4400" b="1" i="1" spc="-25" baseline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400" b="1" baseline="0" dirty="0">
                  <a:solidFill>
                    <a:schemeClr val="tx1"/>
                  </a:solidFill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B34F40-43A0-46E7-B16E-5DED9FF5F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04" y="5059680"/>
                <a:ext cx="22217015" cy="5539337"/>
              </a:xfrm>
              <a:prstGeom prst="rect">
                <a:avLst/>
              </a:prstGeom>
              <a:blipFill>
                <a:blip r:embed="rId3"/>
                <a:stretch>
                  <a:fillRect l="-604" r="-57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hape 946">
            <a:extLst>
              <a:ext uri="{FF2B5EF4-FFF2-40B4-BE49-F238E27FC236}">
                <a16:creationId xmlns:a16="http://schemas.microsoft.com/office/drawing/2014/main" id="{13EAFA12-55BE-4C10-BDF5-EA3445D84C9E}"/>
              </a:ext>
            </a:extLst>
          </p:cNvPr>
          <p:cNvSpPr/>
          <p:nvPr/>
        </p:nvSpPr>
        <p:spPr>
          <a:xfrm>
            <a:off x="375013" y="2281260"/>
            <a:ext cx="2128579" cy="2031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84" extrusionOk="0">
                <a:moveTo>
                  <a:pt x="7693" y="5"/>
                </a:moveTo>
                <a:cubicBezTo>
                  <a:pt x="7608" y="-8"/>
                  <a:pt x="7522" y="6"/>
                  <a:pt x="7443" y="44"/>
                </a:cubicBezTo>
                <a:cubicBezTo>
                  <a:pt x="7296" y="116"/>
                  <a:pt x="7148" y="188"/>
                  <a:pt x="7000" y="261"/>
                </a:cubicBezTo>
                <a:cubicBezTo>
                  <a:pt x="6756" y="380"/>
                  <a:pt x="6510" y="498"/>
                  <a:pt x="6265" y="618"/>
                </a:cubicBezTo>
                <a:cubicBezTo>
                  <a:pt x="6020" y="737"/>
                  <a:pt x="5777" y="858"/>
                  <a:pt x="5532" y="978"/>
                </a:cubicBezTo>
                <a:cubicBezTo>
                  <a:pt x="5384" y="1050"/>
                  <a:pt x="5237" y="1122"/>
                  <a:pt x="5089" y="1194"/>
                </a:cubicBezTo>
                <a:cubicBezTo>
                  <a:pt x="5006" y="1235"/>
                  <a:pt x="4936" y="1302"/>
                  <a:pt x="4890" y="1385"/>
                </a:cubicBezTo>
                <a:cubicBezTo>
                  <a:pt x="4841" y="1475"/>
                  <a:pt x="4821" y="1578"/>
                  <a:pt x="4834" y="1680"/>
                </a:cubicBezTo>
                <a:cubicBezTo>
                  <a:pt x="4847" y="1796"/>
                  <a:pt x="4859" y="1911"/>
                  <a:pt x="4872" y="2026"/>
                </a:cubicBezTo>
                <a:cubicBezTo>
                  <a:pt x="4896" y="2257"/>
                  <a:pt x="4922" y="2488"/>
                  <a:pt x="4949" y="2718"/>
                </a:cubicBezTo>
                <a:cubicBezTo>
                  <a:pt x="4996" y="3121"/>
                  <a:pt x="5054" y="3521"/>
                  <a:pt x="5118" y="3921"/>
                </a:cubicBezTo>
                <a:cubicBezTo>
                  <a:pt x="4061" y="4877"/>
                  <a:pt x="3212" y="6111"/>
                  <a:pt x="2683" y="7571"/>
                </a:cubicBezTo>
                <a:cubicBezTo>
                  <a:pt x="2300" y="7657"/>
                  <a:pt x="1918" y="7749"/>
                  <a:pt x="1537" y="7844"/>
                </a:cubicBezTo>
                <a:cubicBezTo>
                  <a:pt x="1322" y="7898"/>
                  <a:pt x="1108" y="7952"/>
                  <a:pt x="893" y="8007"/>
                </a:cubicBezTo>
                <a:cubicBezTo>
                  <a:pt x="785" y="8034"/>
                  <a:pt x="675" y="8061"/>
                  <a:pt x="568" y="8088"/>
                </a:cubicBezTo>
                <a:cubicBezTo>
                  <a:pt x="466" y="8112"/>
                  <a:pt x="377" y="8171"/>
                  <a:pt x="313" y="8257"/>
                </a:cubicBezTo>
                <a:cubicBezTo>
                  <a:pt x="260" y="8328"/>
                  <a:pt x="226" y="8415"/>
                  <a:pt x="219" y="8505"/>
                </a:cubicBezTo>
                <a:cubicBezTo>
                  <a:pt x="205" y="8675"/>
                  <a:pt x="192" y="8846"/>
                  <a:pt x="179" y="9016"/>
                </a:cubicBezTo>
                <a:cubicBezTo>
                  <a:pt x="156" y="9298"/>
                  <a:pt x="132" y="9578"/>
                  <a:pt x="109" y="9860"/>
                </a:cubicBezTo>
                <a:cubicBezTo>
                  <a:pt x="86" y="10142"/>
                  <a:pt x="64" y="10424"/>
                  <a:pt x="42" y="10706"/>
                </a:cubicBezTo>
                <a:cubicBezTo>
                  <a:pt x="28" y="10876"/>
                  <a:pt x="15" y="11048"/>
                  <a:pt x="1" y="11218"/>
                </a:cubicBezTo>
                <a:cubicBezTo>
                  <a:pt x="-6" y="11314"/>
                  <a:pt x="14" y="11408"/>
                  <a:pt x="60" y="11491"/>
                </a:cubicBezTo>
                <a:cubicBezTo>
                  <a:pt x="110" y="11580"/>
                  <a:pt x="187" y="11651"/>
                  <a:pt x="278" y="11690"/>
                </a:cubicBezTo>
                <a:cubicBezTo>
                  <a:pt x="380" y="11736"/>
                  <a:pt x="482" y="11779"/>
                  <a:pt x="584" y="11825"/>
                </a:cubicBezTo>
                <a:cubicBezTo>
                  <a:pt x="787" y="11917"/>
                  <a:pt x="989" y="12011"/>
                  <a:pt x="1193" y="12101"/>
                </a:cubicBezTo>
                <a:cubicBezTo>
                  <a:pt x="1554" y="12260"/>
                  <a:pt x="1919" y="12407"/>
                  <a:pt x="2286" y="12548"/>
                </a:cubicBezTo>
                <a:cubicBezTo>
                  <a:pt x="2557" y="13985"/>
                  <a:pt x="3155" y="15332"/>
                  <a:pt x="4028" y="16476"/>
                </a:cubicBezTo>
                <a:cubicBezTo>
                  <a:pt x="3905" y="16862"/>
                  <a:pt x="3783" y="17251"/>
                  <a:pt x="3669" y="17640"/>
                </a:cubicBezTo>
                <a:cubicBezTo>
                  <a:pt x="3603" y="17862"/>
                  <a:pt x="3540" y="18085"/>
                  <a:pt x="3475" y="18306"/>
                </a:cubicBezTo>
                <a:cubicBezTo>
                  <a:pt x="3443" y="18417"/>
                  <a:pt x="3411" y="18527"/>
                  <a:pt x="3379" y="18638"/>
                </a:cubicBezTo>
                <a:cubicBezTo>
                  <a:pt x="3346" y="18742"/>
                  <a:pt x="3348" y="18854"/>
                  <a:pt x="3387" y="18956"/>
                </a:cubicBezTo>
                <a:cubicBezTo>
                  <a:pt x="3419" y="19040"/>
                  <a:pt x="3472" y="19112"/>
                  <a:pt x="3543" y="19164"/>
                </a:cubicBezTo>
                <a:cubicBezTo>
                  <a:pt x="3675" y="19263"/>
                  <a:pt x="3810" y="19363"/>
                  <a:pt x="3943" y="19462"/>
                </a:cubicBezTo>
                <a:cubicBezTo>
                  <a:pt x="4163" y="19626"/>
                  <a:pt x="4383" y="19790"/>
                  <a:pt x="4603" y="19954"/>
                </a:cubicBezTo>
                <a:cubicBezTo>
                  <a:pt x="4823" y="20118"/>
                  <a:pt x="5043" y="20280"/>
                  <a:pt x="5263" y="20443"/>
                </a:cubicBezTo>
                <a:cubicBezTo>
                  <a:pt x="5396" y="20542"/>
                  <a:pt x="5528" y="20643"/>
                  <a:pt x="5661" y="20741"/>
                </a:cubicBezTo>
                <a:cubicBezTo>
                  <a:pt x="5736" y="20797"/>
                  <a:pt x="5827" y="20826"/>
                  <a:pt x="5919" y="20826"/>
                </a:cubicBezTo>
                <a:cubicBezTo>
                  <a:pt x="6017" y="20826"/>
                  <a:pt x="6114" y="20793"/>
                  <a:pt x="6192" y="20730"/>
                </a:cubicBezTo>
                <a:cubicBezTo>
                  <a:pt x="6282" y="20662"/>
                  <a:pt x="6371" y="20593"/>
                  <a:pt x="6461" y="20525"/>
                </a:cubicBezTo>
                <a:cubicBezTo>
                  <a:pt x="6640" y="20388"/>
                  <a:pt x="6817" y="20253"/>
                  <a:pt x="6995" y="20114"/>
                </a:cubicBezTo>
                <a:cubicBezTo>
                  <a:pt x="7305" y="19873"/>
                  <a:pt x="7611" y="19622"/>
                  <a:pt x="7911" y="19366"/>
                </a:cubicBezTo>
                <a:cubicBezTo>
                  <a:pt x="9325" y="19889"/>
                  <a:pt x="10781" y="20002"/>
                  <a:pt x="12166" y="19769"/>
                </a:cubicBezTo>
                <a:cubicBezTo>
                  <a:pt x="12427" y="20073"/>
                  <a:pt x="12690" y="20373"/>
                  <a:pt x="12958" y="20671"/>
                </a:cubicBezTo>
                <a:cubicBezTo>
                  <a:pt x="13109" y="20840"/>
                  <a:pt x="13262" y="21009"/>
                  <a:pt x="13414" y="21177"/>
                </a:cubicBezTo>
                <a:cubicBezTo>
                  <a:pt x="13490" y="21261"/>
                  <a:pt x="13567" y="21346"/>
                  <a:pt x="13642" y="21430"/>
                </a:cubicBezTo>
                <a:cubicBezTo>
                  <a:pt x="13713" y="21511"/>
                  <a:pt x="13807" y="21564"/>
                  <a:pt x="13911" y="21579"/>
                </a:cubicBezTo>
                <a:cubicBezTo>
                  <a:pt x="13996" y="21592"/>
                  <a:pt x="14085" y="21578"/>
                  <a:pt x="14163" y="21540"/>
                </a:cubicBezTo>
                <a:cubicBezTo>
                  <a:pt x="14311" y="21468"/>
                  <a:pt x="14459" y="21396"/>
                  <a:pt x="14606" y="21323"/>
                </a:cubicBezTo>
                <a:cubicBezTo>
                  <a:pt x="14851" y="21204"/>
                  <a:pt x="15095" y="21086"/>
                  <a:pt x="15339" y="20966"/>
                </a:cubicBezTo>
                <a:cubicBezTo>
                  <a:pt x="15584" y="20847"/>
                  <a:pt x="15830" y="20726"/>
                  <a:pt x="16075" y="20606"/>
                </a:cubicBezTo>
                <a:cubicBezTo>
                  <a:pt x="16223" y="20534"/>
                  <a:pt x="16370" y="20462"/>
                  <a:pt x="16518" y="20390"/>
                </a:cubicBezTo>
                <a:cubicBezTo>
                  <a:pt x="16601" y="20349"/>
                  <a:pt x="16671" y="20282"/>
                  <a:pt x="16717" y="20199"/>
                </a:cubicBezTo>
                <a:cubicBezTo>
                  <a:pt x="16765" y="20109"/>
                  <a:pt x="16783" y="20006"/>
                  <a:pt x="16770" y="19904"/>
                </a:cubicBezTo>
                <a:cubicBezTo>
                  <a:pt x="16757" y="19788"/>
                  <a:pt x="16745" y="19673"/>
                  <a:pt x="16733" y="19558"/>
                </a:cubicBezTo>
                <a:cubicBezTo>
                  <a:pt x="16708" y="19327"/>
                  <a:pt x="16684" y="19096"/>
                  <a:pt x="16657" y="18866"/>
                </a:cubicBezTo>
                <a:cubicBezTo>
                  <a:pt x="16610" y="18460"/>
                  <a:pt x="16554" y="18057"/>
                  <a:pt x="16488" y="17654"/>
                </a:cubicBezTo>
                <a:cubicBezTo>
                  <a:pt x="17536" y="16702"/>
                  <a:pt x="18379" y="15472"/>
                  <a:pt x="18905" y="14021"/>
                </a:cubicBezTo>
                <a:cubicBezTo>
                  <a:pt x="19288" y="13935"/>
                  <a:pt x="19670" y="13844"/>
                  <a:pt x="20051" y="13749"/>
                </a:cubicBezTo>
                <a:cubicBezTo>
                  <a:pt x="20266" y="13695"/>
                  <a:pt x="20480" y="13640"/>
                  <a:pt x="20695" y="13585"/>
                </a:cubicBezTo>
                <a:cubicBezTo>
                  <a:pt x="20803" y="13558"/>
                  <a:pt x="20913" y="13531"/>
                  <a:pt x="21020" y="13504"/>
                </a:cubicBezTo>
                <a:cubicBezTo>
                  <a:pt x="21122" y="13480"/>
                  <a:pt x="21214" y="13419"/>
                  <a:pt x="21278" y="13332"/>
                </a:cubicBezTo>
                <a:cubicBezTo>
                  <a:pt x="21331" y="13261"/>
                  <a:pt x="21362" y="13178"/>
                  <a:pt x="21369" y="13088"/>
                </a:cubicBezTo>
                <a:cubicBezTo>
                  <a:pt x="21383" y="12918"/>
                  <a:pt x="21396" y="12746"/>
                  <a:pt x="21409" y="12576"/>
                </a:cubicBezTo>
                <a:cubicBezTo>
                  <a:pt x="21432" y="12294"/>
                  <a:pt x="21456" y="12011"/>
                  <a:pt x="21479" y="11730"/>
                </a:cubicBezTo>
                <a:cubicBezTo>
                  <a:pt x="21502" y="11448"/>
                  <a:pt x="21524" y="11168"/>
                  <a:pt x="21546" y="10886"/>
                </a:cubicBezTo>
                <a:cubicBezTo>
                  <a:pt x="21560" y="10716"/>
                  <a:pt x="21573" y="10545"/>
                  <a:pt x="21587" y="10374"/>
                </a:cubicBezTo>
                <a:cubicBezTo>
                  <a:pt x="21594" y="10278"/>
                  <a:pt x="21574" y="10182"/>
                  <a:pt x="21528" y="10099"/>
                </a:cubicBezTo>
                <a:cubicBezTo>
                  <a:pt x="21478" y="10010"/>
                  <a:pt x="21401" y="9941"/>
                  <a:pt x="21310" y="9902"/>
                </a:cubicBezTo>
                <a:cubicBezTo>
                  <a:pt x="21208" y="9856"/>
                  <a:pt x="21106" y="9813"/>
                  <a:pt x="21004" y="9767"/>
                </a:cubicBezTo>
                <a:cubicBezTo>
                  <a:pt x="20801" y="9675"/>
                  <a:pt x="20599" y="9582"/>
                  <a:pt x="20395" y="9492"/>
                </a:cubicBezTo>
                <a:cubicBezTo>
                  <a:pt x="20034" y="9333"/>
                  <a:pt x="19669" y="9180"/>
                  <a:pt x="19302" y="9039"/>
                </a:cubicBezTo>
                <a:cubicBezTo>
                  <a:pt x="19030" y="7605"/>
                  <a:pt x="18433" y="6261"/>
                  <a:pt x="17562" y="5119"/>
                </a:cubicBezTo>
                <a:lnTo>
                  <a:pt x="17573" y="5128"/>
                </a:lnTo>
                <a:cubicBezTo>
                  <a:pt x="17699" y="4734"/>
                  <a:pt x="17818" y="4341"/>
                  <a:pt x="17935" y="3944"/>
                </a:cubicBezTo>
                <a:cubicBezTo>
                  <a:pt x="18001" y="3722"/>
                  <a:pt x="18064" y="3499"/>
                  <a:pt x="18129" y="3278"/>
                </a:cubicBezTo>
                <a:cubicBezTo>
                  <a:pt x="18161" y="3167"/>
                  <a:pt x="18193" y="3057"/>
                  <a:pt x="18225" y="2946"/>
                </a:cubicBezTo>
                <a:cubicBezTo>
                  <a:pt x="18258" y="2842"/>
                  <a:pt x="18256" y="2730"/>
                  <a:pt x="18217" y="2628"/>
                </a:cubicBezTo>
                <a:cubicBezTo>
                  <a:pt x="18186" y="2544"/>
                  <a:pt x="18132" y="2472"/>
                  <a:pt x="18062" y="2420"/>
                </a:cubicBezTo>
                <a:cubicBezTo>
                  <a:pt x="17929" y="2321"/>
                  <a:pt x="17794" y="2221"/>
                  <a:pt x="17662" y="2122"/>
                </a:cubicBezTo>
                <a:cubicBezTo>
                  <a:pt x="17441" y="1958"/>
                  <a:pt x="17221" y="1794"/>
                  <a:pt x="17001" y="1630"/>
                </a:cubicBezTo>
                <a:cubicBezTo>
                  <a:pt x="16781" y="1466"/>
                  <a:pt x="16561" y="1304"/>
                  <a:pt x="16341" y="1141"/>
                </a:cubicBezTo>
                <a:cubicBezTo>
                  <a:pt x="16208" y="1042"/>
                  <a:pt x="16076" y="941"/>
                  <a:pt x="15943" y="843"/>
                </a:cubicBezTo>
                <a:cubicBezTo>
                  <a:pt x="15868" y="787"/>
                  <a:pt x="15778" y="758"/>
                  <a:pt x="15686" y="758"/>
                </a:cubicBezTo>
                <a:cubicBezTo>
                  <a:pt x="15587" y="758"/>
                  <a:pt x="15493" y="791"/>
                  <a:pt x="15414" y="854"/>
                </a:cubicBezTo>
                <a:cubicBezTo>
                  <a:pt x="15325" y="922"/>
                  <a:pt x="15235" y="991"/>
                  <a:pt x="15146" y="1059"/>
                </a:cubicBezTo>
                <a:cubicBezTo>
                  <a:pt x="14967" y="1196"/>
                  <a:pt x="14787" y="1331"/>
                  <a:pt x="14609" y="1470"/>
                </a:cubicBezTo>
                <a:cubicBezTo>
                  <a:pt x="14294" y="1715"/>
                  <a:pt x="13987" y="1969"/>
                  <a:pt x="13683" y="2229"/>
                </a:cubicBezTo>
                <a:cubicBezTo>
                  <a:pt x="12273" y="1707"/>
                  <a:pt x="10822" y="1588"/>
                  <a:pt x="9441" y="1818"/>
                </a:cubicBezTo>
                <a:cubicBezTo>
                  <a:pt x="9180" y="1513"/>
                  <a:pt x="8914" y="1212"/>
                  <a:pt x="8646" y="913"/>
                </a:cubicBezTo>
                <a:cubicBezTo>
                  <a:pt x="8495" y="744"/>
                  <a:pt x="8342" y="575"/>
                  <a:pt x="8190" y="407"/>
                </a:cubicBezTo>
                <a:cubicBezTo>
                  <a:pt x="8114" y="323"/>
                  <a:pt x="8038" y="238"/>
                  <a:pt x="7962" y="154"/>
                </a:cubicBezTo>
                <a:cubicBezTo>
                  <a:pt x="7891" y="73"/>
                  <a:pt x="7797" y="20"/>
                  <a:pt x="7693" y="5"/>
                </a:cubicBezTo>
                <a:close/>
                <a:moveTo>
                  <a:pt x="11057" y="5007"/>
                </a:moveTo>
                <a:cubicBezTo>
                  <a:pt x="11601" y="5034"/>
                  <a:pt x="12149" y="5147"/>
                  <a:pt x="12687" y="5353"/>
                </a:cubicBezTo>
                <a:cubicBezTo>
                  <a:pt x="15557" y="6448"/>
                  <a:pt x="17037" y="9772"/>
                  <a:pt x="15992" y="12779"/>
                </a:cubicBezTo>
                <a:cubicBezTo>
                  <a:pt x="14946" y="15785"/>
                  <a:pt x="11772" y="17335"/>
                  <a:pt x="8901" y="16240"/>
                </a:cubicBezTo>
                <a:cubicBezTo>
                  <a:pt x="6031" y="15145"/>
                  <a:pt x="4551" y="11820"/>
                  <a:pt x="5596" y="8814"/>
                </a:cubicBezTo>
                <a:cubicBezTo>
                  <a:pt x="6446" y="6371"/>
                  <a:pt x="8702" y="4889"/>
                  <a:pt x="11057" y="5007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23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22413642" y="947395"/>
            <a:ext cx="864077" cy="533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2142744" y="5059680"/>
            <a:ext cx="19107912" cy="6699504"/>
          </a:xfrm>
          <a:prstGeom prst="rect">
            <a:avLst/>
          </a:prstGeom>
        </p:spPr>
        <p:txBody>
          <a:bodyPr/>
          <a:lstStyle>
            <a:lvl1pPr marL="26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1pPr>
            <a:lvl2pPr marL="90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2pPr>
            <a:lvl3pPr marL="153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3pPr>
            <a:lvl4pPr marL="217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4pPr>
            <a:lvl5pPr marL="280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5pPr>
            <a:lvl6pPr marL="344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6pPr>
            <a:lvl7pPr marL="407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7pPr>
            <a:lvl8pPr marL="471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8pPr>
            <a:lvl9pPr marL="534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9pPr>
          </a:lstStyle>
          <a:p>
            <a:pPr marL="0" indent="0" algn="just" hangingPunct="1">
              <a:lnSpc>
                <a:spcPct val="150000"/>
              </a:lnSpc>
              <a:spcBef>
                <a:spcPts val="1200"/>
              </a:spcBef>
              <a:buFontTx/>
              <a:buNone/>
            </a:pPr>
            <a:endParaRPr lang="en-US" sz="4400" baseline="0" dirty="0">
              <a:solidFill>
                <a:schemeClr val="tx1"/>
              </a:solidFill>
            </a:endParaRPr>
          </a:p>
        </p:txBody>
      </p:sp>
      <p:sp>
        <p:nvSpPr>
          <p:cNvPr id="5" name="Shape 54">
            <a:extLst>
              <a:ext uri="{FF2B5EF4-FFF2-40B4-BE49-F238E27FC236}">
                <a16:creationId xmlns:a16="http://schemas.microsoft.com/office/drawing/2014/main" id="{4A765B43-4E2F-4119-B223-CD2EFD81EEEB}"/>
              </a:ext>
            </a:extLst>
          </p:cNvPr>
          <p:cNvSpPr/>
          <p:nvPr/>
        </p:nvSpPr>
        <p:spPr>
          <a:xfrm>
            <a:off x="4929853" y="361960"/>
            <a:ext cx="14524293" cy="135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</p:txBody>
      </p:sp>
      <p:sp>
        <p:nvSpPr>
          <p:cNvPr id="6" name="Shape 47">
            <a:extLst>
              <a:ext uri="{FF2B5EF4-FFF2-40B4-BE49-F238E27FC236}">
                <a16:creationId xmlns:a16="http://schemas.microsoft.com/office/drawing/2014/main" id="{4098C09D-BA49-4DE8-98E8-7C2EE7B438B7}"/>
              </a:ext>
            </a:extLst>
          </p:cNvPr>
          <p:cNvSpPr/>
          <p:nvPr/>
        </p:nvSpPr>
        <p:spPr>
          <a:xfrm>
            <a:off x="2503592" y="2921926"/>
            <a:ext cx="12800851" cy="855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sz="6000" dirty="0" err="1">
                <a:solidFill>
                  <a:schemeClr val="tx1"/>
                </a:solidFill>
              </a:rPr>
              <a:t>Xây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dựng</a:t>
            </a:r>
            <a:r>
              <a:rPr lang="en-US" sz="6000" dirty="0">
                <a:solidFill>
                  <a:schemeClr val="tx1"/>
                </a:solidFill>
              </a:rPr>
              <a:t> web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054F53-5EE9-4C4A-BE1F-99F75A00DD07}"/>
              </a:ext>
            </a:extLst>
          </p:cNvPr>
          <p:cNvSpPr txBox="1"/>
          <p:nvPr/>
        </p:nvSpPr>
        <p:spPr>
          <a:xfrm>
            <a:off x="769245" y="4437193"/>
            <a:ext cx="23664672" cy="347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Sử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dụng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Client/ Server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là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kiến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trúc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nổi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tiếng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trong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mạng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máy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tính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hầu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hết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các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website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hoạt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động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dựa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trên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kiến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trúc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này</a:t>
            </a:r>
            <a:r>
              <a:rPr lang="en-US" sz="4400" baseline="0" dirty="0" err="1">
                <a:solidFill>
                  <a:schemeClr val="tx1"/>
                </a:solidFill>
                <a:ea typeface="Times New Roman" panose="02020603050405020304" pitchFamily="18" charset="0"/>
              </a:rPr>
              <a:t>.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Tại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đây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thì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server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lắng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nghe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các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yêu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cầu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từ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máy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Client,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nhận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thông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tin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từ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Client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sau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đó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xử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lý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trả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kết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quả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về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máy</a:t>
            </a:r>
            <a:r>
              <a:rPr lang="en-US" sz="4400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Client.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aseline="0" dirty="0" err="1">
                <a:solidFill>
                  <a:schemeClr val="tx1"/>
                </a:solidFill>
              </a:rPr>
              <a:t>Sử</a:t>
            </a:r>
            <a:r>
              <a:rPr lang="en-US" sz="4400" baseline="0" dirty="0">
                <a:solidFill>
                  <a:schemeClr val="tx1"/>
                </a:solidFill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</a:rPr>
              <a:t>dụng</a:t>
            </a:r>
            <a:r>
              <a:rPr lang="en-US" sz="4400" baseline="0" dirty="0">
                <a:solidFill>
                  <a:schemeClr val="tx1"/>
                </a:solidFill>
              </a:rPr>
              <a:t> framework Flask</a:t>
            </a:r>
          </a:p>
          <a:p>
            <a:endParaRPr lang="en-US" sz="4400" baseline="0" dirty="0">
              <a:solidFill>
                <a:schemeClr val="tx1"/>
              </a:solidFill>
            </a:endParaRPr>
          </a:p>
        </p:txBody>
      </p:sp>
      <p:pic>
        <p:nvPicPr>
          <p:cNvPr id="13314" name="Picture 2" descr="Client-Server Overview - Learn web development | MDN">
            <a:extLst>
              <a:ext uri="{FF2B5EF4-FFF2-40B4-BE49-F238E27FC236}">
                <a16:creationId xmlns:a16="http://schemas.microsoft.com/office/drawing/2014/main" id="{5B70C7FF-1D6C-43B1-9C97-A22A5445C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008" y="9552460"/>
            <a:ext cx="9144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232178-ED20-47A0-9D65-6F481B8460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307930" y="8372990"/>
            <a:ext cx="8105712" cy="484216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AF545D-C5B8-4892-9EED-D59E7F18094C}"/>
              </a:ext>
            </a:extLst>
          </p:cNvPr>
          <p:cNvCxnSpPr/>
          <p:nvPr/>
        </p:nvCxnSpPr>
        <p:spPr>
          <a:xfrm>
            <a:off x="10131552" y="10600182"/>
            <a:ext cx="4940059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Shape 946">
            <a:extLst>
              <a:ext uri="{FF2B5EF4-FFF2-40B4-BE49-F238E27FC236}">
                <a16:creationId xmlns:a16="http://schemas.microsoft.com/office/drawing/2014/main" id="{2C1F8F97-CF7D-452B-906F-1D93B9A58F5E}"/>
              </a:ext>
            </a:extLst>
          </p:cNvPr>
          <p:cNvSpPr/>
          <p:nvPr/>
        </p:nvSpPr>
        <p:spPr>
          <a:xfrm>
            <a:off x="375013" y="2281260"/>
            <a:ext cx="2128579" cy="2031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84" extrusionOk="0">
                <a:moveTo>
                  <a:pt x="7693" y="5"/>
                </a:moveTo>
                <a:cubicBezTo>
                  <a:pt x="7608" y="-8"/>
                  <a:pt x="7522" y="6"/>
                  <a:pt x="7443" y="44"/>
                </a:cubicBezTo>
                <a:cubicBezTo>
                  <a:pt x="7296" y="116"/>
                  <a:pt x="7148" y="188"/>
                  <a:pt x="7000" y="261"/>
                </a:cubicBezTo>
                <a:cubicBezTo>
                  <a:pt x="6756" y="380"/>
                  <a:pt x="6510" y="498"/>
                  <a:pt x="6265" y="618"/>
                </a:cubicBezTo>
                <a:cubicBezTo>
                  <a:pt x="6020" y="737"/>
                  <a:pt x="5777" y="858"/>
                  <a:pt x="5532" y="978"/>
                </a:cubicBezTo>
                <a:cubicBezTo>
                  <a:pt x="5384" y="1050"/>
                  <a:pt x="5237" y="1122"/>
                  <a:pt x="5089" y="1194"/>
                </a:cubicBezTo>
                <a:cubicBezTo>
                  <a:pt x="5006" y="1235"/>
                  <a:pt x="4936" y="1302"/>
                  <a:pt x="4890" y="1385"/>
                </a:cubicBezTo>
                <a:cubicBezTo>
                  <a:pt x="4841" y="1475"/>
                  <a:pt x="4821" y="1578"/>
                  <a:pt x="4834" y="1680"/>
                </a:cubicBezTo>
                <a:cubicBezTo>
                  <a:pt x="4847" y="1796"/>
                  <a:pt x="4859" y="1911"/>
                  <a:pt x="4872" y="2026"/>
                </a:cubicBezTo>
                <a:cubicBezTo>
                  <a:pt x="4896" y="2257"/>
                  <a:pt x="4922" y="2488"/>
                  <a:pt x="4949" y="2718"/>
                </a:cubicBezTo>
                <a:cubicBezTo>
                  <a:pt x="4996" y="3121"/>
                  <a:pt x="5054" y="3521"/>
                  <a:pt x="5118" y="3921"/>
                </a:cubicBezTo>
                <a:cubicBezTo>
                  <a:pt x="4061" y="4877"/>
                  <a:pt x="3212" y="6111"/>
                  <a:pt x="2683" y="7571"/>
                </a:cubicBezTo>
                <a:cubicBezTo>
                  <a:pt x="2300" y="7657"/>
                  <a:pt x="1918" y="7749"/>
                  <a:pt x="1537" y="7844"/>
                </a:cubicBezTo>
                <a:cubicBezTo>
                  <a:pt x="1322" y="7898"/>
                  <a:pt x="1108" y="7952"/>
                  <a:pt x="893" y="8007"/>
                </a:cubicBezTo>
                <a:cubicBezTo>
                  <a:pt x="785" y="8034"/>
                  <a:pt x="675" y="8061"/>
                  <a:pt x="568" y="8088"/>
                </a:cubicBezTo>
                <a:cubicBezTo>
                  <a:pt x="466" y="8112"/>
                  <a:pt x="377" y="8171"/>
                  <a:pt x="313" y="8257"/>
                </a:cubicBezTo>
                <a:cubicBezTo>
                  <a:pt x="260" y="8328"/>
                  <a:pt x="226" y="8415"/>
                  <a:pt x="219" y="8505"/>
                </a:cubicBezTo>
                <a:cubicBezTo>
                  <a:pt x="205" y="8675"/>
                  <a:pt x="192" y="8846"/>
                  <a:pt x="179" y="9016"/>
                </a:cubicBezTo>
                <a:cubicBezTo>
                  <a:pt x="156" y="9298"/>
                  <a:pt x="132" y="9578"/>
                  <a:pt x="109" y="9860"/>
                </a:cubicBezTo>
                <a:cubicBezTo>
                  <a:pt x="86" y="10142"/>
                  <a:pt x="64" y="10424"/>
                  <a:pt x="42" y="10706"/>
                </a:cubicBezTo>
                <a:cubicBezTo>
                  <a:pt x="28" y="10876"/>
                  <a:pt x="15" y="11048"/>
                  <a:pt x="1" y="11218"/>
                </a:cubicBezTo>
                <a:cubicBezTo>
                  <a:pt x="-6" y="11314"/>
                  <a:pt x="14" y="11408"/>
                  <a:pt x="60" y="11491"/>
                </a:cubicBezTo>
                <a:cubicBezTo>
                  <a:pt x="110" y="11580"/>
                  <a:pt x="187" y="11651"/>
                  <a:pt x="278" y="11690"/>
                </a:cubicBezTo>
                <a:cubicBezTo>
                  <a:pt x="380" y="11736"/>
                  <a:pt x="482" y="11779"/>
                  <a:pt x="584" y="11825"/>
                </a:cubicBezTo>
                <a:cubicBezTo>
                  <a:pt x="787" y="11917"/>
                  <a:pt x="989" y="12011"/>
                  <a:pt x="1193" y="12101"/>
                </a:cubicBezTo>
                <a:cubicBezTo>
                  <a:pt x="1554" y="12260"/>
                  <a:pt x="1919" y="12407"/>
                  <a:pt x="2286" y="12548"/>
                </a:cubicBezTo>
                <a:cubicBezTo>
                  <a:pt x="2557" y="13985"/>
                  <a:pt x="3155" y="15332"/>
                  <a:pt x="4028" y="16476"/>
                </a:cubicBezTo>
                <a:cubicBezTo>
                  <a:pt x="3905" y="16862"/>
                  <a:pt x="3783" y="17251"/>
                  <a:pt x="3669" y="17640"/>
                </a:cubicBezTo>
                <a:cubicBezTo>
                  <a:pt x="3603" y="17862"/>
                  <a:pt x="3540" y="18085"/>
                  <a:pt x="3475" y="18306"/>
                </a:cubicBezTo>
                <a:cubicBezTo>
                  <a:pt x="3443" y="18417"/>
                  <a:pt x="3411" y="18527"/>
                  <a:pt x="3379" y="18638"/>
                </a:cubicBezTo>
                <a:cubicBezTo>
                  <a:pt x="3346" y="18742"/>
                  <a:pt x="3348" y="18854"/>
                  <a:pt x="3387" y="18956"/>
                </a:cubicBezTo>
                <a:cubicBezTo>
                  <a:pt x="3419" y="19040"/>
                  <a:pt x="3472" y="19112"/>
                  <a:pt x="3543" y="19164"/>
                </a:cubicBezTo>
                <a:cubicBezTo>
                  <a:pt x="3675" y="19263"/>
                  <a:pt x="3810" y="19363"/>
                  <a:pt x="3943" y="19462"/>
                </a:cubicBezTo>
                <a:cubicBezTo>
                  <a:pt x="4163" y="19626"/>
                  <a:pt x="4383" y="19790"/>
                  <a:pt x="4603" y="19954"/>
                </a:cubicBezTo>
                <a:cubicBezTo>
                  <a:pt x="4823" y="20118"/>
                  <a:pt x="5043" y="20280"/>
                  <a:pt x="5263" y="20443"/>
                </a:cubicBezTo>
                <a:cubicBezTo>
                  <a:pt x="5396" y="20542"/>
                  <a:pt x="5528" y="20643"/>
                  <a:pt x="5661" y="20741"/>
                </a:cubicBezTo>
                <a:cubicBezTo>
                  <a:pt x="5736" y="20797"/>
                  <a:pt x="5827" y="20826"/>
                  <a:pt x="5919" y="20826"/>
                </a:cubicBezTo>
                <a:cubicBezTo>
                  <a:pt x="6017" y="20826"/>
                  <a:pt x="6114" y="20793"/>
                  <a:pt x="6192" y="20730"/>
                </a:cubicBezTo>
                <a:cubicBezTo>
                  <a:pt x="6282" y="20662"/>
                  <a:pt x="6371" y="20593"/>
                  <a:pt x="6461" y="20525"/>
                </a:cubicBezTo>
                <a:cubicBezTo>
                  <a:pt x="6640" y="20388"/>
                  <a:pt x="6817" y="20253"/>
                  <a:pt x="6995" y="20114"/>
                </a:cubicBezTo>
                <a:cubicBezTo>
                  <a:pt x="7305" y="19873"/>
                  <a:pt x="7611" y="19622"/>
                  <a:pt x="7911" y="19366"/>
                </a:cubicBezTo>
                <a:cubicBezTo>
                  <a:pt x="9325" y="19889"/>
                  <a:pt x="10781" y="20002"/>
                  <a:pt x="12166" y="19769"/>
                </a:cubicBezTo>
                <a:cubicBezTo>
                  <a:pt x="12427" y="20073"/>
                  <a:pt x="12690" y="20373"/>
                  <a:pt x="12958" y="20671"/>
                </a:cubicBezTo>
                <a:cubicBezTo>
                  <a:pt x="13109" y="20840"/>
                  <a:pt x="13262" y="21009"/>
                  <a:pt x="13414" y="21177"/>
                </a:cubicBezTo>
                <a:cubicBezTo>
                  <a:pt x="13490" y="21261"/>
                  <a:pt x="13567" y="21346"/>
                  <a:pt x="13642" y="21430"/>
                </a:cubicBezTo>
                <a:cubicBezTo>
                  <a:pt x="13713" y="21511"/>
                  <a:pt x="13807" y="21564"/>
                  <a:pt x="13911" y="21579"/>
                </a:cubicBezTo>
                <a:cubicBezTo>
                  <a:pt x="13996" y="21592"/>
                  <a:pt x="14085" y="21578"/>
                  <a:pt x="14163" y="21540"/>
                </a:cubicBezTo>
                <a:cubicBezTo>
                  <a:pt x="14311" y="21468"/>
                  <a:pt x="14459" y="21396"/>
                  <a:pt x="14606" y="21323"/>
                </a:cubicBezTo>
                <a:cubicBezTo>
                  <a:pt x="14851" y="21204"/>
                  <a:pt x="15095" y="21086"/>
                  <a:pt x="15339" y="20966"/>
                </a:cubicBezTo>
                <a:cubicBezTo>
                  <a:pt x="15584" y="20847"/>
                  <a:pt x="15830" y="20726"/>
                  <a:pt x="16075" y="20606"/>
                </a:cubicBezTo>
                <a:cubicBezTo>
                  <a:pt x="16223" y="20534"/>
                  <a:pt x="16370" y="20462"/>
                  <a:pt x="16518" y="20390"/>
                </a:cubicBezTo>
                <a:cubicBezTo>
                  <a:pt x="16601" y="20349"/>
                  <a:pt x="16671" y="20282"/>
                  <a:pt x="16717" y="20199"/>
                </a:cubicBezTo>
                <a:cubicBezTo>
                  <a:pt x="16765" y="20109"/>
                  <a:pt x="16783" y="20006"/>
                  <a:pt x="16770" y="19904"/>
                </a:cubicBezTo>
                <a:cubicBezTo>
                  <a:pt x="16757" y="19788"/>
                  <a:pt x="16745" y="19673"/>
                  <a:pt x="16733" y="19558"/>
                </a:cubicBezTo>
                <a:cubicBezTo>
                  <a:pt x="16708" y="19327"/>
                  <a:pt x="16684" y="19096"/>
                  <a:pt x="16657" y="18866"/>
                </a:cubicBezTo>
                <a:cubicBezTo>
                  <a:pt x="16610" y="18460"/>
                  <a:pt x="16554" y="18057"/>
                  <a:pt x="16488" y="17654"/>
                </a:cubicBezTo>
                <a:cubicBezTo>
                  <a:pt x="17536" y="16702"/>
                  <a:pt x="18379" y="15472"/>
                  <a:pt x="18905" y="14021"/>
                </a:cubicBezTo>
                <a:cubicBezTo>
                  <a:pt x="19288" y="13935"/>
                  <a:pt x="19670" y="13844"/>
                  <a:pt x="20051" y="13749"/>
                </a:cubicBezTo>
                <a:cubicBezTo>
                  <a:pt x="20266" y="13695"/>
                  <a:pt x="20480" y="13640"/>
                  <a:pt x="20695" y="13585"/>
                </a:cubicBezTo>
                <a:cubicBezTo>
                  <a:pt x="20803" y="13558"/>
                  <a:pt x="20913" y="13531"/>
                  <a:pt x="21020" y="13504"/>
                </a:cubicBezTo>
                <a:cubicBezTo>
                  <a:pt x="21122" y="13480"/>
                  <a:pt x="21214" y="13419"/>
                  <a:pt x="21278" y="13332"/>
                </a:cubicBezTo>
                <a:cubicBezTo>
                  <a:pt x="21331" y="13261"/>
                  <a:pt x="21362" y="13178"/>
                  <a:pt x="21369" y="13088"/>
                </a:cubicBezTo>
                <a:cubicBezTo>
                  <a:pt x="21383" y="12918"/>
                  <a:pt x="21396" y="12746"/>
                  <a:pt x="21409" y="12576"/>
                </a:cubicBezTo>
                <a:cubicBezTo>
                  <a:pt x="21432" y="12294"/>
                  <a:pt x="21456" y="12011"/>
                  <a:pt x="21479" y="11730"/>
                </a:cubicBezTo>
                <a:cubicBezTo>
                  <a:pt x="21502" y="11448"/>
                  <a:pt x="21524" y="11168"/>
                  <a:pt x="21546" y="10886"/>
                </a:cubicBezTo>
                <a:cubicBezTo>
                  <a:pt x="21560" y="10716"/>
                  <a:pt x="21573" y="10545"/>
                  <a:pt x="21587" y="10374"/>
                </a:cubicBezTo>
                <a:cubicBezTo>
                  <a:pt x="21594" y="10278"/>
                  <a:pt x="21574" y="10182"/>
                  <a:pt x="21528" y="10099"/>
                </a:cubicBezTo>
                <a:cubicBezTo>
                  <a:pt x="21478" y="10010"/>
                  <a:pt x="21401" y="9941"/>
                  <a:pt x="21310" y="9902"/>
                </a:cubicBezTo>
                <a:cubicBezTo>
                  <a:pt x="21208" y="9856"/>
                  <a:pt x="21106" y="9813"/>
                  <a:pt x="21004" y="9767"/>
                </a:cubicBezTo>
                <a:cubicBezTo>
                  <a:pt x="20801" y="9675"/>
                  <a:pt x="20599" y="9582"/>
                  <a:pt x="20395" y="9492"/>
                </a:cubicBezTo>
                <a:cubicBezTo>
                  <a:pt x="20034" y="9333"/>
                  <a:pt x="19669" y="9180"/>
                  <a:pt x="19302" y="9039"/>
                </a:cubicBezTo>
                <a:cubicBezTo>
                  <a:pt x="19030" y="7605"/>
                  <a:pt x="18433" y="6261"/>
                  <a:pt x="17562" y="5119"/>
                </a:cubicBezTo>
                <a:lnTo>
                  <a:pt x="17573" y="5128"/>
                </a:lnTo>
                <a:cubicBezTo>
                  <a:pt x="17699" y="4734"/>
                  <a:pt x="17818" y="4341"/>
                  <a:pt x="17935" y="3944"/>
                </a:cubicBezTo>
                <a:cubicBezTo>
                  <a:pt x="18001" y="3722"/>
                  <a:pt x="18064" y="3499"/>
                  <a:pt x="18129" y="3278"/>
                </a:cubicBezTo>
                <a:cubicBezTo>
                  <a:pt x="18161" y="3167"/>
                  <a:pt x="18193" y="3057"/>
                  <a:pt x="18225" y="2946"/>
                </a:cubicBezTo>
                <a:cubicBezTo>
                  <a:pt x="18258" y="2842"/>
                  <a:pt x="18256" y="2730"/>
                  <a:pt x="18217" y="2628"/>
                </a:cubicBezTo>
                <a:cubicBezTo>
                  <a:pt x="18186" y="2544"/>
                  <a:pt x="18132" y="2472"/>
                  <a:pt x="18062" y="2420"/>
                </a:cubicBezTo>
                <a:cubicBezTo>
                  <a:pt x="17929" y="2321"/>
                  <a:pt x="17794" y="2221"/>
                  <a:pt x="17662" y="2122"/>
                </a:cubicBezTo>
                <a:cubicBezTo>
                  <a:pt x="17441" y="1958"/>
                  <a:pt x="17221" y="1794"/>
                  <a:pt x="17001" y="1630"/>
                </a:cubicBezTo>
                <a:cubicBezTo>
                  <a:pt x="16781" y="1466"/>
                  <a:pt x="16561" y="1304"/>
                  <a:pt x="16341" y="1141"/>
                </a:cubicBezTo>
                <a:cubicBezTo>
                  <a:pt x="16208" y="1042"/>
                  <a:pt x="16076" y="941"/>
                  <a:pt x="15943" y="843"/>
                </a:cubicBezTo>
                <a:cubicBezTo>
                  <a:pt x="15868" y="787"/>
                  <a:pt x="15778" y="758"/>
                  <a:pt x="15686" y="758"/>
                </a:cubicBezTo>
                <a:cubicBezTo>
                  <a:pt x="15587" y="758"/>
                  <a:pt x="15493" y="791"/>
                  <a:pt x="15414" y="854"/>
                </a:cubicBezTo>
                <a:cubicBezTo>
                  <a:pt x="15325" y="922"/>
                  <a:pt x="15235" y="991"/>
                  <a:pt x="15146" y="1059"/>
                </a:cubicBezTo>
                <a:cubicBezTo>
                  <a:pt x="14967" y="1196"/>
                  <a:pt x="14787" y="1331"/>
                  <a:pt x="14609" y="1470"/>
                </a:cubicBezTo>
                <a:cubicBezTo>
                  <a:pt x="14294" y="1715"/>
                  <a:pt x="13987" y="1969"/>
                  <a:pt x="13683" y="2229"/>
                </a:cubicBezTo>
                <a:cubicBezTo>
                  <a:pt x="12273" y="1707"/>
                  <a:pt x="10822" y="1588"/>
                  <a:pt x="9441" y="1818"/>
                </a:cubicBezTo>
                <a:cubicBezTo>
                  <a:pt x="9180" y="1513"/>
                  <a:pt x="8914" y="1212"/>
                  <a:pt x="8646" y="913"/>
                </a:cubicBezTo>
                <a:cubicBezTo>
                  <a:pt x="8495" y="744"/>
                  <a:pt x="8342" y="575"/>
                  <a:pt x="8190" y="407"/>
                </a:cubicBezTo>
                <a:cubicBezTo>
                  <a:pt x="8114" y="323"/>
                  <a:pt x="8038" y="238"/>
                  <a:pt x="7962" y="154"/>
                </a:cubicBezTo>
                <a:cubicBezTo>
                  <a:pt x="7891" y="73"/>
                  <a:pt x="7797" y="20"/>
                  <a:pt x="7693" y="5"/>
                </a:cubicBezTo>
                <a:close/>
                <a:moveTo>
                  <a:pt x="11057" y="5007"/>
                </a:moveTo>
                <a:cubicBezTo>
                  <a:pt x="11601" y="5034"/>
                  <a:pt x="12149" y="5147"/>
                  <a:pt x="12687" y="5353"/>
                </a:cubicBezTo>
                <a:cubicBezTo>
                  <a:pt x="15557" y="6448"/>
                  <a:pt x="17037" y="9772"/>
                  <a:pt x="15992" y="12779"/>
                </a:cubicBezTo>
                <a:cubicBezTo>
                  <a:pt x="14946" y="15785"/>
                  <a:pt x="11772" y="17335"/>
                  <a:pt x="8901" y="16240"/>
                </a:cubicBezTo>
                <a:cubicBezTo>
                  <a:pt x="6031" y="15145"/>
                  <a:pt x="4551" y="11820"/>
                  <a:pt x="5596" y="8814"/>
                </a:cubicBezTo>
                <a:cubicBezTo>
                  <a:pt x="6446" y="6371"/>
                  <a:pt x="8702" y="4889"/>
                  <a:pt x="11057" y="5007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85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22413642" y="947395"/>
            <a:ext cx="864077" cy="53347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2142744" y="5059680"/>
            <a:ext cx="19107912" cy="6699504"/>
          </a:xfrm>
          <a:prstGeom prst="rect">
            <a:avLst/>
          </a:prstGeom>
        </p:spPr>
        <p:txBody>
          <a:bodyPr/>
          <a:lstStyle>
            <a:lvl1pPr marL="26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1pPr>
            <a:lvl2pPr marL="90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2pPr>
            <a:lvl3pPr marL="153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3pPr>
            <a:lvl4pPr marL="217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4pPr>
            <a:lvl5pPr marL="280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5pPr>
            <a:lvl6pPr marL="344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6pPr>
            <a:lvl7pPr marL="407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7pPr>
            <a:lvl8pPr marL="471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8pPr>
            <a:lvl9pPr marL="534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9pPr>
          </a:lstStyle>
          <a:p>
            <a:pPr marL="0" indent="0" algn="just" hangingPunct="1">
              <a:lnSpc>
                <a:spcPct val="150000"/>
              </a:lnSpc>
              <a:spcBef>
                <a:spcPts val="1200"/>
              </a:spcBef>
              <a:buFontTx/>
              <a:buNone/>
            </a:pPr>
            <a:endParaRPr lang="en-US" sz="4400" baseline="0" dirty="0">
              <a:solidFill>
                <a:schemeClr val="tx1"/>
              </a:solidFill>
            </a:endParaRPr>
          </a:p>
        </p:txBody>
      </p:sp>
      <p:sp>
        <p:nvSpPr>
          <p:cNvPr id="5" name="Shape 54">
            <a:extLst>
              <a:ext uri="{FF2B5EF4-FFF2-40B4-BE49-F238E27FC236}">
                <a16:creationId xmlns:a16="http://schemas.microsoft.com/office/drawing/2014/main" id="{4A765B43-4E2F-4119-B223-CD2EFD81EEEB}"/>
              </a:ext>
            </a:extLst>
          </p:cNvPr>
          <p:cNvSpPr/>
          <p:nvPr/>
        </p:nvSpPr>
        <p:spPr>
          <a:xfrm>
            <a:off x="9591151" y="361960"/>
            <a:ext cx="5201699" cy="135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7037B0-977E-4C7E-B794-21DEE34C62EF}"/>
              </a:ext>
            </a:extLst>
          </p:cNvPr>
          <p:cNvSpPr txBox="1"/>
          <p:nvPr/>
        </p:nvSpPr>
        <p:spPr>
          <a:xfrm>
            <a:off x="2206752" y="3953338"/>
            <a:ext cx="19970496" cy="30310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Nghi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thức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đánh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giá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sử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dụng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nghi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thức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="1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hold-out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: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lấy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ngẫu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nhiên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="1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2/3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tập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dữ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liệu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để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="1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học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và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="1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1/3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tập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dữ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liệu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còn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lại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dùng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cho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="1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kiểm</a:t>
            </a:r>
            <a:r>
              <a:rPr lang="en-US" sz="4400" b="1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="1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tra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có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thể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lặp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lại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quá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bước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này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k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lần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rồi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tính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giá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trị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trung</a:t>
            </a:r>
            <a:r>
              <a:rPr lang="en-US" sz="4400" baseline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bình</a:t>
            </a:r>
            <a:endParaRPr lang="en-US" sz="4400" baseline="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AAFA1-D03B-4915-ABFF-AA50A8A9C9B6}"/>
              </a:ext>
            </a:extLst>
          </p:cNvPr>
          <p:cNvSpPr txBox="1"/>
          <p:nvPr/>
        </p:nvSpPr>
        <p:spPr>
          <a:xfrm>
            <a:off x="2554224" y="7762018"/>
            <a:ext cx="12015216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40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ea typeface="+mj-ea"/>
                <a:cs typeface="+mj-cs"/>
                <a:sym typeface="Open Sans"/>
              </a:rPr>
              <a:t>Dữ</a:t>
            </a:r>
            <a:r>
              <a:rPr kumimoji="0" lang="en-US" sz="44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ea typeface="+mj-ea"/>
                <a:cs typeface="+mj-cs"/>
                <a:sym typeface="Open Sans"/>
              </a:rPr>
              <a:t> </a:t>
            </a:r>
            <a:r>
              <a:rPr kumimoji="0" lang="en-US" sz="440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ea typeface="+mj-ea"/>
                <a:cs typeface="+mj-cs"/>
                <a:sym typeface="Open Sans"/>
              </a:rPr>
              <a:t>liệu</a:t>
            </a:r>
            <a:r>
              <a:rPr kumimoji="0" lang="en-US" sz="44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ea typeface="+mj-ea"/>
                <a:cs typeface="+mj-cs"/>
                <a:sym typeface="Open Sans"/>
              </a:rPr>
              <a:t> </a:t>
            </a:r>
            <a:r>
              <a:rPr kumimoji="0" lang="en-US" sz="440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ea typeface="+mj-ea"/>
                <a:cs typeface="+mj-cs"/>
                <a:sym typeface="Open Sans"/>
              </a:rPr>
              <a:t>học</a:t>
            </a:r>
            <a:r>
              <a:rPr kumimoji="0" lang="en-US" sz="44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ea typeface="+mj-ea"/>
                <a:cs typeface="+mj-cs"/>
                <a:sym typeface="Open Sans"/>
              </a:rPr>
              <a:t> 2592</a:t>
            </a:r>
          </a:p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400" baseline="0" dirty="0" err="1">
                <a:solidFill>
                  <a:schemeClr val="tx1"/>
                </a:solidFill>
              </a:rPr>
              <a:t>Dữ</a:t>
            </a:r>
            <a:r>
              <a:rPr lang="en-US" sz="4400" baseline="0" dirty="0">
                <a:solidFill>
                  <a:schemeClr val="tx1"/>
                </a:solidFill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</a:rPr>
              <a:t>liệu</a:t>
            </a:r>
            <a:r>
              <a:rPr lang="en-US" sz="4400" baseline="0" dirty="0">
                <a:solidFill>
                  <a:schemeClr val="tx1"/>
                </a:solidFill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</a:rPr>
              <a:t>đánh</a:t>
            </a:r>
            <a:r>
              <a:rPr lang="en-US" sz="4400" baseline="0" dirty="0">
                <a:solidFill>
                  <a:schemeClr val="tx1"/>
                </a:solidFill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</a:rPr>
              <a:t>giá</a:t>
            </a:r>
            <a:r>
              <a:rPr lang="en-US" sz="4400" baseline="0" dirty="0">
                <a:solidFill>
                  <a:schemeClr val="tx1"/>
                </a:solidFill>
              </a:rPr>
              <a:t>: 1111</a:t>
            </a:r>
            <a:endParaRPr kumimoji="0" lang="en-US" sz="44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ea typeface="+mj-ea"/>
              <a:cs typeface="+mj-c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1194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22413642" y="947395"/>
            <a:ext cx="864077" cy="533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2142744" y="5059680"/>
            <a:ext cx="19107912" cy="6699504"/>
          </a:xfrm>
          <a:prstGeom prst="rect">
            <a:avLst/>
          </a:prstGeom>
        </p:spPr>
        <p:txBody>
          <a:bodyPr/>
          <a:lstStyle>
            <a:lvl1pPr marL="26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1pPr>
            <a:lvl2pPr marL="90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2pPr>
            <a:lvl3pPr marL="153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3pPr>
            <a:lvl4pPr marL="217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4pPr>
            <a:lvl5pPr marL="280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5pPr>
            <a:lvl6pPr marL="344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6pPr>
            <a:lvl7pPr marL="407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7pPr>
            <a:lvl8pPr marL="471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8pPr>
            <a:lvl9pPr marL="534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9pPr>
          </a:lstStyle>
          <a:p>
            <a:pPr marL="0" indent="0" algn="just" hangingPunct="1">
              <a:lnSpc>
                <a:spcPct val="150000"/>
              </a:lnSpc>
              <a:spcBef>
                <a:spcPts val="1200"/>
              </a:spcBef>
              <a:buFontTx/>
              <a:buNone/>
            </a:pPr>
            <a:endParaRPr lang="en-US" sz="4400" baseline="0" dirty="0">
              <a:solidFill>
                <a:schemeClr val="tx1"/>
              </a:solidFill>
            </a:endParaRPr>
          </a:p>
        </p:txBody>
      </p:sp>
      <p:sp>
        <p:nvSpPr>
          <p:cNvPr id="5" name="Shape 54">
            <a:extLst>
              <a:ext uri="{FF2B5EF4-FFF2-40B4-BE49-F238E27FC236}">
                <a16:creationId xmlns:a16="http://schemas.microsoft.com/office/drawing/2014/main" id="{4A765B43-4E2F-4119-B223-CD2EFD81EEEB}"/>
              </a:ext>
            </a:extLst>
          </p:cNvPr>
          <p:cNvSpPr/>
          <p:nvPr/>
        </p:nvSpPr>
        <p:spPr>
          <a:xfrm>
            <a:off x="9591151" y="361960"/>
            <a:ext cx="5201699" cy="135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59CBABE-2E89-4D21-B048-938F464BB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471174"/>
              </p:ext>
            </p:extLst>
          </p:nvPr>
        </p:nvGraphicFramePr>
        <p:xfrm>
          <a:off x="1099357" y="4919177"/>
          <a:ext cx="9489395" cy="72470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50502">
                  <a:extLst>
                    <a:ext uri="{9D8B030D-6E8A-4147-A177-3AD203B41FA5}">
                      <a16:colId xmlns:a16="http://schemas.microsoft.com/office/drawing/2014/main" val="3058502388"/>
                    </a:ext>
                  </a:extLst>
                </a:gridCol>
                <a:gridCol w="1620148">
                  <a:extLst>
                    <a:ext uri="{9D8B030D-6E8A-4147-A177-3AD203B41FA5}">
                      <a16:colId xmlns:a16="http://schemas.microsoft.com/office/drawing/2014/main" val="2450316122"/>
                    </a:ext>
                  </a:extLst>
                </a:gridCol>
                <a:gridCol w="2002128">
                  <a:extLst>
                    <a:ext uri="{9D8B030D-6E8A-4147-A177-3AD203B41FA5}">
                      <a16:colId xmlns:a16="http://schemas.microsoft.com/office/drawing/2014/main" val="822325703"/>
                    </a:ext>
                  </a:extLst>
                </a:gridCol>
                <a:gridCol w="1135413">
                  <a:extLst>
                    <a:ext uri="{9D8B030D-6E8A-4147-A177-3AD203B41FA5}">
                      <a16:colId xmlns:a16="http://schemas.microsoft.com/office/drawing/2014/main" val="3982976910"/>
                    </a:ext>
                  </a:extLst>
                </a:gridCol>
                <a:gridCol w="2090602">
                  <a:extLst>
                    <a:ext uri="{9D8B030D-6E8A-4147-A177-3AD203B41FA5}">
                      <a16:colId xmlns:a16="http://schemas.microsoft.com/office/drawing/2014/main" val="687111350"/>
                    </a:ext>
                  </a:extLst>
                </a:gridCol>
                <a:gridCol w="2090602">
                  <a:extLst>
                    <a:ext uri="{9D8B030D-6E8A-4147-A177-3AD203B41FA5}">
                      <a16:colId xmlns:a16="http://schemas.microsoft.com/office/drawing/2014/main" val="3305172049"/>
                    </a:ext>
                  </a:extLst>
                </a:gridCol>
              </a:tblGrid>
              <a:tr h="178178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n-US" sz="4400" dirty="0">
                          <a:effectLst/>
                        </a:rPr>
                        <a:t> 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4400" dirty="0">
                          <a:effectLst/>
                        </a:rPr>
                        <a:t> 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03" marR="57803" marT="28901" marB="2890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4400">
                          <a:effectLst/>
                        </a:rPr>
                        <a:t> 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352" marR="43352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4400" dirty="0" err="1">
                          <a:effectLst/>
                        </a:rPr>
                        <a:t>Nhãn</a:t>
                      </a:r>
                      <a:r>
                        <a:rPr lang="en-US" sz="4400" dirty="0">
                          <a:effectLst/>
                        </a:rPr>
                        <a:t> </a:t>
                      </a:r>
                      <a:r>
                        <a:rPr lang="en-US" sz="4400" dirty="0" err="1">
                          <a:effectLst/>
                        </a:rPr>
                        <a:t>trị</a:t>
                      </a:r>
                      <a:r>
                        <a:rPr lang="en-US" sz="4400" dirty="0">
                          <a:effectLst/>
                        </a:rPr>
                        <a:t> </a:t>
                      </a:r>
                      <a:r>
                        <a:rPr lang="en-US" sz="4400" dirty="0" err="1">
                          <a:effectLst/>
                        </a:rPr>
                        <a:t>thực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03" marR="57803" marT="28901" marB="28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099344"/>
                  </a:ext>
                </a:extLst>
              </a:tr>
              <a:tr h="172922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n-US" sz="4400">
                          <a:effectLst/>
                        </a:rPr>
                        <a:t> 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4400" dirty="0">
                          <a:effectLst/>
                        </a:rPr>
                        <a:t> 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03" marR="57803" marT="28901" marB="2890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4400" dirty="0">
                          <a:effectLst/>
                        </a:rPr>
                        <a:t> 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352" marR="43352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4400" dirty="0" err="1">
                          <a:effectLst/>
                        </a:rPr>
                        <a:t>Tích</a:t>
                      </a:r>
                      <a:r>
                        <a:rPr lang="en-US" sz="4400" dirty="0">
                          <a:effectLst/>
                        </a:rPr>
                        <a:t> </a:t>
                      </a:r>
                      <a:r>
                        <a:rPr lang="en-US" sz="4400" dirty="0" err="1">
                          <a:effectLst/>
                        </a:rPr>
                        <a:t>cực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352" marR="433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4400" dirty="0" err="1">
                          <a:effectLst/>
                        </a:rPr>
                        <a:t>Tiêu</a:t>
                      </a:r>
                      <a:r>
                        <a:rPr lang="en-US" sz="4400" dirty="0">
                          <a:effectLst/>
                        </a:rPr>
                        <a:t> </a:t>
                      </a:r>
                      <a:r>
                        <a:rPr lang="en-US" sz="4400" dirty="0" err="1">
                          <a:effectLst/>
                        </a:rPr>
                        <a:t>cực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352" marR="433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280688"/>
                  </a:ext>
                </a:extLst>
              </a:tr>
              <a:tr h="1781782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4400" dirty="0" err="1">
                          <a:effectLst/>
                        </a:rPr>
                        <a:t>Nhãn</a:t>
                      </a:r>
                      <a:r>
                        <a:rPr lang="en-US" sz="4400" dirty="0">
                          <a:effectLst/>
                        </a:rPr>
                        <a:t> </a:t>
                      </a:r>
                      <a:r>
                        <a:rPr lang="en-US" sz="4400" dirty="0" err="1">
                          <a:effectLst/>
                        </a:rPr>
                        <a:t>dự</a:t>
                      </a:r>
                      <a:r>
                        <a:rPr lang="en-US" sz="4400" dirty="0">
                          <a:effectLst/>
                        </a:rPr>
                        <a:t> </a:t>
                      </a:r>
                      <a:r>
                        <a:rPr lang="en-US" sz="4400" dirty="0" err="1">
                          <a:effectLst/>
                        </a:rPr>
                        <a:t>đoán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03" marR="57803" marT="28901" marB="28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4400" dirty="0" err="1">
                          <a:effectLst/>
                        </a:rPr>
                        <a:t>Tích</a:t>
                      </a:r>
                      <a:r>
                        <a:rPr lang="en-US" sz="4400" dirty="0">
                          <a:effectLst/>
                        </a:rPr>
                        <a:t> </a:t>
                      </a:r>
                      <a:r>
                        <a:rPr lang="en-US" sz="4400" dirty="0" err="1">
                          <a:effectLst/>
                        </a:rPr>
                        <a:t>cực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03" marR="57803" marT="28901" marB="28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4400" dirty="0">
                          <a:effectLst/>
                        </a:rPr>
                        <a:t>1538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352" marR="433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4400" dirty="0">
                          <a:effectLst/>
                        </a:rPr>
                        <a:t>155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352" marR="433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39133691"/>
                  </a:ext>
                </a:extLst>
              </a:tr>
              <a:tr h="178178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4400" dirty="0" err="1">
                          <a:effectLst/>
                        </a:rPr>
                        <a:t>Tiêu</a:t>
                      </a:r>
                      <a:r>
                        <a:rPr lang="en-US" sz="4400" dirty="0">
                          <a:effectLst/>
                        </a:rPr>
                        <a:t> </a:t>
                      </a:r>
                      <a:r>
                        <a:rPr lang="en-US" sz="4400" dirty="0" err="1">
                          <a:effectLst/>
                        </a:rPr>
                        <a:t>cực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03" marR="57803" marT="28901" marB="28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4400" dirty="0">
                          <a:effectLst/>
                        </a:rPr>
                        <a:t>369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352" marR="433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4400" dirty="0">
                          <a:effectLst/>
                        </a:rPr>
                        <a:t>818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352" marR="43352" marT="0" marB="0" anchor="ctr"/>
                </a:tc>
                <a:extLst>
                  <a:ext uri="{0D108BD9-81ED-4DB2-BD59-A6C34878D82A}">
                    <a16:rowId xmlns:a16="http://schemas.microsoft.com/office/drawing/2014/main" val="390282851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A02206-DDFB-4141-9C5A-C47B80E45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19587"/>
              </p:ext>
            </p:extLst>
          </p:nvPr>
        </p:nvGraphicFramePr>
        <p:xfrm>
          <a:off x="17574260" y="2594733"/>
          <a:ext cx="4955703" cy="95714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88397">
                  <a:extLst>
                    <a:ext uri="{9D8B030D-6E8A-4147-A177-3AD203B41FA5}">
                      <a16:colId xmlns:a16="http://schemas.microsoft.com/office/drawing/2014/main" val="489269404"/>
                    </a:ext>
                  </a:extLst>
                </a:gridCol>
                <a:gridCol w="2167306">
                  <a:extLst>
                    <a:ext uri="{9D8B030D-6E8A-4147-A177-3AD203B41FA5}">
                      <a16:colId xmlns:a16="http://schemas.microsoft.com/office/drawing/2014/main" val="2960465186"/>
                    </a:ext>
                  </a:extLst>
                </a:gridCol>
              </a:tblGrid>
              <a:tr h="21621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300" dirty="0" err="1">
                          <a:effectLst/>
                        </a:rPr>
                        <a:t>Lần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2617" marR="1726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300">
                          <a:effectLst/>
                        </a:rPr>
                        <a:t>Độ chính xác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2617" marR="172617" marT="0" marB="0" anchor="ctr"/>
                </a:tc>
                <a:extLst>
                  <a:ext uri="{0D108BD9-81ED-4DB2-BD59-A6C34878D82A}">
                    <a16:rowId xmlns:a16="http://schemas.microsoft.com/office/drawing/2014/main" val="3949395253"/>
                  </a:ext>
                </a:extLst>
              </a:tr>
              <a:tr h="6661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300">
                          <a:effectLst/>
                        </a:rPr>
                        <a:t>1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2617" marR="1726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300" dirty="0">
                          <a:effectLst/>
                        </a:rPr>
                        <a:t>0.824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2617" marR="172617" marT="0" marB="0" anchor="ctr"/>
                </a:tc>
                <a:extLst>
                  <a:ext uri="{0D108BD9-81ED-4DB2-BD59-A6C34878D82A}">
                    <a16:rowId xmlns:a16="http://schemas.microsoft.com/office/drawing/2014/main" val="1928995833"/>
                  </a:ext>
                </a:extLst>
              </a:tr>
              <a:tr h="6661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300">
                          <a:effectLst/>
                        </a:rPr>
                        <a:t>2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2617" marR="1726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300" dirty="0">
                          <a:effectLst/>
                        </a:rPr>
                        <a:t>0.830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2617" marR="172617" marT="0" marB="0" anchor="ctr"/>
                </a:tc>
                <a:extLst>
                  <a:ext uri="{0D108BD9-81ED-4DB2-BD59-A6C34878D82A}">
                    <a16:rowId xmlns:a16="http://schemas.microsoft.com/office/drawing/2014/main" val="3174013031"/>
                  </a:ext>
                </a:extLst>
              </a:tr>
              <a:tr h="6661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300">
                          <a:effectLst/>
                        </a:rPr>
                        <a:t>3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2617" marR="1726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300" dirty="0">
                          <a:effectLst/>
                        </a:rPr>
                        <a:t>0.836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2617" marR="172617" marT="0" marB="0" anchor="ctr"/>
                </a:tc>
                <a:extLst>
                  <a:ext uri="{0D108BD9-81ED-4DB2-BD59-A6C34878D82A}">
                    <a16:rowId xmlns:a16="http://schemas.microsoft.com/office/drawing/2014/main" val="2017406180"/>
                  </a:ext>
                </a:extLst>
              </a:tr>
              <a:tr h="6661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300">
                          <a:effectLst/>
                        </a:rPr>
                        <a:t>4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2617" marR="1726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300" dirty="0">
                          <a:effectLst/>
                        </a:rPr>
                        <a:t>0.819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2617" marR="172617" marT="0" marB="0" anchor="ctr"/>
                </a:tc>
                <a:extLst>
                  <a:ext uri="{0D108BD9-81ED-4DB2-BD59-A6C34878D82A}">
                    <a16:rowId xmlns:a16="http://schemas.microsoft.com/office/drawing/2014/main" val="3473184560"/>
                  </a:ext>
                </a:extLst>
              </a:tr>
              <a:tr h="6661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300">
                          <a:effectLst/>
                        </a:rPr>
                        <a:t>5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2617" marR="1726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300" dirty="0">
                          <a:effectLst/>
                        </a:rPr>
                        <a:t>0.819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2617" marR="172617" marT="0" marB="0" anchor="ctr"/>
                </a:tc>
                <a:extLst>
                  <a:ext uri="{0D108BD9-81ED-4DB2-BD59-A6C34878D82A}">
                    <a16:rowId xmlns:a16="http://schemas.microsoft.com/office/drawing/2014/main" val="311558090"/>
                  </a:ext>
                </a:extLst>
              </a:tr>
              <a:tr h="6661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300">
                          <a:effectLst/>
                        </a:rPr>
                        <a:t>6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2617" marR="1726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300" dirty="0">
                          <a:effectLst/>
                        </a:rPr>
                        <a:t>0.830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2617" marR="172617" marT="0" marB="0" anchor="ctr"/>
                </a:tc>
                <a:extLst>
                  <a:ext uri="{0D108BD9-81ED-4DB2-BD59-A6C34878D82A}">
                    <a16:rowId xmlns:a16="http://schemas.microsoft.com/office/drawing/2014/main" val="1499299085"/>
                  </a:ext>
                </a:extLst>
              </a:tr>
              <a:tr h="6661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300">
                          <a:effectLst/>
                        </a:rPr>
                        <a:t>7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2617" marR="1726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300" dirty="0">
                          <a:effectLst/>
                        </a:rPr>
                        <a:t>0.822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2617" marR="172617" marT="0" marB="0" anchor="ctr"/>
                </a:tc>
                <a:extLst>
                  <a:ext uri="{0D108BD9-81ED-4DB2-BD59-A6C34878D82A}">
                    <a16:rowId xmlns:a16="http://schemas.microsoft.com/office/drawing/2014/main" val="2039238060"/>
                  </a:ext>
                </a:extLst>
              </a:tr>
              <a:tr h="6661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300">
                          <a:effectLst/>
                        </a:rPr>
                        <a:t>8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2617" marR="1726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300" dirty="0">
                          <a:effectLst/>
                        </a:rPr>
                        <a:t>0.825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2617" marR="172617" marT="0" marB="0" anchor="ctr"/>
                </a:tc>
                <a:extLst>
                  <a:ext uri="{0D108BD9-81ED-4DB2-BD59-A6C34878D82A}">
                    <a16:rowId xmlns:a16="http://schemas.microsoft.com/office/drawing/2014/main" val="3661333946"/>
                  </a:ext>
                </a:extLst>
              </a:tr>
              <a:tr h="6661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300">
                          <a:effectLst/>
                        </a:rPr>
                        <a:t>9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2617" marR="1726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300" dirty="0">
                          <a:effectLst/>
                        </a:rPr>
                        <a:t>0.828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2617" marR="172617" marT="0" marB="0" anchor="ctr"/>
                </a:tc>
                <a:extLst>
                  <a:ext uri="{0D108BD9-81ED-4DB2-BD59-A6C34878D82A}">
                    <a16:rowId xmlns:a16="http://schemas.microsoft.com/office/drawing/2014/main" val="3304123235"/>
                  </a:ext>
                </a:extLst>
              </a:tr>
              <a:tr h="6661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300">
                          <a:effectLst/>
                        </a:rPr>
                        <a:t>10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2617" marR="1726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300" dirty="0">
                          <a:effectLst/>
                        </a:rPr>
                        <a:t>0.834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2617" marR="172617" marT="0" marB="0" anchor="ctr"/>
                </a:tc>
                <a:extLst>
                  <a:ext uri="{0D108BD9-81ED-4DB2-BD59-A6C34878D82A}">
                    <a16:rowId xmlns:a16="http://schemas.microsoft.com/office/drawing/2014/main" val="2527707414"/>
                  </a:ext>
                </a:extLst>
              </a:tr>
              <a:tr h="6661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300" dirty="0" err="1">
                          <a:effectLst/>
                        </a:rPr>
                        <a:t>Trung</a:t>
                      </a:r>
                      <a:r>
                        <a:rPr lang="en-US" sz="3300" dirty="0">
                          <a:effectLst/>
                        </a:rPr>
                        <a:t> </a:t>
                      </a:r>
                      <a:r>
                        <a:rPr lang="en-US" sz="3300" dirty="0" err="1">
                          <a:effectLst/>
                        </a:rPr>
                        <a:t>bình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2617" marR="17261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3300" dirty="0">
                          <a:effectLst/>
                        </a:rPr>
                        <a:t>0.827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2617" marR="172617" marT="0" marB="0" anchor="ctr"/>
                </a:tc>
                <a:extLst>
                  <a:ext uri="{0D108BD9-81ED-4DB2-BD59-A6C34878D82A}">
                    <a16:rowId xmlns:a16="http://schemas.microsoft.com/office/drawing/2014/main" val="39603954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56BDAE-DA70-41CD-8B86-3820E4B20278}"/>
              </a:ext>
            </a:extLst>
          </p:cNvPr>
          <p:cNvSpPr txBox="1"/>
          <p:nvPr/>
        </p:nvSpPr>
        <p:spPr>
          <a:xfrm>
            <a:off x="4078224" y="12326405"/>
            <a:ext cx="5065776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b="1" baseline="0" dirty="0">
                <a:solidFill>
                  <a:schemeClr val="tx1"/>
                </a:solidFill>
              </a:rPr>
              <a:t>Confusion Matrix</a:t>
            </a:r>
            <a:endParaRPr kumimoji="0" lang="en-US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Open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CFA2C2-3854-494C-8658-F414395B387B}"/>
              </a:ext>
            </a:extLst>
          </p:cNvPr>
          <p:cNvSpPr txBox="1"/>
          <p:nvPr/>
        </p:nvSpPr>
        <p:spPr>
          <a:xfrm>
            <a:off x="18489168" y="12326406"/>
            <a:ext cx="292608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b="1" baseline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Accuracy</a:t>
            </a:r>
            <a:endParaRPr kumimoji="0" lang="en-US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ea typeface="+mj-ea"/>
              <a:cs typeface="+mj-c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7810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22413642" y="947395"/>
            <a:ext cx="864077" cy="53347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2142744" y="5059680"/>
            <a:ext cx="19107912" cy="6699504"/>
          </a:xfrm>
          <a:prstGeom prst="rect">
            <a:avLst/>
          </a:prstGeom>
        </p:spPr>
        <p:txBody>
          <a:bodyPr/>
          <a:lstStyle>
            <a:lvl1pPr marL="26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1pPr>
            <a:lvl2pPr marL="90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2pPr>
            <a:lvl3pPr marL="153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3pPr>
            <a:lvl4pPr marL="217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4pPr>
            <a:lvl5pPr marL="280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5pPr>
            <a:lvl6pPr marL="344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6pPr>
            <a:lvl7pPr marL="407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7pPr>
            <a:lvl8pPr marL="471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8pPr>
            <a:lvl9pPr marL="534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9pPr>
          </a:lstStyle>
          <a:p>
            <a:pPr marL="0" indent="0" algn="just" hangingPunct="1">
              <a:lnSpc>
                <a:spcPct val="150000"/>
              </a:lnSpc>
              <a:spcBef>
                <a:spcPts val="1200"/>
              </a:spcBef>
              <a:buFontTx/>
              <a:buNone/>
            </a:pPr>
            <a:endParaRPr lang="en-US" sz="4400" baseline="0" dirty="0">
              <a:solidFill>
                <a:schemeClr val="tx1"/>
              </a:solidFill>
            </a:endParaRPr>
          </a:p>
        </p:txBody>
      </p:sp>
      <p:sp>
        <p:nvSpPr>
          <p:cNvPr id="5" name="Shape 54">
            <a:extLst>
              <a:ext uri="{FF2B5EF4-FFF2-40B4-BE49-F238E27FC236}">
                <a16:creationId xmlns:a16="http://schemas.microsoft.com/office/drawing/2014/main" id="{4A765B43-4E2F-4119-B223-CD2EFD81EEEB}"/>
              </a:ext>
            </a:extLst>
          </p:cNvPr>
          <p:cNvSpPr/>
          <p:nvPr/>
        </p:nvSpPr>
        <p:spPr>
          <a:xfrm>
            <a:off x="9591151" y="361960"/>
            <a:ext cx="5201699" cy="135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C93301E-6370-405C-B95A-289C51AFA8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5372979"/>
              </p:ext>
            </p:extLst>
          </p:nvPr>
        </p:nvGraphicFramePr>
        <p:xfrm>
          <a:off x="3797300" y="2353733"/>
          <a:ext cx="17843500" cy="11000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E10EC2-6707-42AC-89E1-4EE52934E50F}"/>
              </a:ext>
            </a:extLst>
          </p:cNvPr>
          <p:cNvSpPr txBox="1"/>
          <p:nvPr/>
        </p:nvSpPr>
        <p:spPr>
          <a:xfrm>
            <a:off x="6916615" y="4311394"/>
            <a:ext cx="1125415" cy="43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baseline="0"/>
              <a:t>0.827</a:t>
            </a:r>
            <a:endParaRPr lang="en-US" b="1" baseline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8ADC23-F314-4602-83FF-68CD2798D650}"/>
              </a:ext>
            </a:extLst>
          </p:cNvPr>
          <p:cNvSpPr txBox="1"/>
          <p:nvPr/>
        </p:nvSpPr>
        <p:spPr>
          <a:xfrm>
            <a:off x="12719050" y="4894681"/>
            <a:ext cx="1125415" cy="43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baseline="0" dirty="0"/>
              <a:t>0.757</a:t>
            </a:r>
          </a:p>
        </p:txBody>
      </p:sp>
    </p:spTree>
    <p:extLst>
      <p:ext uri="{BB962C8B-B14F-4D97-AF65-F5344CB8AC3E}">
        <p14:creationId xmlns:p14="http://schemas.microsoft.com/office/powerpoint/2010/main" val="239950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22413642" y="947395"/>
            <a:ext cx="864077" cy="53347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2142744" y="5059680"/>
            <a:ext cx="19107912" cy="6699504"/>
          </a:xfrm>
          <a:prstGeom prst="rect">
            <a:avLst/>
          </a:prstGeom>
        </p:spPr>
        <p:txBody>
          <a:bodyPr/>
          <a:lstStyle>
            <a:lvl1pPr marL="26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1pPr>
            <a:lvl2pPr marL="90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2pPr>
            <a:lvl3pPr marL="153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3pPr>
            <a:lvl4pPr marL="217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4pPr>
            <a:lvl5pPr marL="280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5pPr>
            <a:lvl6pPr marL="344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6pPr>
            <a:lvl7pPr marL="407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7pPr>
            <a:lvl8pPr marL="4713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8pPr>
            <a:lvl9pPr marL="5348653" marR="0" indent="-268653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200" b="0" i="0" u="none" strike="noStrike" cap="none" spc="0" baseline="54545">
                <a:ln>
                  <a:noFill/>
                </a:ln>
                <a:solidFill>
                  <a:srgbClr val="696B6B"/>
                </a:solidFill>
                <a:uFillTx/>
                <a:latin typeface="+mj-lt"/>
                <a:ea typeface="+mj-ea"/>
                <a:cs typeface="+mj-cs"/>
                <a:sym typeface="Open Sans"/>
              </a:defRPr>
            </a:lvl9pPr>
          </a:lstStyle>
          <a:p>
            <a:pPr marL="0" indent="0" algn="just" hangingPunct="1">
              <a:lnSpc>
                <a:spcPct val="150000"/>
              </a:lnSpc>
              <a:spcBef>
                <a:spcPts val="1200"/>
              </a:spcBef>
              <a:buFontTx/>
              <a:buNone/>
            </a:pPr>
            <a:endParaRPr lang="en-US" sz="4400" baseline="0" dirty="0">
              <a:solidFill>
                <a:schemeClr val="tx1"/>
              </a:solidFill>
            </a:endParaRPr>
          </a:p>
        </p:txBody>
      </p:sp>
      <p:sp>
        <p:nvSpPr>
          <p:cNvPr id="5" name="Shape 54">
            <a:extLst>
              <a:ext uri="{FF2B5EF4-FFF2-40B4-BE49-F238E27FC236}">
                <a16:creationId xmlns:a16="http://schemas.microsoft.com/office/drawing/2014/main" id="{4A765B43-4E2F-4119-B223-CD2EFD81EEEB}"/>
              </a:ext>
            </a:extLst>
          </p:cNvPr>
          <p:cNvSpPr/>
          <p:nvPr/>
        </p:nvSpPr>
        <p:spPr>
          <a:xfrm>
            <a:off x="8940911" y="6640840"/>
            <a:ext cx="5201699" cy="135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8246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</p:spPr>
      </p:sp>
      <p:sp>
        <p:nvSpPr>
          <p:cNvPr id="988" name="Shape 988"/>
          <p:cNvSpPr/>
          <p:nvPr/>
        </p:nvSpPr>
        <p:spPr>
          <a:xfrm flipV="1">
            <a:off x="12192000" y="10425633"/>
            <a:ext cx="1" cy="4861810"/>
          </a:xfrm>
          <a:prstGeom prst="line">
            <a:avLst/>
          </a:prstGeom>
          <a:ln w="25400">
            <a:solidFill>
              <a:srgbClr val="F0F0F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89" name="Shape 989"/>
          <p:cNvSpPr/>
          <p:nvPr/>
        </p:nvSpPr>
        <p:spPr>
          <a:xfrm>
            <a:off x="6669523" y="-884729"/>
            <a:ext cx="11044954" cy="1162061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34860">
                <a:schemeClr val="accent2"/>
              </a:gs>
              <a:gs pos="65657">
                <a:schemeClr val="accent3"/>
              </a:gs>
              <a:gs pos="100000">
                <a:schemeClr val="accent4"/>
              </a:gs>
            </a:gsLst>
            <a:lin ang="2700000" scaled="1"/>
            <a:tileRect/>
          </a:gradFill>
          <a:ln w="12700">
            <a:miter lim="400000"/>
          </a:ln>
          <a:effectLst>
            <a:outerShdw blurRad="330200" dist="117724" dir="5400000" rotWithShape="0">
              <a:srgbClr val="000000">
                <a:alpha val="32001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90" name="Shape 990"/>
          <p:cNvSpPr/>
          <p:nvPr/>
        </p:nvSpPr>
        <p:spPr>
          <a:xfrm>
            <a:off x="8035549" y="4813795"/>
            <a:ext cx="8312902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b="1" baseline="0">
                <a:solidFill>
                  <a:srgbClr val="FFFFFF"/>
                </a:solidFill>
              </a:defRPr>
            </a:lvl1pPr>
          </a:lstStyle>
          <a:p>
            <a:r>
              <a:rPr dirty="0"/>
              <a:t>Thank you!</a:t>
            </a:r>
          </a:p>
        </p:txBody>
      </p:sp>
      <p:sp>
        <p:nvSpPr>
          <p:cNvPr id="993" name="Shape 993"/>
          <p:cNvSpPr/>
          <p:nvPr/>
        </p:nvSpPr>
        <p:spPr>
          <a:xfrm flipV="1">
            <a:off x="12192000" y="-64759"/>
            <a:ext cx="1" cy="3289490"/>
          </a:xfrm>
          <a:prstGeom prst="line">
            <a:avLst/>
          </a:prstGeom>
          <a:ln w="25400">
            <a:solidFill>
              <a:srgbClr val="F0F0F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2280775" y="6858000"/>
            <a:ext cx="20201092" cy="4688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Website thegioididong.com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là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một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trong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các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website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thương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mại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điện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tử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lớn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nhất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việt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nam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.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Vì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vậy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lượt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truy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cập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của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khách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hàng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là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rất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lớn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,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đem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đến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nhiều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nhu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cầu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truy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cập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khác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nhau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.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Vì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thế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cần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nắm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bắt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được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nhu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cầu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chính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yếu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,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thực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tế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của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khách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hàng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để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kịp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thời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đáp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ứng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giúp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cho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việc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mua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và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bán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diễn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ra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suôn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sẻ</a:t>
            </a:r>
            <a:r>
              <a:rPr lang="en-U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thuận</a:t>
            </a:r>
            <a:r>
              <a:rPr lang="en-U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lợi</a:t>
            </a:r>
            <a:endParaRPr kumimoji="0" lang="en-US" sz="4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cs typeface="Times New Roman" panose="02020603050405020304" pitchFamily="18" charset="0"/>
              <a:sym typeface="Open Sans"/>
            </a:endParaRP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54" name="Shape 54"/>
          <p:cNvSpPr/>
          <p:nvPr/>
        </p:nvSpPr>
        <p:spPr>
          <a:xfrm>
            <a:off x="2258757" y="4550015"/>
            <a:ext cx="12581193" cy="135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2280775" y="6988628"/>
            <a:ext cx="20201092" cy="4688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/>
          <a:lstStyle/>
          <a:p>
            <a:endParaRPr lang="en-US" sz="3200" dirty="0"/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54" name="Shape 54"/>
          <p:cNvSpPr/>
          <p:nvPr/>
        </p:nvSpPr>
        <p:spPr>
          <a:xfrm>
            <a:off x="2258757" y="4550015"/>
            <a:ext cx="12581193" cy="135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144762-0B61-4075-8FE4-A60E1EA93271}"/>
              </a:ext>
            </a:extLst>
          </p:cNvPr>
          <p:cNvSpPr txBox="1"/>
          <p:nvPr/>
        </p:nvSpPr>
        <p:spPr>
          <a:xfrm>
            <a:off x="2407049" y="7027368"/>
            <a:ext cx="19696176" cy="24416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7200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72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72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72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72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72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72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72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72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0" baseline="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3B989-FB44-4716-857A-40B1AEC7A18D}"/>
              </a:ext>
            </a:extLst>
          </p:cNvPr>
          <p:cNvSpPr txBox="1"/>
          <p:nvPr/>
        </p:nvSpPr>
        <p:spPr>
          <a:xfrm>
            <a:off x="2535065" y="9008716"/>
            <a:ext cx="16824960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7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Machine Learning (</a:t>
            </a:r>
            <a:r>
              <a:rPr kumimoji="0" lang="en-US" sz="7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Máy</a:t>
            </a:r>
            <a:r>
              <a:rPr kumimoji="0" lang="en-US" sz="7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72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học</a:t>
            </a:r>
            <a:r>
              <a:rPr kumimoji="0" lang="en-US" sz="7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)</a:t>
            </a: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7200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72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72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Bayes (Naïve Bayes)</a:t>
            </a:r>
            <a:endParaRPr kumimoji="0" lang="en-US" sz="7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0545440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2280775" y="6407587"/>
            <a:ext cx="20201092" cy="4688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/>
          <a:lstStyle/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Xây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dựng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một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hệ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thống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phân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tích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,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phân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loại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bình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luận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dựa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trên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tiêu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chí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đánh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giá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sao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(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từ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1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đến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5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sao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). </a:t>
            </a:r>
            <a:r>
              <a:rPr lang="en-U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ừ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đó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tiến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hành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đánh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giá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và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đưa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ra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thể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hiện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của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bình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luận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thuộc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trạng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thái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tiêu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cực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hay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tích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 </a:t>
            </a:r>
            <a:r>
              <a:rPr kumimoji="0" lang="en-US" sz="4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cs typeface="Times New Roman" panose="02020603050405020304" pitchFamily="18" charset="0"/>
                <a:sym typeface="Open Sans"/>
              </a:rPr>
              <a:t>cực</a:t>
            </a:r>
            <a:endParaRPr kumimoji="0" lang="en-US" sz="4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cs typeface="Times New Roman" panose="02020603050405020304" pitchFamily="18" charset="0"/>
              <a:sym typeface="Open Sans"/>
            </a:endParaRPr>
          </a:p>
          <a:p>
            <a:endParaRPr lang="en-US" sz="4400" dirty="0"/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54" name="Shape 54"/>
          <p:cNvSpPr/>
          <p:nvPr/>
        </p:nvSpPr>
        <p:spPr>
          <a:xfrm>
            <a:off x="2258757" y="4550015"/>
            <a:ext cx="12581193" cy="135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8F3FD-96C5-4C33-9CC3-A5BEB74E5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75" y="8666518"/>
            <a:ext cx="20227862" cy="2231015"/>
          </a:xfrm>
          <a:prstGeom prst="rect">
            <a:avLst/>
          </a:prstGeom>
        </p:spPr>
      </p:pic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44C24726-8236-414E-98AC-4BA9D2D296C8}"/>
              </a:ext>
            </a:extLst>
          </p:cNvPr>
          <p:cNvSpPr/>
          <p:nvPr/>
        </p:nvSpPr>
        <p:spPr>
          <a:xfrm>
            <a:off x="1072905" y="10048677"/>
            <a:ext cx="1181100" cy="2095500"/>
          </a:xfrm>
          <a:prstGeom prst="curved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2" name="Picture 2" descr="Likes and Dislikes | City of Colleyville Comprehensive Plan Update">
            <a:extLst>
              <a:ext uri="{FF2B5EF4-FFF2-40B4-BE49-F238E27FC236}">
                <a16:creationId xmlns:a16="http://schemas.microsoft.com/office/drawing/2014/main" id="{EDF2BE63-7108-4057-BDD6-4DE9DF0F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9" y="10782981"/>
            <a:ext cx="3338511" cy="224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3792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7" name="Shape 54">
            <a:extLst>
              <a:ext uri="{FF2B5EF4-FFF2-40B4-BE49-F238E27FC236}">
                <a16:creationId xmlns:a16="http://schemas.microsoft.com/office/drawing/2014/main" id="{3460F39D-2368-4B99-BBE6-74C2EB4E5D24}"/>
              </a:ext>
            </a:extLst>
          </p:cNvPr>
          <p:cNvSpPr/>
          <p:nvPr/>
        </p:nvSpPr>
        <p:spPr>
          <a:xfrm>
            <a:off x="4929853" y="361960"/>
            <a:ext cx="14524293" cy="135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EF0BFA1-05A5-4527-9CE2-4AF0A5F531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454" y="1931660"/>
            <a:ext cx="14041090" cy="1156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360260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939" name="Shape 939"/>
          <p:cNvSpPr/>
          <p:nvPr/>
        </p:nvSpPr>
        <p:spPr>
          <a:xfrm>
            <a:off x="17560382" y="3594791"/>
            <a:ext cx="502845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sz="3000" b="1" cap="all" spc="299" baseline="0">
                <a:solidFill>
                  <a:srgbClr val="292B3A"/>
                </a:solidFill>
              </a:defRPr>
            </a:pPr>
            <a:r>
              <a:rPr dirty="0">
                <a:solidFill>
                  <a:schemeClr val="accent2"/>
                </a:solidFill>
              </a:rPr>
              <a:t>02.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</a:p>
          <a:p>
            <a:pPr algn="r">
              <a:defRPr sz="3000" b="1" cap="all" spc="299" baseline="0">
                <a:solidFill>
                  <a:srgbClr val="292B3A"/>
                </a:solidFill>
              </a:defRPr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dirty="0"/>
          </a:p>
        </p:txBody>
      </p:sp>
      <p:sp>
        <p:nvSpPr>
          <p:cNvPr id="941" name="Shape 941"/>
          <p:cNvSpPr/>
          <p:nvPr/>
        </p:nvSpPr>
        <p:spPr>
          <a:xfrm>
            <a:off x="17573082" y="8854509"/>
            <a:ext cx="502845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sz="3000" b="1" cap="all" spc="299" baseline="0">
                <a:solidFill>
                  <a:srgbClr val="292B3A"/>
                </a:solidFill>
              </a:defRPr>
            </a:pPr>
            <a:r>
              <a:rPr dirty="0">
                <a:solidFill>
                  <a:schemeClr val="accent3"/>
                </a:solidFill>
              </a:rPr>
              <a:t>03.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endParaRPr lang="en-US" dirty="0"/>
          </a:p>
          <a:p>
            <a:pPr algn="r">
              <a:defRPr sz="3000" b="1" cap="all" spc="299" baseline="0">
                <a:solidFill>
                  <a:srgbClr val="292B3A"/>
                </a:solidFill>
              </a:defRPr>
            </a:pP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dirty="0"/>
          </a:p>
        </p:txBody>
      </p:sp>
      <p:sp>
        <p:nvSpPr>
          <p:cNvPr id="943" name="Shape 943"/>
          <p:cNvSpPr/>
          <p:nvPr/>
        </p:nvSpPr>
        <p:spPr>
          <a:xfrm>
            <a:off x="1710860" y="2998602"/>
            <a:ext cx="360638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sz="3000" b="1" cap="all" spc="299" baseline="0">
                <a:solidFill>
                  <a:srgbClr val="292B3A"/>
                </a:solidFill>
              </a:defRPr>
            </a:pPr>
            <a:r>
              <a:rPr dirty="0">
                <a:solidFill>
                  <a:schemeClr val="accent1"/>
                </a:solidFill>
              </a:rPr>
              <a:t>01.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  <p:sp>
        <p:nvSpPr>
          <p:cNvPr id="944" name="Shape 944"/>
          <p:cNvSpPr/>
          <p:nvPr/>
        </p:nvSpPr>
        <p:spPr>
          <a:xfrm>
            <a:off x="1686988" y="4964024"/>
            <a:ext cx="3961930" cy="4859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just"/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thập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hay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cào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kỹ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thập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website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mạng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trước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thập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tải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45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endParaRPr lang="en-US" sz="4500" dirty="0"/>
          </a:p>
        </p:txBody>
      </p:sp>
      <p:sp>
        <p:nvSpPr>
          <p:cNvPr id="945" name="Shape 945"/>
          <p:cNvSpPr/>
          <p:nvPr/>
        </p:nvSpPr>
        <p:spPr>
          <a:xfrm>
            <a:off x="12623248" y="5312186"/>
            <a:ext cx="4514290" cy="4831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600" extrusionOk="0">
                <a:moveTo>
                  <a:pt x="9388" y="0"/>
                </a:moveTo>
                <a:cubicBezTo>
                  <a:pt x="9289" y="0"/>
                  <a:pt x="9191" y="28"/>
                  <a:pt x="9111" y="82"/>
                </a:cubicBezTo>
                <a:cubicBezTo>
                  <a:pt x="9024" y="139"/>
                  <a:pt x="8960" y="221"/>
                  <a:pt x="8928" y="316"/>
                </a:cubicBezTo>
                <a:cubicBezTo>
                  <a:pt x="8891" y="422"/>
                  <a:pt x="8852" y="528"/>
                  <a:pt x="8814" y="633"/>
                </a:cubicBezTo>
                <a:cubicBezTo>
                  <a:pt x="8739" y="845"/>
                  <a:pt x="8662" y="1057"/>
                  <a:pt x="8589" y="1269"/>
                </a:cubicBezTo>
                <a:cubicBezTo>
                  <a:pt x="8459" y="1641"/>
                  <a:pt x="8339" y="2016"/>
                  <a:pt x="8228" y="2394"/>
                </a:cubicBezTo>
                <a:cubicBezTo>
                  <a:pt x="6781" y="2777"/>
                  <a:pt x="5417" y="3492"/>
                  <a:pt x="4267" y="4539"/>
                </a:cubicBezTo>
                <a:cubicBezTo>
                  <a:pt x="3855" y="4451"/>
                  <a:pt x="3444" y="4366"/>
                  <a:pt x="3030" y="4287"/>
                </a:cubicBezTo>
                <a:cubicBezTo>
                  <a:pt x="2796" y="4242"/>
                  <a:pt x="2561" y="4198"/>
                  <a:pt x="2327" y="4154"/>
                </a:cubicBezTo>
                <a:cubicBezTo>
                  <a:pt x="2210" y="4132"/>
                  <a:pt x="2095" y="4110"/>
                  <a:pt x="1978" y="4088"/>
                </a:cubicBezTo>
                <a:cubicBezTo>
                  <a:pt x="1868" y="4065"/>
                  <a:pt x="1752" y="4079"/>
                  <a:pt x="1652" y="4127"/>
                </a:cubicBezTo>
                <a:cubicBezTo>
                  <a:pt x="1569" y="4167"/>
                  <a:pt x="1501" y="4228"/>
                  <a:pt x="1454" y="4303"/>
                </a:cubicBezTo>
                <a:cubicBezTo>
                  <a:pt x="1367" y="4445"/>
                  <a:pt x="1280" y="4588"/>
                  <a:pt x="1192" y="4731"/>
                </a:cubicBezTo>
                <a:cubicBezTo>
                  <a:pt x="1048" y="4967"/>
                  <a:pt x="902" y="5203"/>
                  <a:pt x="758" y="5439"/>
                </a:cubicBezTo>
                <a:cubicBezTo>
                  <a:pt x="613" y="5675"/>
                  <a:pt x="470" y="5911"/>
                  <a:pt x="325" y="6147"/>
                </a:cubicBezTo>
                <a:cubicBezTo>
                  <a:pt x="238" y="6289"/>
                  <a:pt x="150" y="6432"/>
                  <a:pt x="63" y="6574"/>
                </a:cubicBezTo>
                <a:cubicBezTo>
                  <a:pt x="14" y="6655"/>
                  <a:pt x="-7" y="6746"/>
                  <a:pt x="2" y="6839"/>
                </a:cubicBezTo>
                <a:cubicBezTo>
                  <a:pt x="12" y="6937"/>
                  <a:pt x="57" y="7030"/>
                  <a:pt x="130" y="7103"/>
                </a:cubicBezTo>
                <a:cubicBezTo>
                  <a:pt x="209" y="7186"/>
                  <a:pt x="288" y="7270"/>
                  <a:pt x="367" y="7353"/>
                </a:cubicBezTo>
                <a:cubicBezTo>
                  <a:pt x="525" y="7520"/>
                  <a:pt x="683" y="7687"/>
                  <a:pt x="843" y="7852"/>
                </a:cubicBezTo>
                <a:cubicBezTo>
                  <a:pt x="1127" y="8144"/>
                  <a:pt x="1419" y="8431"/>
                  <a:pt x="1716" y="8711"/>
                </a:cubicBezTo>
                <a:cubicBezTo>
                  <a:pt x="1358" y="10076"/>
                  <a:pt x="1356" y="11504"/>
                  <a:pt x="1711" y="12870"/>
                </a:cubicBezTo>
                <a:cubicBezTo>
                  <a:pt x="1422" y="13155"/>
                  <a:pt x="1137" y="13443"/>
                  <a:pt x="855" y="13734"/>
                </a:cubicBezTo>
                <a:cubicBezTo>
                  <a:pt x="695" y="13899"/>
                  <a:pt x="535" y="14067"/>
                  <a:pt x="376" y="14233"/>
                </a:cubicBezTo>
                <a:cubicBezTo>
                  <a:pt x="297" y="14316"/>
                  <a:pt x="217" y="14398"/>
                  <a:pt x="137" y="14481"/>
                </a:cubicBezTo>
                <a:cubicBezTo>
                  <a:pt x="60" y="14558"/>
                  <a:pt x="15" y="14658"/>
                  <a:pt x="8" y="14763"/>
                </a:cubicBezTo>
                <a:cubicBezTo>
                  <a:pt x="3" y="14850"/>
                  <a:pt x="23" y="14936"/>
                  <a:pt x="69" y="15012"/>
                </a:cubicBezTo>
                <a:cubicBezTo>
                  <a:pt x="156" y="15154"/>
                  <a:pt x="242" y="15296"/>
                  <a:pt x="329" y="15439"/>
                </a:cubicBezTo>
                <a:cubicBezTo>
                  <a:pt x="473" y="15676"/>
                  <a:pt x="618" y="15913"/>
                  <a:pt x="762" y="16149"/>
                </a:cubicBezTo>
                <a:cubicBezTo>
                  <a:pt x="905" y="16385"/>
                  <a:pt x="1049" y="16622"/>
                  <a:pt x="1192" y="16859"/>
                </a:cubicBezTo>
                <a:cubicBezTo>
                  <a:pt x="1279" y="17001"/>
                  <a:pt x="1366" y="17144"/>
                  <a:pt x="1452" y="17286"/>
                </a:cubicBezTo>
                <a:cubicBezTo>
                  <a:pt x="1502" y="17367"/>
                  <a:pt x="1577" y="17430"/>
                  <a:pt x="1667" y="17469"/>
                </a:cubicBezTo>
                <a:cubicBezTo>
                  <a:pt x="1763" y="17511"/>
                  <a:pt x="1871" y="17524"/>
                  <a:pt x="1974" y="17503"/>
                </a:cubicBezTo>
                <a:cubicBezTo>
                  <a:pt x="2091" y="17481"/>
                  <a:pt x="2208" y="17459"/>
                  <a:pt x="2325" y="17437"/>
                </a:cubicBezTo>
                <a:cubicBezTo>
                  <a:pt x="2559" y="17394"/>
                  <a:pt x="2794" y="17353"/>
                  <a:pt x="3028" y="17308"/>
                </a:cubicBezTo>
                <a:cubicBezTo>
                  <a:pt x="3436" y="17229"/>
                  <a:pt x="3844" y="17141"/>
                  <a:pt x="4248" y="17045"/>
                </a:cubicBezTo>
                <a:cubicBezTo>
                  <a:pt x="5402" y="18101"/>
                  <a:pt x="6774" y="18821"/>
                  <a:pt x="8228" y="19206"/>
                </a:cubicBezTo>
                <a:cubicBezTo>
                  <a:pt x="8351" y="19583"/>
                  <a:pt x="8478" y="19957"/>
                  <a:pt x="8609" y="20331"/>
                </a:cubicBezTo>
                <a:cubicBezTo>
                  <a:pt x="8684" y="20543"/>
                  <a:pt x="8760" y="20755"/>
                  <a:pt x="8835" y="20967"/>
                </a:cubicBezTo>
                <a:cubicBezTo>
                  <a:pt x="8873" y="21072"/>
                  <a:pt x="8912" y="21177"/>
                  <a:pt x="8949" y="21282"/>
                </a:cubicBezTo>
                <a:cubicBezTo>
                  <a:pt x="8983" y="21383"/>
                  <a:pt x="9052" y="21470"/>
                  <a:pt x="9147" y="21527"/>
                </a:cubicBezTo>
                <a:cubicBezTo>
                  <a:pt x="9224" y="21575"/>
                  <a:pt x="9316" y="21600"/>
                  <a:pt x="9408" y="21600"/>
                </a:cubicBezTo>
                <a:cubicBezTo>
                  <a:pt x="9584" y="21600"/>
                  <a:pt x="9759" y="21600"/>
                  <a:pt x="9934" y="21600"/>
                </a:cubicBezTo>
                <a:cubicBezTo>
                  <a:pt x="10225" y="21600"/>
                  <a:pt x="10516" y="21600"/>
                  <a:pt x="10807" y="21600"/>
                </a:cubicBezTo>
                <a:cubicBezTo>
                  <a:pt x="11098" y="21600"/>
                  <a:pt x="11389" y="21600"/>
                  <a:pt x="11680" y="21600"/>
                </a:cubicBezTo>
                <a:cubicBezTo>
                  <a:pt x="11856" y="21600"/>
                  <a:pt x="12032" y="21600"/>
                  <a:pt x="12208" y="21600"/>
                </a:cubicBezTo>
                <a:cubicBezTo>
                  <a:pt x="12307" y="21600"/>
                  <a:pt x="12402" y="21572"/>
                  <a:pt x="12483" y="21518"/>
                </a:cubicBezTo>
                <a:cubicBezTo>
                  <a:pt x="12570" y="21461"/>
                  <a:pt x="12634" y="21377"/>
                  <a:pt x="12665" y="21282"/>
                </a:cubicBezTo>
                <a:cubicBezTo>
                  <a:pt x="12703" y="21177"/>
                  <a:pt x="12741" y="21072"/>
                  <a:pt x="12779" y="20967"/>
                </a:cubicBezTo>
                <a:cubicBezTo>
                  <a:pt x="12855" y="20755"/>
                  <a:pt x="12931" y="20543"/>
                  <a:pt x="13005" y="20331"/>
                </a:cubicBezTo>
                <a:cubicBezTo>
                  <a:pt x="13135" y="19958"/>
                  <a:pt x="13256" y="19582"/>
                  <a:pt x="13368" y="19203"/>
                </a:cubicBezTo>
                <a:cubicBezTo>
                  <a:pt x="14806" y="18818"/>
                  <a:pt x="16164" y="18104"/>
                  <a:pt x="17308" y="17063"/>
                </a:cubicBezTo>
                <a:cubicBezTo>
                  <a:pt x="17719" y="17151"/>
                  <a:pt x="18132" y="17234"/>
                  <a:pt x="18545" y="17313"/>
                </a:cubicBezTo>
                <a:cubicBezTo>
                  <a:pt x="18779" y="17358"/>
                  <a:pt x="19012" y="17402"/>
                  <a:pt x="19245" y="17446"/>
                </a:cubicBezTo>
                <a:cubicBezTo>
                  <a:pt x="19362" y="17468"/>
                  <a:pt x="19480" y="17490"/>
                  <a:pt x="19597" y="17512"/>
                </a:cubicBezTo>
                <a:cubicBezTo>
                  <a:pt x="19706" y="17535"/>
                  <a:pt x="19823" y="17521"/>
                  <a:pt x="19923" y="17473"/>
                </a:cubicBezTo>
                <a:cubicBezTo>
                  <a:pt x="20006" y="17433"/>
                  <a:pt x="20074" y="17372"/>
                  <a:pt x="20120" y="17297"/>
                </a:cubicBezTo>
                <a:cubicBezTo>
                  <a:pt x="20208" y="17155"/>
                  <a:pt x="20295" y="17012"/>
                  <a:pt x="20382" y="16869"/>
                </a:cubicBezTo>
                <a:cubicBezTo>
                  <a:pt x="20527" y="16633"/>
                  <a:pt x="20670" y="16397"/>
                  <a:pt x="20815" y="16161"/>
                </a:cubicBezTo>
                <a:cubicBezTo>
                  <a:pt x="20960" y="15925"/>
                  <a:pt x="21105" y="15689"/>
                  <a:pt x="21250" y="15453"/>
                </a:cubicBezTo>
                <a:cubicBezTo>
                  <a:pt x="21337" y="15311"/>
                  <a:pt x="21424" y="15168"/>
                  <a:pt x="21512" y="15026"/>
                </a:cubicBezTo>
                <a:cubicBezTo>
                  <a:pt x="21560" y="14945"/>
                  <a:pt x="21582" y="14854"/>
                  <a:pt x="21572" y="14761"/>
                </a:cubicBezTo>
                <a:cubicBezTo>
                  <a:pt x="21562" y="14663"/>
                  <a:pt x="21517" y="14568"/>
                  <a:pt x="21445" y="14495"/>
                </a:cubicBezTo>
                <a:cubicBezTo>
                  <a:pt x="21366" y="14412"/>
                  <a:pt x="21287" y="14330"/>
                  <a:pt x="21208" y="14247"/>
                </a:cubicBezTo>
                <a:cubicBezTo>
                  <a:pt x="21049" y="14080"/>
                  <a:pt x="20892" y="13913"/>
                  <a:pt x="20731" y="13748"/>
                </a:cubicBezTo>
                <a:cubicBezTo>
                  <a:pt x="20448" y="13456"/>
                  <a:pt x="20156" y="13169"/>
                  <a:pt x="19858" y="12889"/>
                </a:cubicBezTo>
                <a:cubicBezTo>
                  <a:pt x="20216" y="11527"/>
                  <a:pt x="20218" y="10103"/>
                  <a:pt x="19866" y="8739"/>
                </a:cubicBezTo>
                <a:lnTo>
                  <a:pt x="19870" y="8744"/>
                </a:lnTo>
                <a:cubicBezTo>
                  <a:pt x="20164" y="8455"/>
                  <a:pt x="20454" y="8160"/>
                  <a:pt x="20741" y="7864"/>
                </a:cubicBezTo>
                <a:cubicBezTo>
                  <a:pt x="20901" y="7699"/>
                  <a:pt x="21060" y="7533"/>
                  <a:pt x="21219" y="7367"/>
                </a:cubicBezTo>
                <a:cubicBezTo>
                  <a:pt x="21299" y="7284"/>
                  <a:pt x="21379" y="7202"/>
                  <a:pt x="21458" y="7119"/>
                </a:cubicBezTo>
                <a:cubicBezTo>
                  <a:pt x="21535" y="7042"/>
                  <a:pt x="21581" y="6942"/>
                  <a:pt x="21587" y="6837"/>
                </a:cubicBezTo>
                <a:cubicBezTo>
                  <a:pt x="21593" y="6750"/>
                  <a:pt x="21571" y="6664"/>
                  <a:pt x="21525" y="6588"/>
                </a:cubicBezTo>
                <a:cubicBezTo>
                  <a:pt x="21438" y="6446"/>
                  <a:pt x="21352" y="6304"/>
                  <a:pt x="21265" y="6161"/>
                </a:cubicBezTo>
                <a:cubicBezTo>
                  <a:pt x="21121" y="5924"/>
                  <a:pt x="20978" y="5687"/>
                  <a:pt x="20834" y="5451"/>
                </a:cubicBezTo>
                <a:cubicBezTo>
                  <a:pt x="20690" y="5215"/>
                  <a:pt x="20545" y="4978"/>
                  <a:pt x="20401" y="4741"/>
                </a:cubicBezTo>
                <a:cubicBezTo>
                  <a:pt x="20314" y="4599"/>
                  <a:pt x="20228" y="4456"/>
                  <a:pt x="20141" y="4314"/>
                </a:cubicBezTo>
                <a:cubicBezTo>
                  <a:pt x="20092" y="4233"/>
                  <a:pt x="20018" y="4168"/>
                  <a:pt x="19929" y="4129"/>
                </a:cubicBezTo>
                <a:cubicBezTo>
                  <a:pt x="19832" y="4087"/>
                  <a:pt x="19723" y="4076"/>
                  <a:pt x="19619" y="4097"/>
                </a:cubicBezTo>
                <a:cubicBezTo>
                  <a:pt x="19502" y="4119"/>
                  <a:pt x="19385" y="4141"/>
                  <a:pt x="19268" y="4163"/>
                </a:cubicBezTo>
                <a:cubicBezTo>
                  <a:pt x="19034" y="4206"/>
                  <a:pt x="18800" y="4247"/>
                  <a:pt x="18566" y="4292"/>
                </a:cubicBezTo>
                <a:cubicBezTo>
                  <a:pt x="18152" y="4372"/>
                  <a:pt x="17742" y="4461"/>
                  <a:pt x="17332" y="4558"/>
                </a:cubicBezTo>
                <a:cubicBezTo>
                  <a:pt x="16183" y="3505"/>
                  <a:pt x="14816" y="2785"/>
                  <a:pt x="13368" y="2397"/>
                </a:cubicBezTo>
                <a:cubicBezTo>
                  <a:pt x="13245" y="2019"/>
                  <a:pt x="13118" y="1644"/>
                  <a:pt x="12986" y="1269"/>
                </a:cubicBezTo>
                <a:cubicBezTo>
                  <a:pt x="12911" y="1057"/>
                  <a:pt x="12834" y="845"/>
                  <a:pt x="12758" y="633"/>
                </a:cubicBezTo>
                <a:cubicBezTo>
                  <a:pt x="12721" y="528"/>
                  <a:pt x="12684" y="422"/>
                  <a:pt x="12646" y="316"/>
                </a:cubicBezTo>
                <a:cubicBezTo>
                  <a:pt x="12613" y="215"/>
                  <a:pt x="12543" y="128"/>
                  <a:pt x="12449" y="71"/>
                </a:cubicBezTo>
                <a:cubicBezTo>
                  <a:pt x="12371" y="24"/>
                  <a:pt x="12280" y="0"/>
                  <a:pt x="12187" y="0"/>
                </a:cubicBezTo>
                <a:cubicBezTo>
                  <a:pt x="12011" y="0"/>
                  <a:pt x="11835" y="0"/>
                  <a:pt x="11659" y="0"/>
                </a:cubicBezTo>
                <a:cubicBezTo>
                  <a:pt x="11368" y="0"/>
                  <a:pt x="11077" y="0"/>
                  <a:pt x="10786" y="0"/>
                </a:cubicBezTo>
                <a:cubicBezTo>
                  <a:pt x="10495" y="0"/>
                  <a:pt x="10206" y="0"/>
                  <a:pt x="9915" y="0"/>
                </a:cubicBezTo>
                <a:cubicBezTo>
                  <a:pt x="9740" y="0"/>
                  <a:pt x="9563" y="0"/>
                  <a:pt x="9388" y="0"/>
                </a:cubicBezTo>
                <a:close/>
                <a:moveTo>
                  <a:pt x="10786" y="5227"/>
                </a:moveTo>
                <a:cubicBezTo>
                  <a:pt x="12312" y="5227"/>
                  <a:pt x="13838" y="5772"/>
                  <a:pt x="15002" y="6860"/>
                </a:cubicBezTo>
                <a:cubicBezTo>
                  <a:pt x="17329" y="9036"/>
                  <a:pt x="17329" y="12564"/>
                  <a:pt x="15002" y="14740"/>
                </a:cubicBezTo>
                <a:cubicBezTo>
                  <a:pt x="12674" y="16916"/>
                  <a:pt x="8901" y="16916"/>
                  <a:pt x="6573" y="14740"/>
                </a:cubicBezTo>
                <a:cubicBezTo>
                  <a:pt x="4245" y="12564"/>
                  <a:pt x="4245" y="9036"/>
                  <a:pt x="6573" y="6860"/>
                </a:cubicBezTo>
                <a:cubicBezTo>
                  <a:pt x="7737" y="5772"/>
                  <a:pt x="9261" y="5227"/>
                  <a:pt x="10786" y="522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46" name="Shape 946"/>
          <p:cNvSpPr/>
          <p:nvPr/>
        </p:nvSpPr>
        <p:spPr>
          <a:xfrm>
            <a:off x="11151867" y="9525561"/>
            <a:ext cx="3191322" cy="304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84" extrusionOk="0">
                <a:moveTo>
                  <a:pt x="7693" y="5"/>
                </a:moveTo>
                <a:cubicBezTo>
                  <a:pt x="7608" y="-8"/>
                  <a:pt x="7522" y="6"/>
                  <a:pt x="7443" y="44"/>
                </a:cubicBezTo>
                <a:cubicBezTo>
                  <a:pt x="7296" y="116"/>
                  <a:pt x="7148" y="188"/>
                  <a:pt x="7000" y="261"/>
                </a:cubicBezTo>
                <a:cubicBezTo>
                  <a:pt x="6756" y="380"/>
                  <a:pt x="6510" y="498"/>
                  <a:pt x="6265" y="618"/>
                </a:cubicBezTo>
                <a:cubicBezTo>
                  <a:pt x="6020" y="737"/>
                  <a:pt x="5777" y="858"/>
                  <a:pt x="5532" y="978"/>
                </a:cubicBezTo>
                <a:cubicBezTo>
                  <a:pt x="5384" y="1050"/>
                  <a:pt x="5237" y="1122"/>
                  <a:pt x="5089" y="1194"/>
                </a:cubicBezTo>
                <a:cubicBezTo>
                  <a:pt x="5006" y="1235"/>
                  <a:pt x="4936" y="1302"/>
                  <a:pt x="4890" y="1385"/>
                </a:cubicBezTo>
                <a:cubicBezTo>
                  <a:pt x="4841" y="1475"/>
                  <a:pt x="4821" y="1578"/>
                  <a:pt x="4834" y="1680"/>
                </a:cubicBezTo>
                <a:cubicBezTo>
                  <a:pt x="4847" y="1796"/>
                  <a:pt x="4859" y="1911"/>
                  <a:pt x="4872" y="2026"/>
                </a:cubicBezTo>
                <a:cubicBezTo>
                  <a:pt x="4896" y="2257"/>
                  <a:pt x="4922" y="2488"/>
                  <a:pt x="4949" y="2718"/>
                </a:cubicBezTo>
                <a:cubicBezTo>
                  <a:pt x="4996" y="3121"/>
                  <a:pt x="5054" y="3521"/>
                  <a:pt x="5118" y="3921"/>
                </a:cubicBezTo>
                <a:cubicBezTo>
                  <a:pt x="4061" y="4877"/>
                  <a:pt x="3212" y="6111"/>
                  <a:pt x="2683" y="7571"/>
                </a:cubicBezTo>
                <a:cubicBezTo>
                  <a:pt x="2300" y="7657"/>
                  <a:pt x="1918" y="7749"/>
                  <a:pt x="1537" y="7844"/>
                </a:cubicBezTo>
                <a:cubicBezTo>
                  <a:pt x="1322" y="7898"/>
                  <a:pt x="1108" y="7952"/>
                  <a:pt x="893" y="8007"/>
                </a:cubicBezTo>
                <a:cubicBezTo>
                  <a:pt x="785" y="8034"/>
                  <a:pt x="675" y="8061"/>
                  <a:pt x="568" y="8088"/>
                </a:cubicBezTo>
                <a:cubicBezTo>
                  <a:pt x="466" y="8112"/>
                  <a:pt x="377" y="8171"/>
                  <a:pt x="313" y="8257"/>
                </a:cubicBezTo>
                <a:cubicBezTo>
                  <a:pt x="260" y="8328"/>
                  <a:pt x="226" y="8415"/>
                  <a:pt x="219" y="8505"/>
                </a:cubicBezTo>
                <a:cubicBezTo>
                  <a:pt x="205" y="8675"/>
                  <a:pt x="192" y="8846"/>
                  <a:pt x="179" y="9016"/>
                </a:cubicBezTo>
                <a:cubicBezTo>
                  <a:pt x="156" y="9298"/>
                  <a:pt x="132" y="9578"/>
                  <a:pt x="109" y="9860"/>
                </a:cubicBezTo>
                <a:cubicBezTo>
                  <a:pt x="86" y="10142"/>
                  <a:pt x="64" y="10424"/>
                  <a:pt x="42" y="10706"/>
                </a:cubicBezTo>
                <a:cubicBezTo>
                  <a:pt x="28" y="10876"/>
                  <a:pt x="15" y="11048"/>
                  <a:pt x="1" y="11218"/>
                </a:cubicBezTo>
                <a:cubicBezTo>
                  <a:pt x="-6" y="11314"/>
                  <a:pt x="14" y="11408"/>
                  <a:pt x="60" y="11491"/>
                </a:cubicBezTo>
                <a:cubicBezTo>
                  <a:pt x="110" y="11580"/>
                  <a:pt x="187" y="11651"/>
                  <a:pt x="278" y="11690"/>
                </a:cubicBezTo>
                <a:cubicBezTo>
                  <a:pt x="380" y="11736"/>
                  <a:pt x="482" y="11779"/>
                  <a:pt x="584" y="11825"/>
                </a:cubicBezTo>
                <a:cubicBezTo>
                  <a:pt x="787" y="11917"/>
                  <a:pt x="989" y="12011"/>
                  <a:pt x="1193" y="12101"/>
                </a:cubicBezTo>
                <a:cubicBezTo>
                  <a:pt x="1554" y="12260"/>
                  <a:pt x="1919" y="12407"/>
                  <a:pt x="2286" y="12548"/>
                </a:cubicBezTo>
                <a:cubicBezTo>
                  <a:pt x="2557" y="13985"/>
                  <a:pt x="3155" y="15332"/>
                  <a:pt x="4028" y="16476"/>
                </a:cubicBezTo>
                <a:cubicBezTo>
                  <a:pt x="3905" y="16862"/>
                  <a:pt x="3783" y="17251"/>
                  <a:pt x="3669" y="17640"/>
                </a:cubicBezTo>
                <a:cubicBezTo>
                  <a:pt x="3603" y="17862"/>
                  <a:pt x="3540" y="18085"/>
                  <a:pt x="3475" y="18306"/>
                </a:cubicBezTo>
                <a:cubicBezTo>
                  <a:pt x="3443" y="18417"/>
                  <a:pt x="3411" y="18527"/>
                  <a:pt x="3379" y="18638"/>
                </a:cubicBezTo>
                <a:cubicBezTo>
                  <a:pt x="3346" y="18742"/>
                  <a:pt x="3348" y="18854"/>
                  <a:pt x="3387" y="18956"/>
                </a:cubicBezTo>
                <a:cubicBezTo>
                  <a:pt x="3419" y="19040"/>
                  <a:pt x="3472" y="19112"/>
                  <a:pt x="3543" y="19164"/>
                </a:cubicBezTo>
                <a:cubicBezTo>
                  <a:pt x="3675" y="19263"/>
                  <a:pt x="3810" y="19363"/>
                  <a:pt x="3943" y="19462"/>
                </a:cubicBezTo>
                <a:cubicBezTo>
                  <a:pt x="4163" y="19626"/>
                  <a:pt x="4383" y="19790"/>
                  <a:pt x="4603" y="19954"/>
                </a:cubicBezTo>
                <a:cubicBezTo>
                  <a:pt x="4823" y="20118"/>
                  <a:pt x="5043" y="20280"/>
                  <a:pt x="5263" y="20443"/>
                </a:cubicBezTo>
                <a:cubicBezTo>
                  <a:pt x="5396" y="20542"/>
                  <a:pt x="5528" y="20643"/>
                  <a:pt x="5661" y="20741"/>
                </a:cubicBezTo>
                <a:cubicBezTo>
                  <a:pt x="5736" y="20797"/>
                  <a:pt x="5827" y="20826"/>
                  <a:pt x="5919" y="20826"/>
                </a:cubicBezTo>
                <a:cubicBezTo>
                  <a:pt x="6017" y="20826"/>
                  <a:pt x="6114" y="20793"/>
                  <a:pt x="6192" y="20730"/>
                </a:cubicBezTo>
                <a:cubicBezTo>
                  <a:pt x="6282" y="20662"/>
                  <a:pt x="6371" y="20593"/>
                  <a:pt x="6461" y="20525"/>
                </a:cubicBezTo>
                <a:cubicBezTo>
                  <a:pt x="6640" y="20388"/>
                  <a:pt x="6817" y="20253"/>
                  <a:pt x="6995" y="20114"/>
                </a:cubicBezTo>
                <a:cubicBezTo>
                  <a:pt x="7305" y="19873"/>
                  <a:pt x="7611" y="19622"/>
                  <a:pt x="7911" y="19366"/>
                </a:cubicBezTo>
                <a:cubicBezTo>
                  <a:pt x="9325" y="19889"/>
                  <a:pt x="10781" y="20002"/>
                  <a:pt x="12166" y="19769"/>
                </a:cubicBezTo>
                <a:cubicBezTo>
                  <a:pt x="12427" y="20073"/>
                  <a:pt x="12690" y="20373"/>
                  <a:pt x="12958" y="20671"/>
                </a:cubicBezTo>
                <a:cubicBezTo>
                  <a:pt x="13109" y="20840"/>
                  <a:pt x="13262" y="21009"/>
                  <a:pt x="13414" y="21177"/>
                </a:cubicBezTo>
                <a:cubicBezTo>
                  <a:pt x="13490" y="21261"/>
                  <a:pt x="13567" y="21346"/>
                  <a:pt x="13642" y="21430"/>
                </a:cubicBezTo>
                <a:cubicBezTo>
                  <a:pt x="13713" y="21511"/>
                  <a:pt x="13807" y="21564"/>
                  <a:pt x="13911" y="21579"/>
                </a:cubicBezTo>
                <a:cubicBezTo>
                  <a:pt x="13996" y="21592"/>
                  <a:pt x="14085" y="21578"/>
                  <a:pt x="14163" y="21540"/>
                </a:cubicBezTo>
                <a:cubicBezTo>
                  <a:pt x="14311" y="21468"/>
                  <a:pt x="14459" y="21396"/>
                  <a:pt x="14606" y="21323"/>
                </a:cubicBezTo>
                <a:cubicBezTo>
                  <a:pt x="14851" y="21204"/>
                  <a:pt x="15095" y="21086"/>
                  <a:pt x="15339" y="20966"/>
                </a:cubicBezTo>
                <a:cubicBezTo>
                  <a:pt x="15584" y="20847"/>
                  <a:pt x="15830" y="20726"/>
                  <a:pt x="16075" y="20606"/>
                </a:cubicBezTo>
                <a:cubicBezTo>
                  <a:pt x="16223" y="20534"/>
                  <a:pt x="16370" y="20462"/>
                  <a:pt x="16518" y="20390"/>
                </a:cubicBezTo>
                <a:cubicBezTo>
                  <a:pt x="16601" y="20349"/>
                  <a:pt x="16671" y="20282"/>
                  <a:pt x="16717" y="20199"/>
                </a:cubicBezTo>
                <a:cubicBezTo>
                  <a:pt x="16765" y="20109"/>
                  <a:pt x="16783" y="20006"/>
                  <a:pt x="16770" y="19904"/>
                </a:cubicBezTo>
                <a:cubicBezTo>
                  <a:pt x="16757" y="19788"/>
                  <a:pt x="16745" y="19673"/>
                  <a:pt x="16733" y="19558"/>
                </a:cubicBezTo>
                <a:cubicBezTo>
                  <a:pt x="16708" y="19327"/>
                  <a:pt x="16684" y="19096"/>
                  <a:pt x="16657" y="18866"/>
                </a:cubicBezTo>
                <a:cubicBezTo>
                  <a:pt x="16610" y="18460"/>
                  <a:pt x="16554" y="18057"/>
                  <a:pt x="16488" y="17654"/>
                </a:cubicBezTo>
                <a:cubicBezTo>
                  <a:pt x="17536" y="16702"/>
                  <a:pt x="18379" y="15472"/>
                  <a:pt x="18905" y="14021"/>
                </a:cubicBezTo>
                <a:cubicBezTo>
                  <a:pt x="19288" y="13935"/>
                  <a:pt x="19670" y="13844"/>
                  <a:pt x="20051" y="13749"/>
                </a:cubicBezTo>
                <a:cubicBezTo>
                  <a:pt x="20266" y="13695"/>
                  <a:pt x="20480" y="13640"/>
                  <a:pt x="20695" y="13585"/>
                </a:cubicBezTo>
                <a:cubicBezTo>
                  <a:pt x="20803" y="13558"/>
                  <a:pt x="20913" y="13531"/>
                  <a:pt x="21020" y="13504"/>
                </a:cubicBezTo>
                <a:cubicBezTo>
                  <a:pt x="21122" y="13480"/>
                  <a:pt x="21214" y="13419"/>
                  <a:pt x="21278" y="13332"/>
                </a:cubicBezTo>
                <a:cubicBezTo>
                  <a:pt x="21331" y="13261"/>
                  <a:pt x="21362" y="13178"/>
                  <a:pt x="21369" y="13088"/>
                </a:cubicBezTo>
                <a:cubicBezTo>
                  <a:pt x="21383" y="12918"/>
                  <a:pt x="21396" y="12746"/>
                  <a:pt x="21409" y="12576"/>
                </a:cubicBezTo>
                <a:cubicBezTo>
                  <a:pt x="21432" y="12294"/>
                  <a:pt x="21456" y="12011"/>
                  <a:pt x="21479" y="11730"/>
                </a:cubicBezTo>
                <a:cubicBezTo>
                  <a:pt x="21502" y="11448"/>
                  <a:pt x="21524" y="11168"/>
                  <a:pt x="21546" y="10886"/>
                </a:cubicBezTo>
                <a:cubicBezTo>
                  <a:pt x="21560" y="10716"/>
                  <a:pt x="21573" y="10545"/>
                  <a:pt x="21587" y="10374"/>
                </a:cubicBezTo>
                <a:cubicBezTo>
                  <a:pt x="21594" y="10278"/>
                  <a:pt x="21574" y="10182"/>
                  <a:pt x="21528" y="10099"/>
                </a:cubicBezTo>
                <a:cubicBezTo>
                  <a:pt x="21478" y="10010"/>
                  <a:pt x="21401" y="9941"/>
                  <a:pt x="21310" y="9902"/>
                </a:cubicBezTo>
                <a:cubicBezTo>
                  <a:pt x="21208" y="9856"/>
                  <a:pt x="21106" y="9813"/>
                  <a:pt x="21004" y="9767"/>
                </a:cubicBezTo>
                <a:cubicBezTo>
                  <a:pt x="20801" y="9675"/>
                  <a:pt x="20599" y="9582"/>
                  <a:pt x="20395" y="9492"/>
                </a:cubicBezTo>
                <a:cubicBezTo>
                  <a:pt x="20034" y="9333"/>
                  <a:pt x="19669" y="9180"/>
                  <a:pt x="19302" y="9039"/>
                </a:cubicBezTo>
                <a:cubicBezTo>
                  <a:pt x="19030" y="7605"/>
                  <a:pt x="18433" y="6261"/>
                  <a:pt x="17562" y="5119"/>
                </a:cubicBezTo>
                <a:lnTo>
                  <a:pt x="17573" y="5128"/>
                </a:lnTo>
                <a:cubicBezTo>
                  <a:pt x="17699" y="4734"/>
                  <a:pt x="17818" y="4341"/>
                  <a:pt x="17935" y="3944"/>
                </a:cubicBezTo>
                <a:cubicBezTo>
                  <a:pt x="18001" y="3722"/>
                  <a:pt x="18064" y="3499"/>
                  <a:pt x="18129" y="3278"/>
                </a:cubicBezTo>
                <a:cubicBezTo>
                  <a:pt x="18161" y="3167"/>
                  <a:pt x="18193" y="3057"/>
                  <a:pt x="18225" y="2946"/>
                </a:cubicBezTo>
                <a:cubicBezTo>
                  <a:pt x="18258" y="2842"/>
                  <a:pt x="18256" y="2730"/>
                  <a:pt x="18217" y="2628"/>
                </a:cubicBezTo>
                <a:cubicBezTo>
                  <a:pt x="18186" y="2544"/>
                  <a:pt x="18132" y="2472"/>
                  <a:pt x="18062" y="2420"/>
                </a:cubicBezTo>
                <a:cubicBezTo>
                  <a:pt x="17929" y="2321"/>
                  <a:pt x="17794" y="2221"/>
                  <a:pt x="17662" y="2122"/>
                </a:cubicBezTo>
                <a:cubicBezTo>
                  <a:pt x="17441" y="1958"/>
                  <a:pt x="17221" y="1794"/>
                  <a:pt x="17001" y="1630"/>
                </a:cubicBezTo>
                <a:cubicBezTo>
                  <a:pt x="16781" y="1466"/>
                  <a:pt x="16561" y="1304"/>
                  <a:pt x="16341" y="1141"/>
                </a:cubicBezTo>
                <a:cubicBezTo>
                  <a:pt x="16208" y="1042"/>
                  <a:pt x="16076" y="941"/>
                  <a:pt x="15943" y="843"/>
                </a:cubicBezTo>
                <a:cubicBezTo>
                  <a:pt x="15868" y="787"/>
                  <a:pt x="15778" y="758"/>
                  <a:pt x="15686" y="758"/>
                </a:cubicBezTo>
                <a:cubicBezTo>
                  <a:pt x="15587" y="758"/>
                  <a:pt x="15493" y="791"/>
                  <a:pt x="15414" y="854"/>
                </a:cubicBezTo>
                <a:cubicBezTo>
                  <a:pt x="15325" y="922"/>
                  <a:pt x="15235" y="991"/>
                  <a:pt x="15146" y="1059"/>
                </a:cubicBezTo>
                <a:cubicBezTo>
                  <a:pt x="14967" y="1196"/>
                  <a:pt x="14787" y="1331"/>
                  <a:pt x="14609" y="1470"/>
                </a:cubicBezTo>
                <a:cubicBezTo>
                  <a:pt x="14294" y="1715"/>
                  <a:pt x="13987" y="1969"/>
                  <a:pt x="13683" y="2229"/>
                </a:cubicBezTo>
                <a:cubicBezTo>
                  <a:pt x="12273" y="1707"/>
                  <a:pt x="10822" y="1588"/>
                  <a:pt x="9441" y="1818"/>
                </a:cubicBezTo>
                <a:cubicBezTo>
                  <a:pt x="9180" y="1513"/>
                  <a:pt x="8914" y="1212"/>
                  <a:pt x="8646" y="913"/>
                </a:cubicBezTo>
                <a:cubicBezTo>
                  <a:pt x="8495" y="744"/>
                  <a:pt x="8342" y="575"/>
                  <a:pt x="8190" y="407"/>
                </a:cubicBezTo>
                <a:cubicBezTo>
                  <a:pt x="8114" y="323"/>
                  <a:pt x="8038" y="238"/>
                  <a:pt x="7962" y="154"/>
                </a:cubicBezTo>
                <a:cubicBezTo>
                  <a:pt x="7891" y="73"/>
                  <a:pt x="7797" y="20"/>
                  <a:pt x="7693" y="5"/>
                </a:cubicBezTo>
                <a:close/>
                <a:moveTo>
                  <a:pt x="11057" y="5007"/>
                </a:moveTo>
                <a:cubicBezTo>
                  <a:pt x="11601" y="5034"/>
                  <a:pt x="12149" y="5147"/>
                  <a:pt x="12687" y="5353"/>
                </a:cubicBezTo>
                <a:cubicBezTo>
                  <a:pt x="15557" y="6448"/>
                  <a:pt x="17037" y="9772"/>
                  <a:pt x="15992" y="12779"/>
                </a:cubicBezTo>
                <a:cubicBezTo>
                  <a:pt x="14946" y="15785"/>
                  <a:pt x="11772" y="17335"/>
                  <a:pt x="8901" y="16240"/>
                </a:cubicBezTo>
                <a:cubicBezTo>
                  <a:pt x="6031" y="15145"/>
                  <a:pt x="4551" y="11820"/>
                  <a:pt x="5596" y="8814"/>
                </a:cubicBezTo>
                <a:cubicBezTo>
                  <a:pt x="6446" y="6371"/>
                  <a:pt x="8702" y="4889"/>
                  <a:pt x="11057" y="5007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47" name="Shape 947"/>
          <p:cNvSpPr/>
          <p:nvPr/>
        </p:nvSpPr>
        <p:spPr>
          <a:xfrm>
            <a:off x="7246462" y="3003563"/>
            <a:ext cx="5719441" cy="5642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3" h="21592" extrusionOk="0">
                <a:moveTo>
                  <a:pt x="12718" y="0"/>
                </a:moveTo>
                <a:cubicBezTo>
                  <a:pt x="12672" y="0"/>
                  <a:pt x="12627" y="6"/>
                  <a:pt x="12583" y="20"/>
                </a:cubicBezTo>
                <a:cubicBezTo>
                  <a:pt x="12489" y="50"/>
                  <a:pt x="12406" y="111"/>
                  <a:pt x="12349" y="193"/>
                </a:cubicBezTo>
                <a:cubicBezTo>
                  <a:pt x="12284" y="284"/>
                  <a:pt x="12219" y="373"/>
                  <a:pt x="12153" y="463"/>
                </a:cubicBezTo>
                <a:cubicBezTo>
                  <a:pt x="12021" y="644"/>
                  <a:pt x="11888" y="825"/>
                  <a:pt x="11758" y="1007"/>
                </a:cubicBezTo>
                <a:cubicBezTo>
                  <a:pt x="11529" y="1327"/>
                  <a:pt x="11310" y="1653"/>
                  <a:pt x="11096" y="1982"/>
                </a:cubicBezTo>
                <a:cubicBezTo>
                  <a:pt x="9699" y="1930"/>
                  <a:pt x="8272" y="2220"/>
                  <a:pt x="6934" y="2890"/>
                </a:cubicBezTo>
                <a:cubicBezTo>
                  <a:pt x="6596" y="2686"/>
                  <a:pt x="6256" y="2485"/>
                  <a:pt x="5914" y="2289"/>
                </a:cubicBezTo>
                <a:cubicBezTo>
                  <a:pt x="5721" y="2178"/>
                  <a:pt x="5528" y="2068"/>
                  <a:pt x="5334" y="1958"/>
                </a:cubicBezTo>
                <a:cubicBezTo>
                  <a:pt x="5237" y="1903"/>
                  <a:pt x="5140" y="1847"/>
                  <a:pt x="5044" y="1792"/>
                </a:cubicBezTo>
                <a:cubicBezTo>
                  <a:pt x="4953" y="1738"/>
                  <a:pt x="4848" y="1718"/>
                  <a:pt x="4744" y="1735"/>
                </a:cubicBezTo>
                <a:cubicBezTo>
                  <a:pt x="4659" y="1749"/>
                  <a:pt x="4580" y="1788"/>
                  <a:pt x="4516" y="1847"/>
                </a:cubicBezTo>
                <a:cubicBezTo>
                  <a:pt x="4396" y="1958"/>
                  <a:pt x="4273" y="2070"/>
                  <a:pt x="4153" y="2181"/>
                </a:cubicBezTo>
                <a:cubicBezTo>
                  <a:pt x="3952" y="2366"/>
                  <a:pt x="3752" y="2550"/>
                  <a:pt x="3552" y="2734"/>
                </a:cubicBezTo>
                <a:cubicBezTo>
                  <a:pt x="3352" y="2918"/>
                  <a:pt x="3152" y="3104"/>
                  <a:pt x="2951" y="3288"/>
                </a:cubicBezTo>
                <a:cubicBezTo>
                  <a:pt x="2830" y="3400"/>
                  <a:pt x="2710" y="3511"/>
                  <a:pt x="2589" y="3622"/>
                </a:cubicBezTo>
                <a:cubicBezTo>
                  <a:pt x="2521" y="3686"/>
                  <a:pt x="2474" y="3768"/>
                  <a:pt x="2454" y="3859"/>
                </a:cubicBezTo>
                <a:cubicBezTo>
                  <a:pt x="2433" y="3957"/>
                  <a:pt x="2442" y="4059"/>
                  <a:pt x="2484" y="4150"/>
                </a:cubicBezTo>
                <a:cubicBezTo>
                  <a:pt x="2529" y="4252"/>
                  <a:pt x="2574" y="4355"/>
                  <a:pt x="2619" y="4458"/>
                </a:cubicBezTo>
                <a:cubicBezTo>
                  <a:pt x="2708" y="4664"/>
                  <a:pt x="2796" y="4871"/>
                  <a:pt x="2887" y="5076"/>
                </a:cubicBezTo>
                <a:cubicBezTo>
                  <a:pt x="3048" y="5439"/>
                  <a:pt x="3219" y="5798"/>
                  <a:pt x="3396" y="6153"/>
                </a:cubicBezTo>
                <a:cubicBezTo>
                  <a:pt x="2660" y="7360"/>
                  <a:pt x="2222" y="8728"/>
                  <a:pt x="2117" y="10143"/>
                </a:cubicBezTo>
                <a:cubicBezTo>
                  <a:pt x="1774" y="10333"/>
                  <a:pt x="1433" y="10527"/>
                  <a:pt x="1094" y="10724"/>
                </a:cubicBezTo>
                <a:cubicBezTo>
                  <a:pt x="902" y="10837"/>
                  <a:pt x="711" y="10950"/>
                  <a:pt x="519" y="11063"/>
                </a:cubicBezTo>
                <a:cubicBezTo>
                  <a:pt x="423" y="11120"/>
                  <a:pt x="328" y="11175"/>
                  <a:pt x="232" y="11232"/>
                </a:cubicBezTo>
                <a:cubicBezTo>
                  <a:pt x="140" y="11283"/>
                  <a:pt x="69" y="11365"/>
                  <a:pt x="31" y="11464"/>
                </a:cubicBezTo>
                <a:cubicBezTo>
                  <a:pt x="-1" y="11545"/>
                  <a:pt x="-9" y="11635"/>
                  <a:pt x="8" y="11721"/>
                </a:cubicBezTo>
                <a:cubicBezTo>
                  <a:pt x="42" y="11883"/>
                  <a:pt x="74" y="12046"/>
                  <a:pt x="107" y="12208"/>
                </a:cubicBezTo>
                <a:cubicBezTo>
                  <a:pt x="162" y="12477"/>
                  <a:pt x="217" y="12744"/>
                  <a:pt x="272" y="13013"/>
                </a:cubicBezTo>
                <a:cubicBezTo>
                  <a:pt x="327" y="13282"/>
                  <a:pt x="382" y="13551"/>
                  <a:pt x="437" y="13820"/>
                </a:cubicBezTo>
                <a:cubicBezTo>
                  <a:pt x="470" y="13982"/>
                  <a:pt x="503" y="14143"/>
                  <a:pt x="536" y="14306"/>
                </a:cubicBezTo>
                <a:cubicBezTo>
                  <a:pt x="555" y="14397"/>
                  <a:pt x="602" y="14480"/>
                  <a:pt x="669" y="14544"/>
                </a:cubicBezTo>
                <a:cubicBezTo>
                  <a:pt x="741" y="14612"/>
                  <a:pt x="834" y="14656"/>
                  <a:pt x="932" y="14666"/>
                </a:cubicBezTo>
                <a:cubicBezTo>
                  <a:pt x="1043" y="14679"/>
                  <a:pt x="1152" y="14692"/>
                  <a:pt x="1262" y="14705"/>
                </a:cubicBezTo>
                <a:cubicBezTo>
                  <a:pt x="1482" y="14732"/>
                  <a:pt x="1702" y="14759"/>
                  <a:pt x="1922" y="14784"/>
                </a:cubicBezTo>
                <a:cubicBezTo>
                  <a:pt x="2308" y="14827"/>
                  <a:pt x="2696" y="14860"/>
                  <a:pt x="3083" y="14886"/>
                </a:cubicBezTo>
                <a:cubicBezTo>
                  <a:pt x="3781" y="16235"/>
                  <a:pt x="4773" y="17325"/>
                  <a:pt x="5942" y="18118"/>
                </a:cubicBezTo>
                <a:cubicBezTo>
                  <a:pt x="5935" y="18514"/>
                  <a:pt x="5933" y="18910"/>
                  <a:pt x="5935" y="19307"/>
                </a:cubicBezTo>
                <a:cubicBezTo>
                  <a:pt x="5936" y="19532"/>
                  <a:pt x="5939" y="19758"/>
                  <a:pt x="5941" y="19983"/>
                </a:cubicBezTo>
                <a:cubicBezTo>
                  <a:pt x="5942" y="20095"/>
                  <a:pt x="5943" y="20208"/>
                  <a:pt x="5944" y="20320"/>
                </a:cubicBezTo>
                <a:cubicBezTo>
                  <a:pt x="5942" y="20426"/>
                  <a:pt x="5977" y="20529"/>
                  <a:pt x="6043" y="20612"/>
                </a:cubicBezTo>
                <a:cubicBezTo>
                  <a:pt x="6097" y="20680"/>
                  <a:pt x="6170" y="20730"/>
                  <a:pt x="6252" y="20757"/>
                </a:cubicBezTo>
                <a:cubicBezTo>
                  <a:pt x="6408" y="20809"/>
                  <a:pt x="6563" y="20860"/>
                  <a:pt x="6718" y="20911"/>
                </a:cubicBezTo>
                <a:cubicBezTo>
                  <a:pt x="6975" y="20995"/>
                  <a:pt x="7233" y="21080"/>
                  <a:pt x="7491" y="21165"/>
                </a:cubicBezTo>
                <a:cubicBezTo>
                  <a:pt x="7748" y="21249"/>
                  <a:pt x="8006" y="21334"/>
                  <a:pt x="8264" y="21418"/>
                </a:cubicBezTo>
                <a:cubicBezTo>
                  <a:pt x="8419" y="21469"/>
                  <a:pt x="8574" y="21521"/>
                  <a:pt x="8729" y="21572"/>
                </a:cubicBezTo>
                <a:cubicBezTo>
                  <a:pt x="8817" y="21600"/>
                  <a:pt x="8911" y="21599"/>
                  <a:pt x="8999" y="21572"/>
                </a:cubicBezTo>
                <a:cubicBezTo>
                  <a:pt x="9093" y="21542"/>
                  <a:pt x="9176" y="21482"/>
                  <a:pt x="9233" y="21400"/>
                </a:cubicBezTo>
                <a:cubicBezTo>
                  <a:pt x="9298" y="21309"/>
                  <a:pt x="9364" y="21218"/>
                  <a:pt x="9430" y="21128"/>
                </a:cubicBezTo>
                <a:cubicBezTo>
                  <a:pt x="9562" y="20947"/>
                  <a:pt x="9694" y="20766"/>
                  <a:pt x="9824" y="20584"/>
                </a:cubicBezTo>
                <a:cubicBezTo>
                  <a:pt x="10054" y="20263"/>
                  <a:pt x="10275" y="19937"/>
                  <a:pt x="10489" y="19606"/>
                </a:cubicBezTo>
                <a:cubicBezTo>
                  <a:pt x="11880" y="19655"/>
                  <a:pt x="13299" y="19364"/>
                  <a:pt x="14630" y="18696"/>
                </a:cubicBezTo>
                <a:cubicBezTo>
                  <a:pt x="14968" y="18901"/>
                  <a:pt x="15308" y="19101"/>
                  <a:pt x="15650" y="19298"/>
                </a:cubicBezTo>
                <a:cubicBezTo>
                  <a:pt x="15843" y="19409"/>
                  <a:pt x="16036" y="19519"/>
                  <a:pt x="16230" y="19629"/>
                </a:cubicBezTo>
                <a:cubicBezTo>
                  <a:pt x="16327" y="19684"/>
                  <a:pt x="16424" y="19738"/>
                  <a:pt x="16520" y="19793"/>
                </a:cubicBezTo>
                <a:cubicBezTo>
                  <a:pt x="16611" y="19847"/>
                  <a:pt x="16716" y="19868"/>
                  <a:pt x="16820" y="19851"/>
                </a:cubicBezTo>
                <a:cubicBezTo>
                  <a:pt x="16905" y="19837"/>
                  <a:pt x="16985" y="19799"/>
                  <a:pt x="17049" y="19740"/>
                </a:cubicBezTo>
                <a:cubicBezTo>
                  <a:pt x="17170" y="19629"/>
                  <a:pt x="17291" y="19517"/>
                  <a:pt x="17412" y="19406"/>
                </a:cubicBezTo>
                <a:cubicBezTo>
                  <a:pt x="17612" y="19221"/>
                  <a:pt x="17812" y="19036"/>
                  <a:pt x="18012" y="18851"/>
                </a:cubicBezTo>
                <a:cubicBezTo>
                  <a:pt x="18212" y="18667"/>
                  <a:pt x="18412" y="18483"/>
                  <a:pt x="18613" y="18299"/>
                </a:cubicBezTo>
                <a:cubicBezTo>
                  <a:pt x="18734" y="18187"/>
                  <a:pt x="18854" y="18076"/>
                  <a:pt x="18975" y="17964"/>
                </a:cubicBezTo>
                <a:cubicBezTo>
                  <a:pt x="19043" y="17901"/>
                  <a:pt x="19091" y="17819"/>
                  <a:pt x="19111" y="17727"/>
                </a:cubicBezTo>
                <a:cubicBezTo>
                  <a:pt x="19133" y="17630"/>
                  <a:pt x="19122" y="17527"/>
                  <a:pt x="19080" y="17436"/>
                </a:cubicBezTo>
                <a:cubicBezTo>
                  <a:pt x="19035" y="17333"/>
                  <a:pt x="18990" y="17231"/>
                  <a:pt x="18945" y="17128"/>
                </a:cubicBezTo>
                <a:cubicBezTo>
                  <a:pt x="18856" y="16922"/>
                  <a:pt x="18768" y="16716"/>
                  <a:pt x="18677" y="16511"/>
                </a:cubicBezTo>
                <a:cubicBezTo>
                  <a:pt x="18516" y="16148"/>
                  <a:pt x="18347" y="15789"/>
                  <a:pt x="18169" y="15434"/>
                </a:cubicBezTo>
                <a:cubicBezTo>
                  <a:pt x="18904" y="14229"/>
                  <a:pt x="19342" y="12861"/>
                  <a:pt x="19447" y="11449"/>
                </a:cubicBezTo>
                <a:lnTo>
                  <a:pt x="19448" y="11458"/>
                </a:lnTo>
                <a:cubicBezTo>
                  <a:pt x="19797" y="11265"/>
                  <a:pt x="20144" y="11069"/>
                  <a:pt x="20488" y="10869"/>
                </a:cubicBezTo>
                <a:cubicBezTo>
                  <a:pt x="20680" y="10756"/>
                  <a:pt x="20871" y="10643"/>
                  <a:pt x="21063" y="10530"/>
                </a:cubicBezTo>
                <a:cubicBezTo>
                  <a:pt x="21159" y="10473"/>
                  <a:pt x="21254" y="10416"/>
                  <a:pt x="21350" y="10360"/>
                </a:cubicBezTo>
                <a:cubicBezTo>
                  <a:pt x="21442" y="10308"/>
                  <a:pt x="21514" y="10226"/>
                  <a:pt x="21553" y="10127"/>
                </a:cubicBezTo>
                <a:cubicBezTo>
                  <a:pt x="21584" y="10046"/>
                  <a:pt x="21591" y="9956"/>
                  <a:pt x="21574" y="9871"/>
                </a:cubicBezTo>
                <a:cubicBezTo>
                  <a:pt x="21540" y="9709"/>
                  <a:pt x="21508" y="9547"/>
                  <a:pt x="21475" y="9385"/>
                </a:cubicBezTo>
                <a:cubicBezTo>
                  <a:pt x="21420" y="9116"/>
                  <a:pt x="21365" y="8847"/>
                  <a:pt x="21310" y="8578"/>
                </a:cubicBezTo>
                <a:cubicBezTo>
                  <a:pt x="21255" y="8310"/>
                  <a:pt x="21200" y="8041"/>
                  <a:pt x="21145" y="7772"/>
                </a:cubicBezTo>
                <a:cubicBezTo>
                  <a:pt x="21112" y="7610"/>
                  <a:pt x="21079" y="7448"/>
                  <a:pt x="21046" y="7286"/>
                </a:cubicBezTo>
                <a:cubicBezTo>
                  <a:pt x="21027" y="7194"/>
                  <a:pt x="20980" y="7111"/>
                  <a:pt x="20913" y="7047"/>
                </a:cubicBezTo>
                <a:cubicBezTo>
                  <a:pt x="20841" y="6979"/>
                  <a:pt x="20749" y="6937"/>
                  <a:pt x="20651" y="6927"/>
                </a:cubicBezTo>
                <a:cubicBezTo>
                  <a:pt x="20541" y="6914"/>
                  <a:pt x="20430" y="6901"/>
                  <a:pt x="20320" y="6888"/>
                </a:cubicBezTo>
                <a:cubicBezTo>
                  <a:pt x="20100" y="6861"/>
                  <a:pt x="19880" y="6832"/>
                  <a:pt x="19660" y="6807"/>
                </a:cubicBezTo>
                <a:cubicBezTo>
                  <a:pt x="19269" y="6764"/>
                  <a:pt x="18876" y="6730"/>
                  <a:pt x="18484" y="6704"/>
                </a:cubicBezTo>
                <a:cubicBezTo>
                  <a:pt x="17790" y="5360"/>
                  <a:pt x="16802" y="4270"/>
                  <a:pt x="15640" y="3478"/>
                </a:cubicBezTo>
                <a:cubicBezTo>
                  <a:pt x="15647" y="3080"/>
                  <a:pt x="15649" y="2683"/>
                  <a:pt x="15647" y="2284"/>
                </a:cubicBezTo>
                <a:cubicBezTo>
                  <a:pt x="15646" y="2060"/>
                  <a:pt x="15643" y="1835"/>
                  <a:pt x="15641" y="1610"/>
                </a:cubicBezTo>
                <a:cubicBezTo>
                  <a:pt x="15640" y="1498"/>
                  <a:pt x="15641" y="1385"/>
                  <a:pt x="15640" y="1273"/>
                </a:cubicBezTo>
                <a:cubicBezTo>
                  <a:pt x="15641" y="1167"/>
                  <a:pt x="15605" y="1062"/>
                  <a:pt x="15539" y="980"/>
                </a:cubicBezTo>
                <a:cubicBezTo>
                  <a:pt x="15485" y="912"/>
                  <a:pt x="15412" y="861"/>
                  <a:pt x="15330" y="834"/>
                </a:cubicBezTo>
                <a:cubicBezTo>
                  <a:pt x="15174" y="783"/>
                  <a:pt x="15019" y="733"/>
                  <a:pt x="14864" y="682"/>
                </a:cubicBezTo>
                <a:cubicBezTo>
                  <a:pt x="14607" y="598"/>
                  <a:pt x="14349" y="513"/>
                  <a:pt x="14091" y="428"/>
                </a:cubicBezTo>
                <a:cubicBezTo>
                  <a:pt x="13834" y="344"/>
                  <a:pt x="13577" y="259"/>
                  <a:pt x="13320" y="175"/>
                </a:cubicBezTo>
                <a:cubicBezTo>
                  <a:pt x="13164" y="124"/>
                  <a:pt x="13008" y="72"/>
                  <a:pt x="12853" y="21"/>
                </a:cubicBezTo>
                <a:cubicBezTo>
                  <a:pt x="12809" y="7"/>
                  <a:pt x="12763" y="0"/>
                  <a:pt x="12718" y="0"/>
                </a:cubicBezTo>
                <a:close/>
                <a:moveTo>
                  <a:pt x="10918" y="5173"/>
                </a:moveTo>
                <a:cubicBezTo>
                  <a:pt x="12883" y="5224"/>
                  <a:pt x="14762" y="6336"/>
                  <a:pt x="15719" y="8237"/>
                </a:cubicBezTo>
                <a:cubicBezTo>
                  <a:pt x="17112" y="11001"/>
                  <a:pt x="16030" y="14386"/>
                  <a:pt x="13303" y="15799"/>
                </a:cubicBezTo>
                <a:cubicBezTo>
                  <a:pt x="10577" y="17211"/>
                  <a:pt x="7239" y="16115"/>
                  <a:pt x="5846" y="13350"/>
                </a:cubicBezTo>
                <a:cubicBezTo>
                  <a:pt x="4454" y="10586"/>
                  <a:pt x="5534" y="7199"/>
                  <a:pt x="8261" y="5787"/>
                </a:cubicBezTo>
                <a:cubicBezTo>
                  <a:pt x="9113" y="5345"/>
                  <a:pt x="10024" y="5150"/>
                  <a:pt x="10918" y="517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4267">
                <a:schemeClr val="accent2"/>
              </a:gs>
              <a:gs pos="68294">
                <a:schemeClr val="accent3"/>
              </a:gs>
              <a:gs pos="100000">
                <a:schemeClr val="accent4"/>
              </a:gs>
            </a:gsLst>
            <a:lin ang="285445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48" name="Shape 948"/>
          <p:cNvSpPr/>
          <p:nvPr/>
        </p:nvSpPr>
        <p:spPr>
          <a:xfrm>
            <a:off x="1738510" y="4251715"/>
            <a:ext cx="6015547" cy="712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3" extrusionOk="0">
                <a:moveTo>
                  <a:pt x="0" y="21"/>
                </a:moveTo>
                <a:cubicBezTo>
                  <a:pt x="2335" y="37"/>
                  <a:pt x="4670" y="37"/>
                  <a:pt x="7005" y="21"/>
                </a:cubicBezTo>
                <a:cubicBezTo>
                  <a:pt x="8173" y="13"/>
                  <a:pt x="9341" y="1"/>
                  <a:pt x="10508" y="21"/>
                </a:cubicBezTo>
                <a:cubicBezTo>
                  <a:pt x="11092" y="31"/>
                  <a:pt x="11676" y="50"/>
                  <a:pt x="12259" y="21"/>
                </a:cubicBezTo>
                <a:cubicBezTo>
                  <a:pt x="12551" y="7"/>
                  <a:pt x="12843" y="-19"/>
                  <a:pt x="13135" y="21"/>
                </a:cubicBezTo>
                <a:cubicBezTo>
                  <a:pt x="13407" y="58"/>
                  <a:pt x="13682" y="160"/>
                  <a:pt x="13935" y="1003"/>
                </a:cubicBezTo>
                <a:cubicBezTo>
                  <a:pt x="14212" y="1927"/>
                  <a:pt x="14436" y="3649"/>
                  <a:pt x="14649" y="5401"/>
                </a:cubicBezTo>
                <a:cubicBezTo>
                  <a:pt x="14864" y="7172"/>
                  <a:pt x="15074" y="8996"/>
                  <a:pt x="15287" y="10781"/>
                </a:cubicBezTo>
                <a:cubicBezTo>
                  <a:pt x="15501" y="12567"/>
                  <a:pt x="15719" y="14316"/>
                  <a:pt x="15925" y="16162"/>
                </a:cubicBezTo>
                <a:cubicBezTo>
                  <a:pt x="16118" y="17886"/>
                  <a:pt x="16307" y="19729"/>
                  <a:pt x="16565" y="20671"/>
                </a:cubicBezTo>
                <a:cubicBezTo>
                  <a:pt x="16762" y="21388"/>
                  <a:pt x="16979" y="21502"/>
                  <a:pt x="17193" y="21542"/>
                </a:cubicBezTo>
                <a:cubicBezTo>
                  <a:pt x="17403" y="21581"/>
                  <a:pt x="17613" y="21556"/>
                  <a:pt x="17823" y="21542"/>
                </a:cubicBezTo>
                <a:cubicBezTo>
                  <a:pt x="18242" y="21514"/>
                  <a:pt x="18662" y="21531"/>
                  <a:pt x="19082" y="21542"/>
                </a:cubicBezTo>
                <a:cubicBezTo>
                  <a:pt x="19921" y="21564"/>
                  <a:pt x="20761" y="21564"/>
                  <a:pt x="21600" y="21542"/>
                </a:cubicBezTo>
              </a:path>
            </a:pathLst>
          </a:custGeom>
          <a:ln w="25400">
            <a:solidFill>
              <a:srgbClr val="D5D9D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D5D9D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49" name="Shape 949"/>
          <p:cNvSpPr/>
          <p:nvPr/>
        </p:nvSpPr>
        <p:spPr>
          <a:xfrm>
            <a:off x="15692538" y="4573196"/>
            <a:ext cx="6827341" cy="1119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21600" y="21"/>
                </a:moveTo>
                <a:cubicBezTo>
                  <a:pt x="19373" y="37"/>
                  <a:pt x="17145" y="37"/>
                  <a:pt x="14918" y="21"/>
                </a:cubicBezTo>
                <a:cubicBezTo>
                  <a:pt x="13804" y="13"/>
                  <a:pt x="12691" y="1"/>
                  <a:pt x="11577" y="21"/>
                </a:cubicBezTo>
                <a:cubicBezTo>
                  <a:pt x="11020" y="31"/>
                  <a:pt x="10463" y="49"/>
                  <a:pt x="9906" y="21"/>
                </a:cubicBezTo>
                <a:cubicBezTo>
                  <a:pt x="9628" y="7"/>
                  <a:pt x="9349" y="-18"/>
                  <a:pt x="9071" y="21"/>
                </a:cubicBezTo>
                <a:cubicBezTo>
                  <a:pt x="8810" y="58"/>
                  <a:pt x="8546" y="157"/>
                  <a:pt x="8303" y="753"/>
                </a:cubicBezTo>
                <a:cubicBezTo>
                  <a:pt x="8069" y="1325"/>
                  <a:pt x="7873" y="2315"/>
                  <a:pt x="7689" y="3361"/>
                </a:cubicBezTo>
                <a:cubicBezTo>
                  <a:pt x="7501" y="4434"/>
                  <a:pt x="7323" y="5573"/>
                  <a:pt x="7141" y="6692"/>
                </a:cubicBezTo>
                <a:cubicBezTo>
                  <a:pt x="6960" y="7811"/>
                  <a:pt x="6776" y="8910"/>
                  <a:pt x="6594" y="10027"/>
                </a:cubicBezTo>
                <a:cubicBezTo>
                  <a:pt x="6503" y="10585"/>
                  <a:pt x="6413" y="11148"/>
                  <a:pt x="6321" y="11695"/>
                </a:cubicBezTo>
                <a:cubicBezTo>
                  <a:pt x="6243" y="12154"/>
                  <a:pt x="6162" y="12605"/>
                  <a:pt x="6065" y="12900"/>
                </a:cubicBezTo>
                <a:cubicBezTo>
                  <a:pt x="5880" y="13465"/>
                  <a:pt x="5666" y="13393"/>
                  <a:pt x="5460" y="13362"/>
                </a:cubicBezTo>
                <a:cubicBezTo>
                  <a:pt x="5264" y="13333"/>
                  <a:pt x="5068" y="13352"/>
                  <a:pt x="4872" y="13362"/>
                </a:cubicBezTo>
                <a:cubicBezTo>
                  <a:pt x="4481" y="13382"/>
                  <a:pt x="4089" y="13366"/>
                  <a:pt x="3698" y="13362"/>
                </a:cubicBezTo>
                <a:cubicBezTo>
                  <a:pt x="3306" y="13358"/>
                  <a:pt x="2915" y="13366"/>
                  <a:pt x="2523" y="13362"/>
                </a:cubicBezTo>
                <a:cubicBezTo>
                  <a:pt x="2327" y="13360"/>
                  <a:pt x="2132" y="13355"/>
                  <a:pt x="1936" y="13362"/>
                </a:cubicBezTo>
                <a:cubicBezTo>
                  <a:pt x="1756" y="13369"/>
                  <a:pt x="1573" y="13389"/>
                  <a:pt x="1405" y="13783"/>
                </a:cubicBezTo>
                <a:cubicBezTo>
                  <a:pt x="1256" y="14134"/>
                  <a:pt x="1129" y="14755"/>
                  <a:pt x="1012" y="15417"/>
                </a:cubicBezTo>
                <a:cubicBezTo>
                  <a:pt x="895" y="16074"/>
                  <a:pt x="785" y="16776"/>
                  <a:pt x="674" y="17472"/>
                </a:cubicBezTo>
                <a:cubicBezTo>
                  <a:pt x="453" y="18864"/>
                  <a:pt x="228" y="20234"/>
                  <a:pt x="0" y="21582"/>
                </a:cubicBezTo>
              </a:path>
            </a:pathLst>
          </a:custGeom>
          <a:ln w="25400">
            <a:solidFill>
              <a:srgbClr val="D5D9D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D5D9D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50" name="Shape 950"/>
          <p:cNvSpPr/>
          <p:nvPr/>
        </p:nvSpPr>
        <p:spPr>
          <a:xfrm>
            <a:off x="14581147" y="9823443"/>
            <a:ext cx="7968795" cy="1401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1" extrusionOk="0">
                <a:moveTo>
                  <a:pt x="21600" y="2"/>
                </a:moveTo>
                <a:cubicBezTo>
                  <a:pt x="19346" y="0"/>
                  <a:pt x="17092" y="0"/>
                  <a:pt x="14837" y="2"/>
                </a:cubicBezTo>
                <a:cubicBezTo>
                  <a:pt x="13710" y="3"/>
                  <a:pt x="12583" y="4"/>
                  <a:pt x="11456" y="2"/>
                </a:cubicBezTo>
                <a:cubicBezTo>
                  <a:pt x="10892" y="1"/>
                  <a:pt x="10329" y="-1"/>
                  <a:pt x="9765" y="2"/>
                </a:cubicBezTo>
                <a:cubicBezTo>
                  <a:pt x="9484" y="4"/>
                  <a:pt x="9202" y="7"/>
                  <a:pt x="8920" y="2"/>
                </a:cubicBezTo>
                <a:cubicBezTo>
                  <a:pt x="8649" y="-2"/>
                  <a:pt x="8374" y="-9"/>
                  <a:pt x="8120" y="518"/>
                </a:cubicBezTo>
                <a:cubicBezTo>
                  <a:pt x="8008" y="749"/>
                  <a:pt x="7904" y="1078"/>
                  <a:pt x="7811" y="1499"/>
                </a:cubicBezTo>
                <a:cubicBezTo>
                  <a:pt x="7714" y="1942"/>
                  <a:pt x="7632" y="2478"/>
                  <a:pt x="7548" y="2997"/>
                </a:cubicBezTo>
                <a:cubicBezTo>
                  <a:pt x="7379" y="4033"/>
                  <a:pt x="7200" y="5010"/>
                  <a:pt x="7021" y="5991"/>
                </a:cubicBezTo>
                <a:cubicBezTo>
                  <a:pt x="6842" y="6973"/>
                  <a:pt x="6665" y="7960"/>
                  <a:pt x="6490" y="8962"/>
                </a:cubicBezTo>
                <a:cubicBezTo>
                  <a:pt x="6403" y="9464"/>
                  <a:pt x="6316" y="9969"/>
                  <a:pt x="6228" y="10465"/>
                </a:cubicBezTo>
                <a:cubicBezTo>
                  <a:pt x="6149" y="10908"/>
                  <a:pt x="6068" y="11350"/>
                  <a:pt x="5968" y="11622"/>
                </a:cubicBezTo>
                <a:cubicBezTo>
                  <a:pt x="5803" y="12071"/>
                  <a:pt x="5615" y="12001"/>
                  <a:pt x="5433" y="11971"/>
                </a:cubicBezTo>
                <a:cubicBezTo>
                  <a:pt x="5255" y="11941"/>
                  <a:pt x="5076" y="11958"/>
                  <a:pt x="4898" y="11968"/>
                </a:cubicBezTo>
                <a:cubicBezTo>
                  <a:pt x="4542" y="11987"/>
                  <a:pt x="4185" y="11977"/>
                  <a:pt x="3829" y="11980"/>
                </a:cubicBezTo>
                <a:cubicBezTo>
                  <a:pt x="3473" y="11984"/>
                  <a:pt x="3116" y="12000"/>
                  <a:pt x="2760" y="11980"/>
                </a:cubicBezTo>
                <a:cubicBezTo>
                  <a:pt x="2582" y="11970"/>
                  <a:pt x="2404" y="11951"/>
                  <a:pt x="2226" y="11980"/>
                </a:cubicBezTo>
                <a:cubicBezTo>
                  <a:pt x="2061" y="12007"/>
                  <a:pt x="1894" y="12079"/>
                  <a:pt x="1741" y="12426"/>
                </a:cubicBezTo>
                <a:cubicBezTo>
                  <a:pt x="1558" y="12840"/>
                  <a:pt x="1410" y="13606"/>
                  <a:pt x="1268" y="14383"/>
                </a:cubicBezTo>
                <a:cubicBezTo>
                  <a:pt x="1125" y="15170"/>
                  <a:pt x="985" y="15979"/>
                  <a:pt x="845" y="16786"/>
                </a:cubicBezTo>
                <a:cubicBezTo>
                  <a:pt x="566" y="18398"/>
                  <a:pt x="284" y="20000"/>
                  <a:pt x="0" y="21591"/>
                </a:cubicBezTo>
              </a:path>
            </a:pathLst>
          </a:custGeom>
          <a:ln w="25400">
            <a:solidFill>
              <a:srgbClr val="D5D9D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D5D9D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" name="Shape 944"/>
          <p:cNvSpPr/>
          <p:nvPr/>
        </p:nvSpPr>
        <p:spPr>
          <a:xfrm>
            <a:off x="18626906" y="5198139"/>
            <a:ext cx="3961930" cy="30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just"/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Naive Bayes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văn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hiển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endParaRPr sz="4500" dirty="0">
              <a:solidFill>
                <a:schemeClr val="tx1"/>
              </a:solidFill>
            </a:endParaRPr>
          </a:p>
        </p:txBody>
      </p:sp>
      <p:sp>
        <p:nvSpPr>
          <p:cNvPr id="16" name="Shape 944"/>
          <p:cNvSpPr/>
          <p:nvPr/>
        </p:nvSpPr>
        <p:spPr>
          <a:xfrm>
            <a:off x="18639606" y="10461797"/>
            <a:ext cx="3961930" cy="30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marL="228600" marR="225425" indent="228600" algn="just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website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bình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luận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tuyến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bình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luận</a:t>
            </a:r>
            <a:r>
              <a:rPr lang="en-US" sz="4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…</a:t>
            </a:r>
          </a:p>
        </p:txBody>
      </p:sp>
      <p:sp>
        <p:nvSpPr>
          <p:cNvPr id="17" name="Shape 54">
            <a:extLst>
              <a:ext uri="{FF2B5EF4-FFF2-40B4-BE49-F238E27FC236}">
                <a16:creationId xmlns:a16="http://schemas.microsoft.com/office/drawing/2014/main" id="{3460F39D-2368-4B99-BBE6-74C2EB4E5D24}"/>
              </a:ext>
            </a:extLst>
          </p:cNvPr>
          <p:cNvSpPr/>
          <p:nvPr/>
        </p:nvSpPr>
        <p:spPr>
          <a:xfrm>
            <a:off x="4929853" y="361960"/>
            <a:ext cx="14524293" cy="135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54" name="Shape 54"/>
          <p:cNvSpPr/>
          <p:nvPr/>
        </p:nvSpPr>
        <p:spPr>
          <a:xfrm>
            <a:off x="2688676" y="2896220"/>
            <a:ext cx="6531524" cy="855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sz="6000" dirty="0"/>
              <a:t>Thu </a:t>
            </a:r>
            <a:r>
              <a:rPr lang="en-US" sz="6000" dirty="0" err="1"/>
              <a:t>thập</a:t>
            </a:r>
            <a:r>
              <a:rPr lang="en-US" sz="6000" dirty="0"/>
              <a:t> </a:t>
            </a:r>
            <a:r>
              <a:rPr lang="en-US" sz="6000" dirty="0" err="1"/>
              <a:t>dữ</a:t>
            </a:r>
            <a:r>
              <a:rPr lang="en-US" sz="6000" dirty="0"/>
              <a:t> </a:t>
            </a:r>
            <a:r>
              <a:rPr lang="en-US" sz="6000" dirty="0" err="1"/>
              <a:t>liệu</a:t>
            </a:r>
            <a:endParaRPr lang="en-US" sz="6000" dirty="0"/>
          </a:p>
        </p:txBody>
      </p:sp>
      <p:pic>
        <p:nvPicPr>
          <p:cNvPr id="3074" name="Picture 2" descr="What is Web Scraping and how does it work in the Digital World">
            <a:extLst>
              <a:ext uri="{FF2B5EF4-FFF2-40B4-BE49-F238E27FC236}">
                <a16:creationId xmlns:a16="http://schemas.microsoft.com/office/drawing/2014/main" id="{7DBF9D97-C5A3-4E9C-A9D1-1209E4373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772" y="4026281"/>
            <a:ext cx="13054853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54">
            <a:extLst>
              <a:ext uri="{FF2B5EF4-FFF2-40B4-BE49-F238E27FC236}">
                <a16:creationId xmlns:a16="http://schemas.microsoft.com/office/drawing/2014/main" id="{4ED0DED5-397D-4000-8320-BEDB36296998}"/>
              </a:ext>
            </a:extLst>
          </p:cNvPr>
          <p:cNvSpPr/>
          <p:nvPr/>
        </p:nvSpPr>
        <p:spPr>
          <a:xfrm>
            <a:off x="4929853" y="361960"/>
            <a:ext cx="14524293" cy="135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</p:txBody>
      </p:sp>
      <p:sp>
        <p:nvSpPr>
          <p:cNvPr id="7" name="Shape 947">
            <a:extLst>
              <a:ext uri="{FF2B5EF4-FFF2-40B4-BE49-F238E27FC236}">
                <a16:creationId xmlns:a16="http://schemas.microsoft.com/office/drawing/2014/main" id="{862383A3-0F77-471A-89C6-11144015587A}"/>
              </a:ext>
            </a:extLst>
          </p:cNvPr>
          <p:cNvSpPr/>
          <p:nvPr/>
        </p:nvSpPr>
        <p:spPr>
          <a:xfrm>
            <a:off x="192737" y="2293894"/>
            <a:ext cx="2088038" cy="2059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3" h="21592" extrusionOk="0">
                <a:moveTo>
                  <a:pt x="12718" y="0"/>
                </a:moveTo>
                <a:cubicBezTo>
                  <a:pt x="12672" y="0"/>
                  <a:pt x="12627" y="6"/>
                  <a:pt x="12583" y="20"/>
                </a:cubicBezTo>
                <a:cubicBezTo>
                  <a:pt x="12489" y="50"/>
                  <a:pt x="12406" y="111"/>
                  <a:pt x="12349" y="193"/>
                </a:cubicBezTo>
                <a:cubicBezTo>
                  <a:pt x="12284" y="284"/>
                  <a:pt x="12219" y="373"/>
                  <a:pt x="12153" y="463"/>
                </a:cubicBezTo>
                <a:cubicBezTo>
                  <a:pt x="12021" y="644"/>
                  <a:pt x="11888" y="825"/>
                  <a:pt x="11758" y="1007"/>
                </a:cubicBezTo>
                <a:cubicBezTo>
                  <a:pt x="11529" y="1327"/>
                  <a:pt x="11310" y="1653"/>
                  <a:pt x="11096" y="1982"/>
                </a:cubicBezTo>
                <a:cubicBezTo>
                  <a:pt x="9699" y="1930"/>
                  <a:pt x="8272" y="2220"/>
                  <a:pt x="6934" y="2890"/>
                </a:cubicBezTo>
                <a:cubicBezTo>
                  <a:pt x="6596" y="2686"/>
                  <a:pt x="6256" y="2485"/>
                  <a:pt x="5914" y="2289"/>
                </a:cubicBezTo>
                <a:cubicBezTo>
                  <a:pt x="5721" y="2178"/>
                  <a:pt x="5528" y="2068"/>
                  <a:pt x="5334" y="1958"/>
                </a:cubicBezTo>
                <a:cubicBezTo>
                  <a:pt x="5237" y="1903"/>
                  <a:pt x="5140" y="1847"/>
                  <a:pt x="5044" y="1792"/>
                </a:cubicBezTo>
                <a:cubicBezTo>
                  <a:pt x="4953" y="1738"/>
                  <a:pt x="4848" y="1718"/>
                  <a:pt x="4744" y="1735"/>
                </a:cubicBezTo>
                <a:cubicBezTo>
                  <a:pt x="4659" y="1749"/>
                  <a:pt x="4580" y="1788"/>
                  <a:pt x="4516" y="1847"/>
                </a:cubicBezTo>
                <a:cubicBezTo>
                  <a:pt x="4396" y="1958"/>
                  <a:pt x="4273" y="2070"/>
                  <a:pt x="4153" y="2181"/>
                </a:cubicBezTo>
                <a:cubicBezTo>
                  <a:pt x="3952" y="2366"/>
                  <a:pt x="3752" y="2550"/>
                  <a:pt x="3552" y="2734"/>
                </a:cubicBezTo>
                <a:cubicBezTo>
                  <a:pt x="3352" y="2918"/>
                  <a:pt x="3152" y="3104"/>
                  <a:pt x="2951" y="3288"/>
                </a:cubicBezTo>
                <a:cubicBezTo>
                  <a:pt x="2830" y="3400"/>
                  <a:pt x="2710" y="3511"/>
                  <a:pt x="2589" y="3622"/>
                </a:cubicBezTo>
                <a:cubicBezTo>
                  <a:pt x="2521" y="3686"/>
                  <a:pt x="2474" y="3768"/>
                  <a:pt x="2454" y="3859"/>
                </a:cubicBezTo>
                <a:cubicBezTo>
                  <a:pt x="2433" y="3957"/>
                  <a:pt x="2442" y="4059"/>
                  <a:pt x="2484" y="4150"/>
                </a:cubicBezTo>
                <a:cubicBezTo>
                  <a:pt x="2529" y="4252"/>
                  <a:pt x="2574" y="4355"/>
                  <a:pt x="2619" y="4458"/>
                </a:cubicBezTo>
                <a:cubicBezTo>
                  <a:pt x="2708" y="4664"/>
                  <a:pt x="2796" y="4871"/>
                  <a:pt x="2887" y="5076"/>
                </a:cubicBezTo>
                <a:cubicBezTo>
                  <a:pt x="3048" y="5439"/>
                  <a:pt x="3219" y="5798"/>
                  <a:pt x="3396" y="6153"/>
                </a:cubicBezTo>
                <a:cubicBezTo>
                  <a:pt x="2660" y="7360"/>
                  <a:pt x="2222" y="8728"/>
                  <a:pt x="2117" y="10143"/>
                </a:cubicBezTo>
                <a:cubicBezTo>
                  <a:pt x="1774" y="10333"/>
                  <a:pt x="1433" y="10527"/>
                  <a:pt x="1094" y="10724"/>
                </a:cubicBezTo>
                <a:cubicBezTo>
                  <a:pt x="902" y="10837"/>
                  <a:pt x="711" y="10950"/>
                  <a:pt x="519" y="11063"/>
                </a:cubicBezTo>
                <a:cubicBezTo>
                  <a:pt x="423" y="11120"/>
                  <a:pt x="328" y="11175"/>
                  <a:pt x="232" y="11232"/>
                </a:cubicBezTo>
                <a:cubicBezTo>
                  <a:pt x="140" y="11283"/>
                  <a:pt x="69" y="11365"/>
                  <a:pt x="31" y="11464"/>
                </a:cubicBezTo>
                <a:cubicBezTo>
                  <a:pt x="-1" y="11545"/>
                  <a:pt x="-9" y="11635"/>
                  <a:pt x="8" y="11721"/>
                </a:cubicBezTo>
                <a:cubicBezTo>
                  <a:pt x="42" y="11883"/>
                  <a:pt x="74" y="12046"/>
                  <a:pt x="107" y="12208"/>
                </a:cubicBezTo>
                <a:cubicBezTo>
                  <a:pt x="162" y="12477"/>
                  <a:pt x="217" y="12744"/>
                  <a:pt x="272" y="13013"/>
                </a:cubicBezTo>
                <a:cubicBezTo>
                  <a:pt x="327" y="13282"/>
                  <a:pt x="382" y="13551"/>
                  <a:pt x="437" y="13820"/>
                </a:cubicBezTo>
                <a:cubicBezTo>
                  <a:pt x="470" y="13982"/>
                  <a:pt x="503" y="14143"/>
                  <a:pt x="536" y="14306"/>
                </a:cubicBezTo>
                <a:cubicBezTo>
                  <a:pt x="555" y="14397"/>
                  <a:pt x="602" y="14480"/>
                  <a:pt x="669" y="14544"/>
                </a:cubicBezTo>
                <a:cubicBezTo>
                  <a:pt x="741" y="14612"/>
                  <a:pt x="834" y="14656"/>
                  <a:pt x="932" y="14666"/>
                </a:cubicBezTo>
                <a:cubicBezTo>
                  <a:pt x="1043" y="14679"/>
                  <a:pt x="1152" y="14692"/>
                  <a:pt x="1262" y="14705"/>
                </a:cubicBezTo>
                <a:cubicBezTo>
                  <a:pt x="1482" y="14732"/>
                  <a:pt x="1702" y="14759"/>
                  <a:pt x="1922" y="14784"/>
                </a:cubicBezTo>
                <a:cubicBezTo>
                  <a:pt x="2308" y="14827"/>
                  <a:pt x="2696" y="14860"/>
                  <a:pt x="3083" y="14886"/>
                </a:cubicBezTo>
                <a:cubicBezTo>
                  <a:pt x="3781" y="16235"/>
                  <a:pt x="4773" y="17325"/>
                  <a:pt x="5942" y="18118"/>
                </a:cubicBezTo>
                <a:cubicBezTo>
                  <a:pt x="5935" y="18514"/>
                  <a:pt x="5933" y="18910"/>
                  <a:pt x="5935" y="19307"/>
                </a:cubicBezTo>
                <a:cubicBezTo>
                  <a:pt x="5936" y="19532"/>
                  <a:pt x="5939" y="19758"/>
                  <a:pt x="5941" y="19983"/>
                </a:cubicBezTo>
                <a:cubicBezTo>
                  <a:pt x="5942" y="20095"/>
                  <a:pt x="5943" y="20208"/>
                  <a:pt x="5944" y="20320"/>
                </a:cubicBezTo>
                <a:cubicBezTo>
                  <a:pt x="5942" y="20426"/>
                  <a:pt x="5977" y="20529"/>
                  <a:pt x="6043" y="20612"/>
                </a:cubicBezTo>
                <a:cubicBezTo>
                  <a:pt x="6097" y="20680"/>
                  <a:pt x="6170" y="20730"/>
                  <a:pt x="6252" y="20757"/>
                </a:cubicBezTo>
                <a:cubicBezTo>
                  <a:pt x="6408" y="20809"/>
                  <a:pt x="6563" y="20860"/>
                  <a:pt x="6718" y="20911"/>
                </a:cubicBezTo>
                <a:cubicBezTo>
                  <a:pt x="6975" y="20995"/>
                  <a:pt x="7233" y="21080"/>
                  <a:pt x="7491" y="21165"/>
                </a:cubicBezTo>
                <a:cubicBezTo>
                  <a:pt x="7748" y="21249"/>
                  <a:pt x="8006" y="21334"/>
                  <a:pt x="8264" y="21418"/>
                </a:cubicBezTo>
                <a:cubicBezTo>
                  <a:pt x="8419" y="21469"/>
                  <a:pt x="8574" y="21521"/>
                  <a:pt x="8729" y="21572"/>
                </a:cubicBezTo>
                <a:cubicBezTo>
                  <a:pt x="8817" y="21600"/>
                  <a:pt x="8911" y="21599"/>
                  <a:pt x="8999" y="21572"/>
                </a:cubicBezTo>
                <a:cubicBezTo>
                  <a:pt x="9093" y="21542"/>
                  <a:pt x="9176" y="21482"/>
                  <a:pt x="9233" y="21400"/>
                </a:cubicBezTo>
                <a:cubicBezTo>
                  <a:pt x="9298" y="21309"/>
                  <a:pt x="9364" y="21218"/>
                  <a:pt x="9430" y="21128"/>
                </a:cubicBezTo>
                <a:cubicBezTo>
                  <a:pt x="9562" y="20947"/>
                  <a:pt x="9694" y="20766"/>
                  <a:pt x="9824" y="20584"/>
                </a:cubicBezTo>
                <a:cubicBezTo>
                  <a:pt x="10054" y="20263"/>
                  <a:pt x="10275" y="19937"/>
                  <a:pt x="10489" y="19606"/>
                </a:cubicBezTo>
                <a:cubicBezTo>
                  <a:pt x="11880" y="19655"/>
                  <a:pt x="13299" y="19364"/>
                  <a:pt x="14630" y="18696"/>
                </a:cubicBezTo>
                <a:cubicBezTo>
                  <a:pt x="14968" y="18901"/>
                  <a:pt x="15308" y="19101"/>
                  <a:pt x="15650" y="19298"/>
                </a:cubicBezTo>
                <a:cubicBezTo>
                  <a:pt x="15843" y="19409"/>
                  <a:pt x="16036" y="19519"/>
                  <a:pt x="16230" y="19629"/>
                </a:cubicBezTo>
                <a:cubicBezTo>
                  <a:pt x="16327" y="19684"/>
                  <a:pt x="16424" y="19738"/>
                  <a:pt x="16520" y="19793"/>
                </a:cubicBezTo>
                <a:cubicBezTo>
                  <a:pt x="16611" y="19847"/>
                  <a:pt x="16716" y="19868"/>
                  <a:pt x="16820" y="19851"/>
                </a:cubicBezTo>
                <a:cubicBezTo>
                  <a:pt x="16905" y="19837"/>
                  <a:pt x="16985" y="19799"/>
                  <a:pt x="17049" y="19740"/>
                </a:cubicBezTo>
                <a:cubicBezTo>
                  <a:pt x="17170" y="19629"/>
                  <a:pt x="17291" y="19517"/>
                  <a:pt x="17412" y="19406"/>
                </a:cubicBezTo>
                <a:cubicBezTo>
                  <a:pt x="17612" y="19221"/>
                  <a:pt x="17812" y="19036"/>
                  <a:pt x="18012" y="18851"/>
                </a:cubicBezTo>
                <a:cubicBezTo>
                  <a:pt x="18212" y="18667"/>
                  <a:pt x="18412" y="18483"/>
                  <a:pt x="18613" y="18299"/>
                </a:cubicBezTo>
                <a:cubicBezTo>
                  <a:pt x="18734" y="18187"/>
                  <a:pt x="18854" y="18076"/>
                  <a:pt x="18975" y="17964"/>
                </a:cubicBezTo>
                <a:cubicBezTo>
                  <a:pt x="19043" y="17901"/>
                  <a:pt x="19091" y="17819"/>
                  <a:pt x="19111" y="17727"/>
                </a:cubicBezTo>
                <a:cubicBezTo>
                  <a:pt x="19133" y="17630"/>
                  <a:pt x="19122" y="17527"/>
                  <a:pt x="19080" y="17436"/>
                </a:cubicBezTo>
                <a:cubicBezTo>
                  <a:pt x="19035" y="17333"/>
                  <a:pt x="18990" y="17231"/>
                  <a:pt x="18945" y="17128"/>
                </a:cubicBezTo>
                <a:cubicBezTo>
                  <a:pt x="18856" y="16922"/>
                  <a:pt x="18768" y="16716"/>
                  <a:pt x="18677" y="16511"/>
                </a:cubicBezTo>
                <a:cubicBezTo>
                  <a:pt x="18516" y="16148"/>
                  <a:pt x="18347" y="15789"/>
                  <a:pt x="18169" y="15434"/>
                </a:cubicBezTo>
                <a:cubicBezTo>
                  <a:pt x="18904" y="14229"/>
                  <a:pt x="19342" y="12861"/>
                  <a:pt x="19447" y="11449"/>
                </a:cubicBezTo>
                <a:lnTo>
                  <a:pt x="19448" y="11458"/>
                </a:lnTo>
                <a:cubicBezTo>
                  <a:pt x="19797" y="11265"/>
                  <a:pt x="20144" y="11069"/>
                  <a:pt x="20488" y="10869"/>
                </a:cubicBezTo>
                <a:cubicBezTo>
                  <a:pt x="20680" y="10756"/>
                  <a:pt x="20871" y="10643"/>
                  <a:pt x="21063" y="10530"/>
                </a:cubicBezTo>
                <a:cubicBezTo>
                  <a:pt x="21159" y="10473"/>
                  <a:pt x="21254" y="10416"/>
                  <a:pt x="21350" y="10360"/>
                </a:cubicBezTo>
                <a:cubicBezTo>
                  <a:pt x="21442" y="10308"/>
                  <a:pt x="21514" y="10226"/>
                  <a:pt x="21553" y="10127"/>
                </a:cubicBezTo>
                <a:cubicBezTo>
                  <a:pt x="21584" y="10046"/>
                  <a:pt x="21591" y="9956"/>
                  <a:pt x="21574" y="9871"/>
                </a:cubicBezTo>
                <a:cubicBezTo>
                  <a:pt x="21540" y="9709"/>
                  <a:pt x="21508" y="9547"/>
                  <a:pt x="21475" y="9385"/>
                </a:cubicBezTo>
                <a:cubicBezTo>
                  <a:pt x="21420" y="9116"/>
                  <a:pt x="21365" y="8847"/>
                  <a:pt x="21310" y="8578"/>
                </a:cubicBezTo>
                <a:cubicBezTo>
                  <a:pt x="21255" y="8310"/>
                  <a:pt x="21200" y="8041"/>
                  <a:pt x="21145" y="7772"/>
                </a:cubicBezTo>
                <a:cubicBezTo>
                  <a:pt x="21112" y="7610"/>
                  <a:pt x="21079" y="7448"/>
                  <a:pt x="21046" y="7286"/>
                </a:cubicBezTo>
                <a:cubicBezTo>
                  <a:pt x="21027" y="7194"/>
                  <a:pt x="20980" y="7111"/>
                  <a:pt x="20913" y="7047"/>
                </a:cubicBezTo>
                <a:cubicBezTo>
                  <a:pt x="20841" y="6979"/>
                  <a:pt x="20749" y="6937"/>
                  <a:pt x="20651" y="6927"/>
                </a:cubicBezTo>
                <a:cubicBezTo>
                  <a:pt x="20541" y="6914"/>
                  <a:pt x="20430" y="6901"/>
                  <a:pt x="20320" y="6888"/>
                </a:cubicBezTo>
                <a:cubicBezTo>
                  <a:pt x="20100" y="6861"/>
                  <a:pt x="19880" y="6832"/>
                  <a:pt x="19660" y="6807"/>
                </a:cubicBezTo>
                <a:cubicBezTo>
                  <a:pt x="19269" y="6764"/>
                  <a:pt x="18876" y="6730"/>
                  <a:pt x="18484" y="6704"/>
                </a:cubicBezTo>
                <a:cubicBezTo>
                  <a:pt x="17790" y="5360"/>
                  <a:pt x="16802" y="4270"/>
                  <a:pt x="15640" y="3478"/>
                </a:cubicBezTo>
                <a:cubicBezTo>
                  <a:pt x="15647" y="3080"/>
                  <a:pt x="15649" y="2683"/>
                  <a:pt x="15647" y="2284"/>
                </a:cubicBezTo>
                <a:cubicBezTo>
                  <a:pt x="15646" y="2060"/>
                  <a:pt x="15643" y="1835"/>
                  <a:pt x="15641" y="1610"/>
                </a:cubicBezTo>
                <a:cubicBezTo>
                  <a:pt x="15640" y="1498"/>
                  <a:pt x="15641" y="1385"/>
                  <a:pt x="15640" y="1273"/>
                </a:cubicBezTo>
                <a:cubicBezTo>
                  <a:pt x="15641" y="1167"/>
                  <a:pt x="15605" y="1062"/>
                  <a:pt x="15539" y="980"/>
                </a:cubicBezTo>
                <a:cubicBezTo>
                  <a:pt x="15485" y="912"/>
                  <a:pt x="15412" y="861"/>
                  <a:pt x="15330" y="834"/>
                </a:cubicBezTo>
                <a:cubicBezTo>
                  <a:pt x="15174" y="783"/>
                  <a:pt x="15019" y="733"/>
                  <a:pt x="14864" y="682"/>
                </a:cubicBezTo>
                <a:cubicBezTo>
                  <a:pt x="14607" y="598"/>
                  <a:pt x="14349" y="513"/>
                  <a:pt x="14091" y="428"/>
                </a:cubicBezTo>
                <a:cubicBezTo>
                  <a:pt x="13834" y="344"/>
                  <a:pt x="13577" y="259"/>
                  <a:pt x="13320" y="175"/>
                </a:cubicBezTo>
                <a:cubicBezTo>
                  <a:pt x="13164" y="124"/>
                  <a:pt x="13008" y="72"/>
                  <a:pt x="12853" y="21"/>
                </a:cubicBezTo>
                <a:cubicBezTo>
                  <a:pt x="12809" y="7"/>
                  <a:pt x="12763" y="0"/>
                  <a:pt x="12718" y="0"/>
                </a:cubicBezTo>
                <a:close/>
                <a:moveTo>
                  <a:pt x="10918" y="5173"/>
                </a:moveTo>
                <a:cubicBezTo>
                  <a:pt x="12883" y="5224"/>
                  <a:pt x="14762" y="6336"/>
                  <a:pt x="15719" y="8237"/>
                </a:cubicBezTo>
                <a:cubicBezTo>
                  <a:pt x="17112" y="11001"/>
                  <a:pt x="16030" y="14386"/>
                  <a:pt x="13303" y="15799"/>
                </a:cubicBezTo>
                <a:cubicBezTo>
                  <a:pt x="10577" y="17211"/>
                  <a:pt x="7239" y="16115"/>
                  <a:pt x="5846" y="13350"/>
                </a:cubicBezTo>
                <a:cubicBezTo>
                  <a:pt x="4454" y="10586"/>
                  <a:pt x="5534" y="7199"/>
                  <a:pt x="8261" y="5787"/>
                </a:cubicBezTo>
                <a:cubicBezTo>
                  <a:pt x="9113" y="5345"/>
                  <a:pt x="10024" y="5150"/>
                  <a:pt x="10918" y="517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4267">
                <a:schemeClr val="accent2"/>
              </a:gs>
              <a:gs pos="68294">
                <a:schemeClr val="accent3"/>
              </a:gs>
              <a:gs pos="100000">
                <a:schemeClr val="accent4"/>
              </a:gs>
            </a:gsLst>
            <a:lin ang="285445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379C7A-4D21-4B57-8344-68A1C9B25D5D}"/>
              </a:ext>
            </a:extLst>
          </p:cNvPr>
          <p:cNvSpPr txBox="1"/>
          <p:nvPr/>
        </p:nvSpPr>
        <p:spPr>
          <a:xfrm>
            <a:off x="779356" y="8793251"/>
            <a:ext cx="23141348" cy="49500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14400" lvl="0" indent="-914400" algn="just">
              <a:buFont typeface="+mj-lt"/>
              <a:buAutoNum type="arabicPeriod"/>
            </a:pP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Đầu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tiên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đoạn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mã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được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sử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dụng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để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lấy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thông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tin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mà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chúng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ta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lập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trình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gửi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yêu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cầu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HTTP GET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đến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một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trang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web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cụ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thể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. </a:t>
            </a:r>
            <a:endParaRPr lang="en-US" sz="4400" baseline="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914400" lvl="0" indent="-914400" algn="just">
              <a:buFont typeface="+mj-lt"/>
              <a:buAutoNum type="arabicPeriod"/>
            </a:pP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Khi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trang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web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phản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hồi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trình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thu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thập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phân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tích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cú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pháp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tài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liệu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HTML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cho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một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mẫu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dữ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liệu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cụ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thể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. </a:t>
            </a:r>
            <a:endParaRPr lang="en-US" sz="4400" baseline="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914400" lvl="0" indent="-914400" algn="just">
              <a:buFont typeface="+mj-lt"/>
              <a:buAutoNum type="arabicPeriod"/>
            </a:pP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Khi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dữ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liệu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được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trích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xuất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nó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được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chuyển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đổi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thành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bất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kỳ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định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dạng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cụ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thể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nào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mà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ta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cần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thiết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kế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cho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phần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tiếp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theo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của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bài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toán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.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Một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số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định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dạng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lưu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trữ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s-ES" sz="4400" baseline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csv,json,txt,xls</a:t>
            </a:r>
            <a:r>
              <a:rPr lang="es-ES" sz="4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,...</a:t>
            </a:r>
            <a:endParaRPr lang="en-US" sz="4400" baseline="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06058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54" name="Shape 54"/>
          <p:cNvSpPr/>
          <p:nvPr/>
        </p:nvSpPr>
        <p:spPr>
          <a:xfrm>
            <a:off x="2688676" y="2896220"/>
            <a:ext cx="6531524" cy="855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sz="6000" dirty="0"/>
              <a:t>Thu </a:t>
            </a:r>
            <a:r>
              <a:rPr lang="en-US" sz="6000" dirty="0" err="1"/>
              <a:t>thập</a:t>
            </a:r>
            <a:r>
              <a:rPr lang="en-US" sz="6000" dirty="0"/>
              <a:t> </a:t>
            </a:r>
            <a:r>
              <a:rPr lang="en-US" sz="6000" dirty="0" err="1"/>
              <a:t>dữ</a:t>
            </a:r>
            <a:r>
              <a:rPr lang="en-US" sz="6000" dirty="0"/>
              <a:t> </a:t>
            </a:r>
            <a:r>
              <a:rPr lang="en-US" sz="6000" dirty="0" err="1"/>
              <a:t>liệu</a:t>
            </a:r>
            <a:endParaRPr lang="en-US" sz="6000" dirty="0"/>
          </a:p>
        </p:txBody>
      </p:sp>
      <p:sp>
        <p:nvSpPr>
          <p:cNvPr id="6" name="Shape 54">
            <a:extLst>
              <a:ext uri="{FF2B5EF4-FFF2-40B4-BE49-F238E27FC236}">
                <a16:creationId xmlns:a16="http://schemas.microsoft.com/office/drawing/2014/main" id="{4ED0DED5-397D-4000-8320-BEDB36296998}"/>
              </a:ext>
            </a:extLst>
          </p:cNvPr>
          <p:cNvSpPr/>
          <p:nvPr/>
        </p:nvSpPr>
        <p:spPr>
          <a:xfrm>
            <a:off x="4929853" y="361960"/>
            <a:ext cx="14524293" cy="135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</p:txBody>
      </p:sp>
      <p:sp>
        <p:nvSpPr>
          <p:cNvPr id="7" name="Shape 947">
            <a:extLst>
              <a:ext uri="{FF2B5EF4-FFF2-40B4-BE49-F238E27FC236}">
                <a16:creationId xmlns:a16="http://schemas.microsoft.com/office/drawing/2014/main" id="{862383A3-0F77-471A-89C6-11144015587A}"/>
              </a:ext>
            </a:extLst>
          </p:cNvPr>
          <p:cNvSpPr/>
          <p:nvPr/>
        </p:nvSpPr>
        <p:spPr>
          <a:xfrm>
            <a:off x="192737" y="2293894"/>
            <a:ext cx="2088038" cy="2059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3" h="21592" extrusionOk="0">
                <a:moveTo>
                  <a:pt x="12718" y="0"/>
                </a:moveTo>
                <a:cubicBezTo>
                  <a:pt x="12672" y="0"/>
                  <a:pt x="12627" y="6"/>
                  <a:pt x="12583" y="20"/>
                </a:cubicBezTo>
                <a:cubicBezTo>
                  <a:pt x="12489" y="50"/>
                  <a:pt x="12406" y="111"/>
                  <a:pt x="12349" y="193"/>
                </a:cubicBezTo>
                <a:cubicBezTo>
                  <a:pt x="12284" y="284"/>
                  <a:pt x="12219" y="373"/>
                  <a:pt x="12153" y="463"/>
                </a:cubicBezTo>
                <a:cubicBezTo>
                  <a:pt x="12021" y="644"/>
                  <a:pt x="11888" y="825"/>
                  <a:pt x="11758" y="1007"/>
                </a:cubicBezTo>
                <a:cubicBezTo>
                  <a:pt x="11529" y="1327"/>
                  <a:pt x="11310" y="1653"/>
                  <a:pt x="11096" y="1982"/>
                </a:cubicBezTo>
                <a:cubicBezTo>
                  <a:pt x="9699" y="1930"/>
                  <a:pt x="8272" y="2220"/>
                  <a:pt x="6934" y="2890"/>
                </a:cubicBezTo>
                <a:cubicBezTo>
                  <a:pt x="6596" y="2686"/>
                  <a:pt x="6256" y="2485"/>
                  <a:pt x="5914" y="2289"/>
                </a:cubicBezTo>
                <a:cubicBezTo>
                  <a:pt x="5721" y="2178"/>
                  <a:pt x="5528" y="2068"/>
                  <a:pt x="5334" y="1958"/>
                </a:cubicBezTo>
                <a:cubicBezTo>
                  <a:pt x="5237" y="1903"/>
                  <a:pt x="5140" y="1847"/>
                  <a:pt x="5044" y="1792"/>
                </a:cubicBezTo>
                <a:cubicBezTo>
                  <a:pt x="4953" y="1738"/>
                  <a:pt x="4848" y="1718"/>
                  <a:pt x="4744" y="1735"/>
                </a:cubicBezTo>
                <a:cubicBezTo>
                  <a:pt x="4659" y="1749"/>
                  <a:pt x="4580" y="1788"/>
                  <a:pt x="4516" y="1847"/>
                </a:cubicBezTo>
                <a:cubicBezTo>
                  <a:pt x="4396" y="1958"/>
                  <a:pt x="4273" y="2070"/>
                  <a:pt x="4153" y="2181"/>
                </a:cubicBezTo>
                <a:cubicBezTo>
                  <a:pt x="3952" y="2366"/>
                  <a:pt x="3752" y="2550"/>
                  <a:pt x="3552" y="2734"/>
                </a:cubicBezTo>
                <a:cubicBezTo>
                  <a:pt x="3352" y="2918"/>
                  <a:pt x="3152" y="3104"/>
                  <a:pt x="2951" y="3288"/>
                </a:cubicBezTo>
                <a:cubicBezTo>
                  <a:pt x="2830" y="3400"/>
                  <a:pt x="2710" y="3511"/>
                  <a:pt x="2589" y="3622"/>
                </a:cubicBezTo>
                <a:cubicBezTo>
                  <a:pt x="2521" y="3686"/>
                  <a:pt x="2474" y="3768"/>
                  <a:pt x="2454" y="3859"/>
                </a:cubicBezTo>
                <a:cubicBezTo>
                  <a:pt x="2433" y="3957"/>
                  <a:pt x="2442" y="4059"/>
                  <a:pt x="2484" y="4150"/>
                </a:cubicBezTo>
                <a:cubicBezTo>
                  <a:pt x="2529" y="4252"/>
                  <a:pt x="2574" y="4355"/>
                  <a:pt x="2619" y="4458"/>
                </a:cubicBezTo>
                <a:cubicBezTo>
                  <a:pt x="2708" y="4664"/>
                  <a:pt x="2796" y="4871"/>
                  <a:pt x="2887" y="5076"/>
                </a:cubicBezTo>
                <a:cubicBezTo>
                  <a:pt x="3048" y="5439"/>
                  <a:pt x="3219" y="5798"/>
                  <a:pt x="3396" y="6153"/>
                </a:cubicBezTo>
                <a:cubicBezTo>
                  <a:pt x="2660" y="7360"/>
                  <a:pt x="2222" y="8728"/>
                  <a:pt x="2117" y="10143"/>
                </a:cubicBezTo>
                <a:cubicBezTo>
                  <a:pt x="1774" y="10333"/>
                  <a:pt x="1433" y="10527"/>
                  <a:pt x="1094" y="10724"/>
                </a:cubicBezTo>
                <a:cubicBezTo>
                  <a:pt x="902" y="10837"/>
                  <a:pt x="711" y="10950"/>
                  <a:pt x="519" y="11063"/>
                </a:cubicBezTo>
                <a:cubicBezTo>
                  <a:pt x="423" y="11120"/>
                  <a:pt x="328" y="11175"/>
                  <a:pt x="232" y="11232"/>
                </a:cubicBezTo>
                <a:cubicBezTo>
                  <a:pt x="140" y="11283"/>
                  <a:pt x="69" y="11365"/>
                  <a:pt x="31" y="11464"/>
                </a:cubicBezTo>
                <a:cubicBezTo>
                  <a:pt x="-1" y="11545"/>
                  <a:pt x="-9" y="11635"/>
                  <a:pt x="8" y="11721"/>
                </a:cubicBezTo>
                <a:cubicBezTo>
                  <a:pt x="42" y="11883"/>
                  <a:pt x="74" y="12046"/>
                  <a:pt x="107" y="12208"/>
                </a:cubicBezTo>
                <a:cubicBezTo>
                  <a:pt x="162" y="12477"/>
                  <a:pt x="217" y="12744"/>
                  <a:pt x="272" y="13013"/>
                </a:cubicBezTo>
                <a:cubicBezTo>
                  <a:pt x="327" y="13282"/>
                  <a:pt x="382" y="13551"/>
                  <a:pt x="437" y="13820"/>
                </a:cubicBezTo>
                <a:cubicBezTo>
                  <a:pt x="470" y="13982"/>
                  <a:pt x="503" y="14143"/>
                  <a:pt x="536" y="14306"/>
                </a:cubicBezTo>
                <a:cubicBezTo>
                  <a:pt x="555" y="14397"/>
                  <a:pt x="602" y="14480"/>
                  <a:pt x="669" y="14544"/>
                </a:cubicBezTo>
                <a:cubicBezTo>
                  <a:pt x="741" y="14612"/>
                  <a:pt x="834" y="14656"/>
                  <a:pt x="932" y="14666"/>
                </a:cubicBezTo>
                <a:cubicBezTo>
                  <a:pt x="1043" y="14679"/>
                  <a:pt x="1152" y="14692"/>
                  <a:pt x="1262" y="14705"/>
                </a:cubicBezTo>
                <a:cubicBezTo>
                  <a:pt x="1482" y="14732"/>
                  <a:pt x="1702" y="14759"/>
                  <a:pt x="1922" y="14784"/>
                </a:cubicBezTo>
                <a:cubicBezTo>
                  <a:pt x="2308" y="14827"/>
                  <a:pt x="2696" y="14860"/>
                  <a:pt x="3083" y="14886"/>
                </a:cubicBezTo>
                <a:cubicBezTo>
                  <a:pt x="3781" y="16235"/>
                  <a:pt x="4773" y="17325"/>
                  <a:pt x="5942" y="18118"/>
                </a:cubicBezTo>
                <a:cubicBezTo>
                  <a:pt x="5935" y="18514"/>
                  <a:pt x="5933" y="18910"/>
                  <a:pt x="5935" y="19307"/>
                </a:cubicBezTo>
                <a:cubicBezTo>
                  <a:pt x="5936" y="19532"/>
                  <a:pt x="5939" y="19758"/>
                  <a:pt x="5941" y="19983"/>
                </a:cubicBezTo>
                <a:cubicBezTo>
                  <a:pt x="5942" y="20095"/>
                  <a:pt x="5943" y="20208"/>
                  <a:pt x="5944" y="20320"/>
                </a:cubicBezTo>
                <a:cubicBezTo>
                  <a:pt x="5942" y="20426"/>
                  <a:pt x="5977" y="20529"/>
                  <a:pt x="6043" y="20612"/>
                </a:cubicBezTo>
                <a:cubicBezTo>
                  <a:pt x="6097" y="20680"/>
                  <a:pt x="6170" y="20730"/>
                  <a:pt x="6252" y="20757"/>
                </a:cubicBezTo>
                <a:cubicBezTo>
                  <a:pt x="6408" y="20809"/>
                  <a:pt x="6563" y="20860"/>
                  <a:pt x="6718" y="20911"/>
                </a:cubicBezTo>
                <a:cubicBezTo>
                  <a:pt x="6975" y="20995"/>
                  <a:pt x="7233" y="21080"/>
                  <a:pt x="7491" y="21165"/>
                </a:cubicBezTo>
                <a:cubicBezTo>
                  <a:pt x="7748" y="21249"/>
                  <a:pt x="8006" y="21334"/>
                  <a:pt x="8264" y="21418"/>
                </a:cubicBezTo>
                <a:cubicBezTo>
                  <a:pt x="8419" y="21469"/>
                  <a:pt x="8574" y="21521"/>
                  <a:pt x="8729" y="21572"/>
                </a:cubicBezTo>
                <a:cubicBezTo>
                  <a:pt x="8817" y="21600"/>
                  <a:pt x="8911" y="21599"/>
                  <a:pt x="8999" y="21572"/>
                </a:cubicBezTo>
                <a:cubicBezTo>
                  <a:pt x="9093" y="21542"/>
                  <a:pt x="9176" y="21482"/>
                  <a:pt x="9233" y="21400"/>
                </a:cubicBezTo>
                <a:cubicBezTo>
                  <a:pt x="9298" y="21309"/>
                  <a:pt x="9364" y="21218"/>
                  <a:pt x="9430" y="21128"/>
                </a:cubicBezTo>
                <a:cubicBezTo>
                  <a:pt x="9562" y="20947"/>
                  <a:pt x="9694" y="20766"/>
                  <a:pt x="9824" y="20584"/>
                </a:cubicBezTo>
                <a:cubicBezTo>
                  <a:pt x="10054" y="20263"/>
                  <a:pt x="10275" y="19937"/>
                  <a:pt x="10489" y="19606"/>
                </a:cubicBezTo>
                <a:cubicBezTo>
                  <a:pt x="11880" y="19655"/>
                  <a:pt x="13299" y="19364"/>
                  <a:pt x="14630" y="18696"/>
                </a:cubicBezTo>
                <a:cubicBezTo>
                  <a:pt x="14968" y="18901"/>
                  <a:pt x="15308" y="19101"/>
                  <a:pt x="15650" y="19298"/>
                </a:cubicBezTo>
                <a:cubicBezTo>
                  <a:pt x="15843" y="19409"/>
                  <a:pt x="16036" y="19519"/>
                  <a:pt x="16230" y="19629"/>
                </a:cubicBezTo>
                <a:cubicBezTo>
                  <a:pt x="16327" y="19684"/>
                  <a:pt x="16424" y="19738"/>
                  <a:pt x="16520" y="19793"/>
                </a:cubicBezTo>
                <a:cubicBezTo>
                  <a:pt x="16611" y="19847"/>
                  <a:pt x="16716" y="19868"/>
                  <a:pt x="16820" y="19851"/>
                </a:cubicBezTo>
                <a:cubicBezTo>
                  <a:pt x="16905" y="19837"/>
                  <a:pt x="16985" y="19799"/>
                  <a:pt x="17049" y="19740"/>
                </a:cubicBezTo>
                <a:cubicBezTo>
                  <a:pt x="17170" y="19629"/>
                  <a:pt x="17291" y="19517"/>
                  <a:pt x="17412" y="19406"/>
                </a:cubicBezTo>
                <a:cubicBezTo>
                  <a:pt x="17612" y="19221"/>
                  <a:pt x="17812" y="19036"/>
                  <a:pt x="18012" y="18851"/>
                </a:cubicBezTo>
                <a:cubicBezTo>
                  <a:pt x="18212" y="18667"/>
                  <a:pt x="18412" y="18483"/>
                  <a:pt x="18613" y="18299"/>
                </a:cubicBezTo>
                <a:cubicBezTo>
                  <a:pt x="18734" y="18187"/>
                  <a:pt x="18854" y="18076"/>
                  <a:pt x="18975" y="17964"/>
                </a:cubicBezTo>
                <a:cubicBezTo>
                  <a:pt x="19043" y="17901"/>
                  <a:pt x="19091" y="17819"/>
                  <a:pt x="19111" y="17727"/>
                </a:cubicBezTo>
                <a:cubicBezTo>
                  <a:pt x="19133" y="17630"/>
                  <a:pt x="19122" y="17527"/>
                  <a:pt x="19080" y="17436"/>
                </a:cubicBezTo>
                <a:cubicBezTo>
                  <a:pt x="19035" y="17333"/>
                  <a:pt x="18990" y="17231"/>
                  <a:pt x="18945" y="17128"/>
                </a:cubicBezTo>
                <a:cubicBezTo>
                  <a:pt x="18856" y="16922"/>
                  <a:pt x="18768" y="16716"/>
                  <a:pt x="18677" y="16511"/>
                </a:cubicBezTo>
                <a:cubicBezTo>
                  <a:pt x="18516" y="16148"/>
                  <a:pt x="18347" y="15789"/>
                  <a:pt x="18169" y="15434"/>
                </a:cubicBezTo>
                <a:cubicBezTo>
                  <a:pt x="18904" y="14229"/>
                  <a:pt x="19342" y="12861"/>
                  <a:pt x="19447" y="11449"/>
                </a:cubicBezTo>
                <a:lnTo>
                  <a:pt x="19448" y="11458"/>
                </a:lnTo>
                <a:cubicBezTo>
                  <a:pt x="19797" y="11265"/>
                  <a:pt x="20144" y="11069"/>
                  <a:pt x="20488" y="10869"/>
                </a:cubicBezTo>
                <a:cubicBezTo>
                  <a:pt x="20680" y="10756"/>
                  <a:pt x="20871" y="10643"/>
                  <a:pt x="21063" y="10530"/>
                </a:cubicBezTo>
                <a:cubicBezTo>
                  <a:pt x="21159" y="10473"/>
                  <a:pt x="21254" y="10416"/>
                  <a:pt x="21350" y="10360"/>
                </a:cubicBezTo>
                <a:cubicBezTo>
                  <a:pt x="21442" y="10308"/>
                  <a:pt x="21514" y="10226"/>
                  <a:pt x="21553" y="10127"/>
                </a:cubicBezTo>
                <a:cubicBezTo>
                  <a:pt x="21584" y="10046"/>
                  <a:pt x="21591" y="9956"/>
                  <a:pt x="21574" y="9871"/>
                </a:cubicBezTo>
                <a:cubicBezTo>
                  <a:pt x="21540" y="9709"/>
                  <a:pt x="21508" y="9547"/>
                  <a:pt x="21475" y="9385"/>
                </a:cubicBezTo>
                <a:cubicBezTo>
                  <a:pt x="21420" y="9116"/>
                  <a:pt x="21365" y="8847"/>
                  <a:pt x="21310" y="8578"/>
                </a:cubicBezTo>
                <a:cubicBezTo>
                  <a:pt x="21255" y="8310"/>
                  <a:pt x="21200" y="8041"/>
                  <a:pt x="21145" y="7772"/>
                </a:cubicBezTo>
                <a:cubicBezTo>
                  <a:pt x="21112" y="7610"/>
                  <a:pt x="21079" y="7448"/>
                  <a:pt x="21046" y="7286"/>
                </a:cubicBezTo>
                <a:cubicBezTo>
                  <a:pt x="21027" y="7194"/>
                  <a:pt x="20980" y="7111"/>
                  <a:pt x="20913" y="7047"/>
                </a:cubicBezTo>
                <a:cubicBezTo>
                  <a:pt x="20841" y="6979"/>
                  <a:pt x="20749" y="6937"/>
                  <a:pt x="20651" y="6927"/>
                </a:cubicBezTo>
                <a:cubicBezTo>
                  <a:pt x="20541" y="6914"/>
                  <a:pt x="20430" y="6901"/>
                  <a:pt x="20320" y="6888"/>
                </a:cubicBezTo>
                <a:cubicBezTo>
                  <a:pt x="20100" y="6861"/>
                  <a:pt x="19880" y="6832"/>
                  <a:pt x="19660" y="6807"/>
                </a:cubicBezTo>
                <a:cubicBezTo>
                  <a:pt x="19269" y="6764"/>
                  <a:pt x="18876" y="6730"/>
                  <a:pt x="18484" y="6704"/>
                </a:cubicBezTo>
                <a:cubicBezTo>
                  <a:pt x="17790" y="5360"/>
                  <a:pt x="16802" y="4270"/>
                  <a:pt x="15640" y="3478"/>
                </a:cubicBezTo>
                <a:cubicBezTo>
                  <a:pt x="15647" y="3080"/>
                  <a:pt x="15649" y="2683"/>
                  <a:pt x="15647" y="2284"/>
                </a:cubicBezTo>
                <a:cubicBezTo>
                  <a:pt x="15646" y="2060"/>
                  <a:pt x="15643" y="1835"/>
                  <a:pt x="15641" y="1610"/>
                </a:cubicBezTo>
                <a:cubicBezTo>
                  <a:pt x="15640" y="1498"/>
                  <a:pt x="15641" y="1385"/>
                  <a:pt x="15640" y="1273"/>
                </a:cubicBezTo>
                <a:cubicBezTo>
                  <a:pt x="15641" y="1167"/>
                  <a:pt x="15605" y="1062"/>
                  <a:pt x="15539" y="980"/>
                </a:cubicBezTo>
                <a:cubicBezTo>
                  <a:pt x="15485" y="912"/>
                  <a:pt x="15412" y="861"/>
                  <a:pt x="15330" y="834"/>
                </a:cubicBezTo>
                <a:cubicBezTo>
                  <a:pt x="15174" y="783"/>
                  <a:pt x="15019" y="733"/>
                  <a:pt x="14864" y="682"/>
                </a:cubicBezTo>
                <a:cubicBezTo>
                  <a:pt x="14607" y="598"/>
                  <a:pt x="14349" y="513"/>
                  <a:pt x="14091" y="428"/>
                </a:cubicBezTo>
                <a:cubicBezTo>
                  <a:pt x="13834" y="344"/>
                  <a:pt x="13577" y="259"/>
                  <a:pt x="13320" y="175"/>
                </a:cubicBezTo>
                <a:cubicBezTo>
                  <a:pt x="13164" y="124"/>
                  <a:pt x="13008" y="72"/>
                  <a:pt x="12853" y="21"/>
                </a:cubicBezTo>
                <a:cubicBezTo>
                  <a:pt x="12809" y="7"/>
                  <a:pt x="12763" y="0"/>
                  <a:pt x="12718" y="0"/>
                </a:cubicBezTo>
                <a:close/>
                <a:moveTo>
                  <a:pt x="10918" y="5173"/>
                </a:moveTo>
                <a:cubicBezTo>
                  <a:pt x="12883" y="5224"/>
                  <a:pt x="14762" y="6336"/>
                  <a:pt x="15719" y="8237"/>
                </a:cubicBezTo>
                <a:cubicBezTo>
                  <a:pt x="17112" y="11001"/>
                  <a:pt x="16030" y="14386"/>
                  <a:pt x="13303" y="15799"/>
                </a:cubicBezTo>
                <a:cubicBezTo>
                  <a:pt x="10577" y="17211"/>
                  <a:pt x="7239" y="16115"/>
                  <a:pt x="5846" y="13350"/>
                </a:cubicBezTo>
                <a:cubicBezTo>
                  <a:pt x="4454" y="10586"/>
                  <a:pt x="5534" y="7199"/>
                  <a:pt x="8261" y="5787"/>
                </a:cubicBezTo>
                <a:cubicBezTo>
                  <a:pt x="9113" y="5345"/>
                  <a:pt x="10024" y="5150"/>
                  <a:pt x="10918" y="517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4267">
                <a:schemeClr val="accent2"/>
              </a:gs>
              <a:gs pos="68294">
                <a:schemeClr val="accent3"/>
              </a:gs>
              <a:gs pos="100000">
                <a:schemeClr val="accent4"/>
              </a:gs>
            </a:gsLst>
            <a:lin ang="285445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D97F6-BEBE-47BD-91A5-A641FD709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70" b="1"/>
          <a:stretch/>
        </p:blipFill>
        <p:spPr>
          <a:xfrm>
            <a:off x="614569" y="5364891"/>
            <a:ext cx="17211261" cy="26628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3393B3-B3CD-4D30-9D96-2999AA77DB2F}"/>
              </a:ext>
            </a:extLst>
          </p:cNvPr>
          <p:cNvSpPr txBox="1"/>
          <p:nvPr/>
        </p:nvSpPr>
        <p:spPr>
          <a:xfrm>
            <a:off x="12878877" y="9364211"/>
            <a:ext cx="12192000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4500" b="1" dirty="0"/>
              <a:t>https://www.thegioididong.com/dtdd?p=duoi-2-trieu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315A8-6D27-4BF1-BE07-ECA935978899}"/>
              </a:ext>
            </a:extLst>
          </p:cNvPr>
          <p:cNvSpPr txBox="1"/>
          <p:nvPr/>
        </p:nvSpPr>
        <p:spPr>
          <a:xfrm>
            <a:off x="12839535" y="8858571"/>
            <a:ext cx="12192000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4500" b="1" dirty="0"/>
              <a:t>https://www.thegioididong.com/dtdd?p=tu-2-4-trieu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EB3B7F-7865-44FC-A0E4-2A9CB0845369}"/>
              </a:ext>
            </a:extLst>
          </p:cNvPr>
          <p:cNvSpPr txBox="1"/>
          <p:nvPr/>
        </p:nvSpPr>
        <p:spPr>
          <a:xfrm>
            <a:off x="12839535" y="8263775"/>
            <a:ext cx="12192000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4500" b="1" dirty="0"/>
              <a:t>https://www.thegioididong.com/dtdd?p=tu-4-7-trieu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F9C58C-0DCD-4754-9D34-F34A2E79EFBE}"/>
              </a:ext>
            </a:extLst>
          </p:cNvPr>
          <p:cNvSpPr txBox="1"/>
          <p:nvPr/>
        </p:nvSpPr>
        <p:spPr>
          <a:xfrm>
            <a:off x="12839535" y="7668979"/>
            <a:ext cx="12192000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4500" b="1" dirty="0"/>
              <a:t>https://www.thegioididong.com/dtdd?p=tu-7-13-trieu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34B5D5-A7EA-4EEA-BDD4-84CE4F5931DD}"/>
              </a:ext>
            </a:extLst>
          </p:cNvPr>
          <p:cNvCxnSpPr>
            <a:cxnSpLocks/>
          </p:cNvCxnSpPr>
          <p:nvPr/>
        </p:nvCxnSpPr>
        <p:spPr>
          <a:xfrm>
            <a:off x="3444240" y="6503773"/>
            <a:ext cx="9355953" cy="294959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7FC75C-60F1-4B6B-9F42-B79F8E106C1D}"/>
              </a:ext>
            </a:extLst>
          </p:cNvPr>
          <p:cNvCxnSpPr>
            <a:cxnSpLocks/>
          </p:cNvCxnSpPr>
          <p:nvPr/>
        </p:nvCxnSpPr>
        <p:spPr>
          <a:xfrm>
            <a:off x="5954438" y="6516935"/>
            <a:ext cx="6885097" cy="227665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5E7278-D46E-4D51-8D99-054B9F597A95}"/>
              </a:ext>
            </a:extLst>
          </p:cNvPr>
          <p:cNvCxnSpPr>
            <a:cxnSpLocks/>
          </p:cNvCxnSpPr>
          <p:nvPr/>
        </p:nvCxnSpPr>
        <p:spPr>
          <a:xfrm>
            <a:off x="7686512" y="6451958"/>
            <a:ext cx="5153023" cy="165710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072C292-3BDF-41BC-82D3-D2B02F731516}"/>
              </a:ext>
            </a:extLst>
          </p:cNvPr>
          <p:cNvCxnSpPr>
            <a:cxnSpLocks/>
          </p:cNvCxnSpPr>
          <p:nvPr/>
        </p:nvCxnSpPr>
        <p:spPr>
          <a:xfrm>
            <a:off x="10160774" y="6516935"/>
            <a:ext cx="2718103" cy="93493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A4850A4-8828-44E5-89A2-F6C1E00CB08D}"/>
              </a:ext>
            </a:extLst>
          </p:cNvPr>
          <p:cNvSpPr txBox="1"/>
          <p:nvPr/>
        </p:nvSpPr>
        <p:spPr>
          <a:xfrm>
            <a:off x="12829849" y="7074183"/>
            <a:ext cx="12542520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4500" b="1" dirty="0"/>
              <a:t>https://www.thegioididong.com/dtdd?p=tu-13-20-trieu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F88425-C480-44E0-864B-099FDA34FB14}"/>
              </a:ext>
            </a:extLst>
          </p:cNvPr>
          <p:cNvCxnSpPr>
            <a:cxnSpLocks/>
          </p:cNvCxnSpPr>
          <p:nvPr/>
        </p:nvCxnSpPr>
        <p:spPr>
          <a:xfrm>
            <a:off x="16677315" y="5968226"/>
            <a:ext cx="2718103" cy="93493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ED3CF53-B327-42D5-866A-A1CEF0D7B65C}"/>
              </a:ext>
            </a:extLst>
          </p:cNvPr>
          <p:cNvSpPr txBox="1"/>
          <p:nvPr/>
        </p:nvSpPr>
        <p:spPr>
          <a:xfrm>
            <a:off x="12878877" y="9981534"/>
            <a:ext cx="12679680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4500" b="1" dirty="0"/>
              <a:t>https://www.thegioididong.com/dtdd?p=tren-20-trieu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9E630E1-164A-4C2A-AC0B-1F1F64B35E16}"/>
              </a:ext>
            </a:extLst>
          </p:cNvPr>
          <p:cNvCxnSpPr>
            <a:cxnSpLocks/>
          </p:cNvCxnSpPr>
          <p:nvPr/>
        </p:nvCxnSpPr>
        <p:spPr>
          <a:xfrm>
            <a:off x="3688080" y="7139910"/>
            <a:ext cx="9190797" cy="294959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57898196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Miracle_1">
      <a:dk1>
        <a:srgbClr val="272939"/>
      </a:dk1>
      <a:lt1>
        <a:srgbClr val="FFFFFF"/>
      </a:lt1>
      <a:dk2>
        <a:srgbClr val="686B57"/>
      </a:dk2>
      <a:lt2>
        <a:srgbClr val="D3D9D9"/>
      </a:lt2>
      <a:accent1>
        <a:srgbClr val="FE8555"/>
      </a:accent1>
      <a:accent2>
        <a:srgbClr val="FC5753"/>
      </a:accent2>
      <a:accent3>
        <a:srgbClr val="E75881"/>
      </a:accent3>
      <a:accent4>
        <a:srgbClr val="EA709B"/>
      </a:accent4>
      <a:accent5>
        <a:srgbClr val="FE8555"/>
      </a:accent5>
      <a:accent6>
        <a:srgbClr val="FC5753"/>
      </a:accent6>
      <a:hlink>
        <a:srgbClr val="FC5753"/>
      </a:hlink>
      <a:folHlink>
        <a:srgbClr val="E75881"/>
      </a:folHlink>
    </a:clrScheme>
    <a:fontScheme name="White">
      <a:majorFont>
        <a:latin typeface="Open Sans"/>
        <a:ea typeface="Open Sans"/>
        <a:cs typeface="Open Sans"/>
      </a:majorFont>
      <a:minorFont>
        <a:latin typeface="Open Sans Extrabold"/>
        <a:ea typeface="Open Sans Extrabold"/>
        <a:cs typeface="Open Sans Extra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54545">
            <a:ln>
              <a:noFill/>
            </a:ln>
            <a:solidFill>
              <a:srgbClr val="696B6B"/>
            </a:solidFill>
            <a:effectLst/>
            <a:uFillTx/>
            <a:latin typeface="+mj-lt"/>
            <a:ea typeface="+mj-ea"/>
            <a:cs typeface="+mj-c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Open Sans"/>
        <a:ea typeface="Open Sans"/>
        <a:cs typeface="Open Sans"/>
      </a:majorFont>
      <a:minorFont>
        <a:latin typeface="Open Sans Extrabold"/>
        <a:ea typeface="Open Sans Extrabold"/>
        <a:cs typeface="Open Sans Extra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54545">
            <a:ln>
              <a:noFill/>
            </a:ln>
            <a:solidFill>
              <a:srgbClr val="696B6B"/>
            </a:solidFill>
            <a:effectLst/>
            <a:uFillTx/>
            <a:latin typeface="+mj-lt"/>
            <a:ea typeface="+mj-ea"/>
            <a:cs typeface="+mj-c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244B267D-9B8E-7B4C-B392-8F377EA5949F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CDDF51A-065B-5B45-AA91-DDA653FF8BE4}">
  <we:reference id="wa104380506" version="1.3.0.0" store="en-US" storeType="OMEX"/>
  <we:alternateReferences>
    <we:reference id="WA104380506" version="1.3.0.0" store="WA10438050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1552</Words>
  <Application>Microsoft Office PowerPoint</Application>
  <PresentationFormat>Custom</PresentationFormat>
  <Paragraphs>212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Cambria Math</vt:lpstr>
      <vt:lpstr>Helvetica Light</vt:lpstr>
      <vt:lpstr>Helvetica Neue</vt:lpstr>
      <vt:lpstr>Open Sans</vt:lpstr>
      <vt:lpstr>Open Sans Extrabold</vt:lpstr>
      <vt:lpstr>Open Sans Semibold</vt:lpstr>
      <vt:lpstr>Times New Roman</vt:lpstr>
      <vt:lpstr>Wingdings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9Slide</dc:creator>
  <cp:lastModifiedBy>Admin</cp:lastModifiedBy>
  <cp:revision>115</cp:revision>
  <dcterms:modified xsi:type="dcterms:W3CDTF">2021-06-17T16:54:07Z</dcterms:modified>
</cp:coreProperties>
</file>