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81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8" r:id="rId29"/>
    <p:sldId id="302" r:id="rId30"/>
    <p:sldId id="307" r:id="rId31"/>
    <p:sldId id="303" r:id="rId32"/>
    <p:sldId id="304" r:id="rId33"/>
    <p:sldId id="305" r:id="rId34"/>
    <p:sldId id="306" r:id="rId35"/>
    <p:sldId id="25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D2F6B7-4B25-4D8C-98D1-56436E351FFD}">
          <p14:sldIdLst>
            <p14:sldId id="256"/>
            <p14:sldId id="260"/>
            <p14:sldId id="25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8"/>
            <p14:sldId id="302"/>
            <p14:sldId id="307"/>
            <p14:sldId id="303"/>
            <p14:sldId id="304"/>
            <p14:sldId id="305"/>
            <p14:sldId id="306"/>
          </p14:sldIdLst>
        </p14:section>
        <p14:section name="Untitled Section" id="{6C958FB3-A34B-4905-AFBA-3F3A626E9F97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9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9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87BD-8117-4B79-9087-7680DE53027D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637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KẾT NỐI JAVA_SQLSERVER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4378" y="3697831"/>
            <a:ext cx="9144000" cy="20759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TRÌNH BÀY: TH.S LÊ ANH TÚ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EMAIL:TULA11@FE.EDU.VN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THOẠI:0984814797</a:t>
            </a:r>
          </a:p>
          <a:p>
            <a:r>
              <a:rPr lang="en-US" dirty="0" smtClean="0"/>
              <a:t>KHOA: ỨNG DỤNG PHẦN MỀM.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05" y="1301611"/>
            <a:ext cx="8267699" cy="4218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500" y="529936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diện</a:t>
            </a:r>
            <a:r>
              <a:rPr lang="en-US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đặt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phu</a:t>
            </a:r>
            <a:r>
              <a:rPr lang="en-US" dirty="0" smtClean="0"/>
              <a:t>̀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đối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583"/>
            <a:ext cx="8911687" cy="6539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LỚP MODAL (CÁC LỚP MÔ HÌNH)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07" y="846555"/>
            <a:ext cx="2321169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3361" y="1808218"/>
            <a:ext cx="737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modal getter/setter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670464"/>
            <a:ext cx="5694218" cy="4187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3791" y="2177550"/>
            <a:ext cx="24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ục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39" y="904008"/>
            <a:ext cx="5286375" cy="5559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70" y="904007"/>
            <a:ext cx="4503594" cy="5559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3982" y="290945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BẢNG SẢN 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4" y="905635"/>
            <a:ext cx="6328062" cy="5016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491" y="311728"/>
            <a:ext cx="27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gười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ùng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72" y="905635"/>
            <a:ext cx="3439391" cy="52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LỚP DAO (</a:t>
            </a:r>
            <a:r>
              <a:rPr lang="en-US" dirty="0"/>
              <a:t>Data Access Object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vấn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12" y="1905000"/>
            <a:ext cx="2675824" cy="1160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2924" y="3373476"/>
            <a:ext cx="8514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: </a:t>
            </a:r>
            <a:r>
              <a:rPr lang="en-US" dirty="0" err="1" smtClean="0"/>
              <a:t>phải</a:t>
            </a:r>
            <a:r>
              <a:rPr lang="en-US" dirty="0" smtClean="0"/>
              <a:t> add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viện</a:t>
            </a:r>
            <a:r>
              <a:rPr lang="en-US" dirty="0" smtClean="0"/>
              <a:t>: download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tải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sqljdbc4.jar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bằng</a:t>
            </a:r>
            <a:r>
              <a:rPr lang="en-US" dirty="0" smtClean="0"/>
              <a:t> tool</a:t>
            </a:r>
          </a:p>
          <a:p>
            <a:r>
              <a:rPr lang="en-US" dirty="0" err="1" smtClean="0"/>
              <a:t>Vào</a:t>
            </a:r>
            <a:r>
              <a:rPr lang="en-US" dirty="0" smtClean="0"/>
              <a:t> windows </a:t>
            </a:r>
            <a:r>
              <a:rPr lang="en-US" dirty="0" smtClean="0">
                <a:sym typeface="Wingdings" panose="05000000000000000000" pitchFamily="2" charset="2"/>
              </a:rPr>
              <a:t> service  click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driver  new driver  add  </a:t>
            </a:r>
            <a:r>
              <a:rPr lang="en-US" dirty="0" err="1" smtClean="0">
                <a:sym typeface="Wingdings" panose="05000000000000000000" pitchFamily="2" charset="2"/>
              </a:rPr>
              <a:t>tìm</a:t>
            </a:r>
            <a:r>
              <a:rPr lang="en-US" dirty="0" smtClean="0">
                <a:sym typeface="Wingdings" panose="05000000000000000000" pitchFamily="2" charset="2"/>
              </a:rPr>
              <a:t> file sqljdbc4.jar 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add </a:t>
            </a:r>
            <a:r>
              <a:rPr lang="en-US" dirty="0" err="1" smtClean="0">
                <a:sym typeface="Wingdings" panose="05000000000000000000" pitchFamily="2" charset="2"/>
              </a:rPr>
              <a:t>xong</a:t>
            </a:r>
            <a:r>
              <a:rPr lang="en-US" dirty="0" smtClean="0">
                <a:sym typeface="Wingdings" panose="05000000000000000000" pitchFamily="2" charset="2"/>
              </a:rPr>
              <a:t> click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Microsoft </a:t>
            </a:r>
            <a:r>
              <a:rPr lang="en-US" dirty="0" err="1" smtClean="0">
                <a:sym typeface="Wingdings" panose="05000000000000000000" pitchFamily="2" charset="2"/>
              </a:rPr>
              <a:t>sql</a:t>
            </a:r>
            <a:r>
              <a:rPr lang="en-US" dirty="0" smtClean="0">
                <a:sym typeface="Wingdings" panose="05000000000000000000" pitchFamily="2" charset="2"/>
              </a:rPr>
              <a:t> server .. connect using 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65" y="470622"/>
            <a:ext cx="572452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766955"/>
            <a:ext cx="1032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Điền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sqlsever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nhấn</a:t>
            </a:r>
            <a:r>
              <a:rPr lang="en-US" dirty="0" smtClean="0">
                <a:sym typeface="Wingdings" panose="05000000000000000000" pitchFamily="2" charset="2"/>
              </a:rPr>
              <a:t> test </a:t>
            </a:r>
            <a:r>
              <a:rPr lang="en-US" dirty="0" smtClean="0">
                <a:sym typeface="Wingdings" panose="05000000000000000000" pitchFamily="2" charset="2"/>
              </a:rPr>
              <a:t>connection</a:t>
            </a:r>
          </a:p>
          <a:p>
            <a:r>
              <a:rPr lang="en-US" dirty="0"/>
              <a:t>SQLServerManager14.msc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767455" y="470622"/>
            <a:ext cx="1381990" cy="1534823"/>
          </a:xfrm>
          <a:prstGeom prst="wedgeRectCallout">
            <a:avLst>
              <a:gd name="adj1" fmla="val -113314"/>
              <a:gd name="adj2" fmla="val 3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Cổng</a:t>
            </a:r>
            <a:r>
              <a:rPr lang="en-US" dirty="0" smtClean="0"/>
              <a:t> </a:t>
            </a:r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1433 </a:t>
            </a:r>
            <a:r>
              <a:rPr lang="en-US" dirty="0" err="1" smtClean="0"/>
              <a:t>hoặc</a:t>
            </a:r>
            <a:r>
              <a:rPr lang="en-US" dirty="0" smtClean="0"/>
              <a:t> 50591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571843" y="751177"/>
            <a:ext cx="1381990" cy="1534823"/>
          </a:xfrm>
          <a:prstGeom prst="wedgeRectCallout">
            <a:avLst>
              <a:gd name="adj1" fmla="val 83679"/>
              <a:gd name="adj2" fmla="val 3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TÊN CSDL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395198" y="3259066"/>
            <a:ext cx="1381990" cy="1534823"/>
          </a:xfrm>
          <a:prstGeom prst="wedgeRectCallout">
            <a:avLst>
              <a:gd name="adj1" fmla="val 83679"/>
              <a:gd name="adj2" fmla="val 3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Csdl</a:t>
            </a:r>
            <a:r>
              <a:rPr lang="en-US" dirty="0" smtClean="0"/>
              <a:t> test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cổng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mình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configuration manager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53" y="1364673"/>
            <a:ext cx="5585547" cy="50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5" y="1383289"/>
            <a:ext cx="10734675" cy="425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745" y="436418"/>
            <a:ext cx="701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</a:t>
            </a:r>
            <a:r>
              <a:rPr lang="en-US" dirty="0" smtClean="0"/>
              <a:t>̣ sqljdbc4.jar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ta click </a:t>
            </a:r>
            <a:r>
              <a:rPr lang="en-US" dirty="0" err="1" smtClean="0">
                <a:sym typeface="Wingdings" panose="05000000000000000000" pitchFamily="2" charset="2"/>
              </a:rPr>
              <a:t>chuột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vào</a:t>
            </a:r>
            <a:r>
              <a:rPr lang="en-US" dirty="0" smtClean="0">
                <a:sym typeface="Wingdings" panose="05000000000000000000" pitchFamily="2" charset="2"/>
              </a:rPr>
              <a:t> libraries  </a:t>
            </a:r>
            <a:r>
              <a:rPr lang="en-US" dirty="0" err="1" smtClean="0">
                <a:sym typeface="Wingdings" panose="05000000000000000000" pitchFamily="2" charset="2"/>
              </a:rPr>
              <a:t>chọn</a:t>
            </a:r>
            <a:r>
              <a:rPr lang="en-US" dirty="0" smtClean="0">
                <a:sym typeface="Wingdings" panose="05000000000000000000" pitchFamily="2" charset="2"/>
              </a:rPr>
              <a:t> add/jar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Viết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class ketnoicsdl.java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96" y="1822738"/>
            <a:ext cx="10195198" cy="41000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608118" y="2067791"/>
            <a:ext cx="633846" cy="3221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1025670"/>
            <a:ext cx="8128722" cy="489118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258301" y="1278081"/>
            <a:ext cx="2680856" cy="727363"/>
          </a:xfrm>
          <a:prstGeom prst="wedgeRoundRectCallout">
            <a:avLst>
              <a:gd name="adj1" fmla="val -135724"/>
              <a:gd name="adj2" fmla="val -6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/>
              <a:t>Nhơ</a:t>
            </a:r>
            <a:r>
              <a:rPr lang="en-US" sz="1500" dirty="0" smtClean="0"/>
              <a:t>́ </a:t>
            </a:r>
            <a:r>
              <a:rPr lang="en-US" sz="1500" dirty="0" err="1" smtClean="0"/>
              <a:t>kê</a:t>
            </a:r>
            <a:r>
              <a:rPr lang="en-US" sz="1500" dirty="0" smtClean="0"/>
              <a:t>́ </a:t>
            </a:r>
            <a:r>
              <a:rPr lang="en-US" sz="1500" dirty="0" err="1" smtClean="0"/>
              <a:t>thừa</a:t>
            </a:r>
            <a:r>
              <a:rPr lang="en-US" sz="1500" dirty="0" smtClean="0"/>
              <a:t> extends </a:t>
            </a:r>
            <a:r>
              <a:rPr lang="en-US" sz="1500" dirty="0" err="1" smtClean="0"/>
              <a:t>tư</a:t>
            </a:r>
            <a:r>
              <a:rPr lang="en-US" sz="1500" dirty="0" smtClean="0"/>
              <a:t>̀ </a:t>
            </a:r>
            <a:r>
              <a:rPr lang="en-US" sz="1500" dirty="0" err="1" smtClean="0"/>
              <a:t>lớp</a:t>
            </a:r>
            <a:r>
              <a:rPr lang="en-US" sz="1500" dirty="0" smtClean="0"/>
              <a:t> </a:t>
            </a:r>
            <a:r>
              <a:rPr lang="en-US" sz="1500" dirty="0" err="1" smtClean="0"/>
              <a:t>ketnoicsdl</a:t>
            </a:r>
            <a:r>
              <a:rPr lang="en-US" sz="1500" dirty="0" smtClean="0"/>
              <a:t> </a:t>
            </a:r>
            <a:r>
              <a:rPr lang="en-US" sz="1500" dirty="0" err="1" smtClean="0"/>
              <a:t>đe</a:t>
            </a:r>
            <a:r>
              <a:rPr lang="en-US" sz="1500" dirty="0" smtClean="0"/>
              <a:t>̉ có </a:t>
            </a:r>
            <a:r>
              <a:rPr lang="en-US" sz="1500" dirty="0" err="1" smtClean="0"/>
              <a:t>biến</a:t>
            </a:r>
            <a:r>
              <a:rPr lang="en-US" sz="1500" dirty="0" smtClean="0"/>
              <a:t> connection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7949045" y="4405745"/>
            <a:ext cx="326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Thực</a:t>
            </a:r>
            <a:r>
              <a:rPr lang="en-US" b="1" dirty="0" smtClean="0"/>
              <a:t> </a:t>
            </a:r>
            <a:r>
              <a:rPr lang="en-US" b="1" dirty="0" err="1" smtClean="0"/>
              <a:t>hiện</a:t>
            </a:r>
            <a:r>
              <a:rPr lang="en-US" b="1" dirty="0" smtClean="0"/>
              <a:t> </a:t>
            </a:r>
            <a:r>
              <a:rPr lang="en-US" b="1" dirty="0" err="1" smtClean="0"/>
              <a:t>viết</a:t>
            </a:r>
            <a:r>
              <a:rPr lang="en-US" b="1" dirty="0" smtClean="0"/>
              <a:t> </a:t>
            </a:r>
            <a:r>
              <a:rPr lang="en-US" b="1" dirty="0" err="1" smtClean="0"/>
              <a:t>insert,update,delelte,find</a:t>
            </a:r>
            <a:r>
              <a:rPr lang="en-US" b="1" dirty="0" smtClean="0"/>
              <a:t>… </a:t>
            </a:r>
            <a:r>
              <a:rPr lang="en-US" b="1" dirty="0" err="1" smtClean="0"/>
              <a:t>trong</a:t>
            </a:r>
            <a:r>
              <a:rPr lang="en-US" b="1" dirty="0" smtClean="0"/>
              <a:t> class </a:t>
            </a:r>
            <a:r>
              <a:rPr lang="en-US" b="1" dirty="0" err="1" smtClean="0"/>
              <a:t>này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9909" y="477982"/>
            <a:ext cx="402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Lớp</a:t>
            </a:r>
            <a:r>
              <a:rPr lang="en-US" dirty="0" smtClean="0"/>
              <a:t> nguoidungDao.java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932" y="972453"/>
            <a:ext cx="3267944" cy="8389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749" y="1811383"/>
            <a:ext cx="8915400" cy="3777622"/>
          </a:xfrm>
        </p:spPr>
        <p:txBody>
          <a:bodyPr>
            <a:normAutofit/>
          </a:bodyPr>
          <a:lstStyle/>
          <a:p>
            <a:pPr fontAlgn="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fontAlgn="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 BƯỚC THỰC HIỆN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TẠO DATABASE  DEMO TRONG  SQLSERVER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TẠO MÔ HÌNH CÁC LỚP: MODAL, DAO, GUI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TEST, KẾT NỐI CƠ SỞ DỮ LIỆU 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TẠO HÀM LOGIN, INSERT,UPDATE, DELETE, FIND</a:t>
            </a:r>
          </a:p>
          <a:p>
            <a:pPr marL="0" indent="0" fontAlgn="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TỔNG KẾT</a:t>
            </a:r>
          </a:p>
          <a:p>
            <a:pPr fontAlgn="t">
              <a:buFontTx/>
              <a:buChar char="-"/>
            </a:pPr>
            <a:endParaRPr lang="en-US" dirty="0" smtClean="0"/>
          </a:p>
          <a:p>
            <a:pPr fontAlgn="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16" y="835170"/>
            <a:ext cx="9553575" cy="5717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2009" y="5288973"/>
            <a:ext cx="326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Thực</a:t>
            </a:r>
            <a:r>
              <a:rPr lang="en-US" b="1" dirty="0" smtClean="0"/>
              <a:t> </a:t>
            </a:r>
            <a:r>
              <a:rPr lang="en-US" b="1" dirty="0" err="1" smtClean="0"/>
              <a:t>hiện</a:t>
            </a:r>
            <a:r>
              <a:rPr lang="en-US" b="1" dirty="0" smtClean="0"/>
              <a:t> </a:t>
            </a:r>
            <a:r>
              <a:rPr lang="en-US" b="1" dirty="0" err="1" smtClean="0"/>
              <a:t>viết</a:t>
            </a:r>
            <a:r>
              <a:rPr lang="en-US" b="1" dirty="0" smtClean="0"/>
              <a:t> </a:t>
            </a:r>
            <a:r>
              <a:rPr lang="en-US" b="1" dirty="0" err="1" smtClean="0"/>
              <a:t>insert,update,delelte,find</a:t>
            </a:r>
            <a:r>
              <a:rPr lang="en-US" b="1" dirty="0" smtClean="0"/>
              <a:t>… </a:t>
            </a:r>
            <a:r>
              <a:rPr lang="en-US" b="1" dirty="0" err="1" smtClean="0"/>
              <a:t>trong</a:t>
            </a:r>
            <a:r>
              <a:rPr lang="en-US" b="1" dirty="0" smtClean="0"/>
              <a:t> class </a:t>
            </a:r>
            <a:r>
              <a:rPr lang="en-US" b="1" dirty="0" err="1" smtClean="0"/>
              <a:t>này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11927" y="103909"/>
            <a:ext cx="424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Lớp</a:t>
            </a:r>
            <a:r>
              <a:rPr lang="en-US" dirty="0" smtClean="0"/>
              <a:t> DanhMucDao.java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258300" y="176224"/>
            <a:ext cx="1953491" cy="955963"/>
          </a:xfrm>
          <a:prstGeom prst="wedgeRectCallout">
            <a:avLst>
              <a:gd name="adj1" fmla="val -199024"/>
              <a:gd name="adj2" fmla="val 6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đọc</a:t>
            </a:r>
            <a:r>
              <a:rPr lang="en-US" dirty="0" smtClean="0"/>
              <a:t> </a:t>
            </a:r>
            <a:r>
              <a:rPr lang="en-US" dirty="0" err="1" smtClean="0"/>
              <a:t>tất</a:t>
            </a:r>
            <a:r>
              <a:rPr lang="en-US" dirty="0" smtClean="0"/>
              <a:t> cả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21"/>
          <a:stretch/>
        </p:blipFill>
        <p:spPr>
          <a:xfrm>
            <a:off x="1715798" y="1091046"/>
            <a:ext cx="7220383" cy="5147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009" y="311727"/>
            <a:ext cx="420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LỚP SanphamDao.java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216736" y="592282"/>
            <a:ext cx="1818409" cy="1319645"/>
          </a:xfrm>
          <a:prstGeom prst="wedgeRectCallout">
            <a:avLst>
              <a:gd name="adj1" fmla="val -123119"/>
              <a:gd name="adj2" fmla="val 36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đọc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sách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39" y="433821"/>
            <a:ext cx="86391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21" y="972005"/>
            <a:ext cx="7800975" cy="513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264" y="602673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77" y="699221"/>
            <a:ext cx="8870806" cy="51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7773" y="207818"/>
            <a:ext cx="31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nhật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96" y="1299297"/>
            <a:ext cx="8191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661" y="14230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Bước</a:t>
            </a:r>
            <a:r>
              <a:rPr lang="en-US" sz="2400" b="1" dirty="0" smtClean="0"/>
              <a:t> 3: SỬ LÝ SỰ KIỆN CHO CÁC NÚT BUTTON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61" y="782750"/>
            <a:ext cx="6734175" cy="146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6164" y="2325976"/>
            <a:ext cx="623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chuột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nút</a:t>
            </a:r>
            <a:r>
              <a:rPr lang="en-US" dirty="0" smtClean="0"/>
              <a:t> </a:t>
            </a:r>
            <a:r>
              <a:rPr lang="en-US" dirty="0" err="1" smtClean="0"/>
              <a:t>dangnhap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events  action action performed..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91" y="3152381"/>
            <a:ext cx="8610600" cy="2971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9783" y="6224155"/>
            <a:ext cx="28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chạy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7" y="1231306"/>
            <a:ext cx="6639790" cy="4101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236" y="415637"/>
            <a:ext cx="543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 load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96" y="1541068"/>
            <a:ext cx="4023013" cy="3028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636" y="621376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45" y="5501771"/>
            <a:ext cx="485255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click: click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jlist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event  mouse  </a:t>
            </a:r>
            <a:r>
              <a:rPr lang="en-US" dirty="0" err="1" smtClean="0">
                <a:sym typeface="Wingdings" panose="05000000000000000000" pitchFamily="2" charset="2"/>
              </a:rPr>
              <a:t>mouseclicked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171" r="17843" b="16873"/>
          <a:stretch/>
        </p:blipFill>
        <p:spPr>
          <a:xfrm>
            <a:off x="1036230" y="1775792"/>
            <a:ext cx="4455276" cy="353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97" y="1775792"/>
            <a:ext cx="5659507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96" y="3195829"/>
            <a:ext cx="5659507" cy="29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8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96" y="1171575"/>
            <a:ext cx="8201025" cy="451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5709" y="374073"/>
            <a:ext cx="40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kiện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nút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6411" y="2004884"/>
            <a:ext cx="6940731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t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 fontAlgn="t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736" y="287049"/>
            <a:ext cx="7266709" cy="5365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55" y="1683760"/>
            <a:ext cx="3508663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0" y="990167"/>
            <a:ext cx="11744325" cy="498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5" y="238991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8" y="1190192"/>
            <a:ext cx="9496425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6391" y="633845"/>
            <a:ext cx="38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6" y="874136"/>
            <a:ext cx="5210174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9454" y="176646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64" y="874136"/>
            <a:ext cx="5257800" cy="4726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548" y="3935969"/>
            <a:ext cx="4169310" cy="23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4" y="1256001"/>
            <a:ext cx="5401108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6618" y="519545"/>
            <a:ext cx="31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table click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10" y="1165876"/>
            <a:ext cx="4855153" cy="35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833" y="1026904"/>
            <a:ext cx="2458045" cy="128089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8944697" cy="3061855"/>
          </a:xfrm>
        </p:spPr>
        <p:txBody>
          <a:bodyPr>
            <a:normAutofit/>
          </a:bodyPr>
          <a:lstStyle/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insert,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update,delete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0" y="2452561"/>
            <a:ext cx="6856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ƠN!</a:t>
            </a:r>
          </a:p>
          <a:p>
            <a:pPr algn="ctr"/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7991" y="415636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7" y="1082992"/>
            <a:ext cx="4403581" cy="2501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79" y="1082992"/>
            <a:ext cx="6072569" cy="55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467" y="749808"/>
            <a:ext cx="10232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DEMO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04" y="1705840"/>
            <a:ext cx="5819524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CÁC LỚP: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1676399"/>
            <a:ext cx="3616470" cy="43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US" dirty="0" smtClean="0"/>
              <a:t>CÁC BƯỚC THỰC HIỆN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5" y="2437950"/>
            <a:ext cx="4695825" cy="1381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4043" y="1346364"/>
            <a:ext cx="580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BƯỚC 1: TẠO CƠ SỞ DỮ LIỆU CÁC BẢNG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mối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nhập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75" y="4452707"/>
            <a:ext cx="4714875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1975" y="1962161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1975" y="3990645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262" y="3647845"/>
            <a:ext cx="3989387" cy="160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2262" y="2830221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7" y="961644"/>
            <a:ext cx="444817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9192" y="384048"/>
            <a:ext cx="49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Nhập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465309"/>
            <a:ext cx="6447663" cy="2006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68" y="4679681"/>
            <a:ext cx="5391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2: 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130" y="1780309"/>
            <a:ext cx="8915400" cy="619991"/>
          </a:xfrm>
        </p:spPr>
        <p:txBody>
          <a:bodyPr>
            <a:normAutofit/>
          </a:bodyPr>
          <a:lstStyle/>
          <a:p>
            <a:r>
              <a:rPr lang="en-US" dirty="0" smtClean="0"/>
              <a:t>LỚP UI (USER INTERFACE)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25" y="4084493"/>
            <a:ext cx="62865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85" y="1743508"/>
            <a:ext cx="3502891" cy="1313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063" y="3530159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Thiết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nhập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843</TotalTime>
  <Words>587</Words>
  <Application>Microsoft Office PowerPoint</Application>
  <PresentationFormat>Widescreen</PresentationFormat>
  <Paragraphs>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Century Gothic</vt:lpstr>
      <vt:lpstr>Times New Roman</vt:lpstr>
      <vt:lpstr>Wingdings</vt:lpstr>
      <vt:lpstr>Wingdings 3</vt:lpstr>
      <vt:lpstr>Wisp</vt:lpstr>
      <vt:lpstr>HƯỚNG DẪN KẾT NỐI JAVA_SQLSERVER</vt:lpstr>
      <vt:lpstr>NỘI DUNG</vt:lpstr>
      <vt:lpstr>GIỚI THIỆU</vt:lpstr>
      <vt:lpstr>PowerPoint Presentation</vt:lpstr>
      <vt:lpstr>PowerPoint Presentation</vt:lpstr>
      <vt:lpstr>MÔ HÌNH CÁC LỚP:</vt:lpstr>
      <vt:lpstr>CÁC BƯỚC THỰC HIỆN</vt:lpstr>
      <vt:lpstr>PowerPoint Presentation</vt:lpstr>
      <vt:lpstr>Bước 2: Thiết kế mô hình các lớp </vt:lpstr>
      <vt:lpstr>PowerPoint Presentation</vt:lpstr>
      <vt:lpstr>LỚP MODAL (CÁC LỚP MÔ HÌNH) </vt:lpstr>
      <vt:lpstr>PowerPoint Presentation</vt:lpstr>
      <vt:lpstr>PowerPoint Presentation</vt:lpstr>
      <vt:lpstr>LỚP DAO (Data Access Object) kết nối, truy vấn cơ sở dữ liệu </vt:lpstr>
      <vt:lpstr>PowerPoint Presentation</vt:lpstr>
      <vt:lpstr>Xem port cổng máy mình là bao nhiêu Ta vào mục: sql server configuration manager </vt:lpstr>
      <vt:lpstr>PowerPoint Presentation</vt:lpstr>
      <vt:lpstr>Viết hàm kết nối cơ sở dữ liệu cho class ketnoicsdl.java như sau: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Bước 3: SỬ LÝ SỰ KIỆN CHO CÁC NÚT BUTTON</vt:lpstr>
      <vt:lpstr>PowerPoint Presentation</vt:lpstr>
      <vt:lpstr>Hàm xử lý sự kiện cho listview click: click phải trên jlist  event  mouse  mouseclicked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BƯỚC HƯỚNG DẪN LÀM SERVER WEB</dc:title>
  <dc:creator>Admin</dc:creator>
  <cp:lastModifiedBy>Le Anh Tu</cp:lastModifiedBy>
  <cp:revision>162</cp:revision>
  <dcterms:created xsi:type="dcterms:W3CDTF">2019-10-18T09:36:22Z</dcterms:created>
  <dcterms:modified xsi:type="dcterms:W3CDTF">2021-05-25T03:11:57Z</dcterms:modified>
</cp:coreProperties>
</file>