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80" r:id="rId4"/>
    <p:sldId id="656" r:id="rId5"/>
    <p:sldId id="681" r:id="rId6"/>
    <p:sldId id="683" r:id="rId7"/>
    <p:sldId id="682" r:id="rId8"/>
    <p:sldId id="685" r:id="rId9"/>
    <p:sldId id="686" r:id="rId10"/>
    <p:sldId id="687" r:id="rId11"/>
    <p:sldId id="688" r:id="rId12"/>
    <p:sldId id="690" r:id="rId13"/>
    <p:sldId id="692" r:id="rId14"/>
    <p:sldId id="691" r:id="rId15"/>
    <p:sldId id="693" r:id="rId16"/>
    <p:sldId id="694" r:id="rId17"/>
    <p:sldId id="707" r:id="rId18"/>
    <p:sldId id="695" r:id="rId19"/>
    <p:sldId id="696" r:id="rId20"/>
    <p:sldId id="697" r:id="rId21"/>
    <p:sldId id="700" r:id="rId22"/>
    <p:sldId id="698" r:id="rId23"/>
    <p:sldId id="701" r:id="rId24"/>
    <p:sldId id="702" r:id="rId25"/>
    <p:sldId id="703" r:id="rId26"/>
    <p:sldId id="704" r:id="rId27"/>
    <p:sldId id="705" r:id="rId28"/>
    <p:sldId id="706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>
      <p:cViewPr varScale="1">
        <p:scale>
          <a:sx n="88" d="100"/>
          <a:sy n="88" d="100"/>
        </p:scale>
        <p:origin x="12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2E201-AD20-435D-A750-3BD8054797E8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58F966E-940D-4C7B-AEEA-DA646802A01C}">
      <dgm:prSet phldrT="[Text]"/>
      <dgm:spPr/>
      <dgm:t>
        <a:bodyPr/>
        <a:lstStyle/>
        <a:p>
          <a:r>
            <a:rPr lang="vi-VN" dirty="0"/>
            <a:t>Phạm vi</a:t>
          </a:r>
          <a:endParaRPr lang="en-US" dirty="0"/>
        </a:p>
      </dgm:t>
    </dgm:pt>
    <dgm:pt modelId="{CADD67E8-B461-4EDE-BFEA-E90CE1863134}" type="parTrans" cxnId="{C286966E-BF60-4A66-A97D-CA1D51A98E02}">
      <dgm:prSet/>
      <dgm:spPr/>
      <dgm:t>
        <a:bodyPr/>
        <a:lstStyle/>
        <a:p>
          <a:endParaRPr lang="en-US"/>
        </a:p>
      </dgm:t>
    </dgm:pt>
    <dgm:pt modelId="{77CF9CC0-BC71-4F3A-B9A9-3B121EC06219}" type="sibTrans" cxnId="{C286966E-BF60-4A66-A97D-CA1D51A98E02}">
      <dgm:prSet/>
      <dgm:spPr/>
      <dgm:t>
        <a:bodyPr/>
        <a:lstStyle/>
        <a:p>
          <a:endParaRPr lang="en-US"/>
        </a:p>
      </dgm:t>
    </dgm:pt>
    <dgm:pt modelId="{BB4AAA52-AC9D-4F34-8853-C892534968A1}">
      <dgm:prSet phldrT="[Text]"/>
      <dgm:spPr/>
      <dgm:t>
        <a:bodyPr/>
        <a:lstStyle/>
        <a:p>
          <a:r>
            <a:rPr lang="vi-VN" dirty="0"/>
            <a:t>Chiến lược</a:t>
          </a:r>
          <a:endParaRPr lang="en-US" dirty="0"/>
        </a:p>
      </dgm:t>
    </dgm:pt>
    <dgm:pt modelId="{06463443-C8DB-40A7-B5BD-4767AAD5707B}" type="parTrans" cxnId="{4112293A-FF28-4110-BF1F-3A15054E60CA}">
      <dgm:prSet/>
      <dgm:spPr/>
      <dgm:t>
        <a:bodyPr/>
        <a:lstStyle/>
        <a:p>
          <a:endParaRPr lang="en-US"/>
        </a:p>
      </dgm:t>
    </dgm:pt>
    <dgm:pt modelId="{51FF947A-6233-42F3-834D-99775F354DCD}" type="sibTrans" cxnId="{4112293A-FF28-4110-BF1F-3A15054E60CA}">
      <dgm:prSet/>
      <dgm:spPr/>
      <dgm:t>
        <a:bodyPr/>
        <a:lstStyle/>
        <a:p>
          <a:endParaRPr lang="en-US"/>
        </a:p>
      </dgm:t>
    </dgm:pt>
    <dgm:pt modelId="{AF857337-A3C8-43A1-9AFA-0502D1AE1D3F}">
      <dgm:prSet phldrT="[Text]"/>
      <dgm:spPr/>
      <dgm:t>
        <a:bodyPr/>
        <a:lstStyle/>
        <a:p>
          <a:r>
            <a:rPr lang="vi-VN" dirty="0"/>
            <a:t>Nguồn lực</a:t>
          </a:r>
          <a:endParaRPr lang="en-US" dirty="0"/>
        </a:p>
      </dgm:t>
    </dgm:pt>
    <dgm:pt modelId="{CBEEF861-B448-4AC7-8F17-D3F48B9FD3CF}" type="parTrans" cxnId="{01DA239C-7963-4543-AFB7-D3CCE2043479}">
      <dgm:prSet/>
      <dgm:spPr/>
      <dgm:t>
        <a:bodyPr/>
        <a:lstStyle/>
        <a:p>
          <a:endParaRPr lang="en-US"/>
        </a:p>
      </dgm:t>
    </dgm:pt>
    <dgm:pt modelId="{EC7C0E06-9FA0-45D3-831F-5DDC74FFA80B}" type="sibTrans" cxnId="{01DA239C-7963-4543-AFB7-D3CCE2043479}">
      <dgm:prSet/>
      <dgm:spPr/>
      <dgm:t>
        <a:bodyPr/>
        <a:lstStyle/>
        <a:p>
          <a:endParaRPr lang="en-US"/>
        </a:p>
      </dgm:t>
    </dgm:pt>
    <dgm:pt modelId="{07F257E8-32AA-4A99-B51A-482F6AB95D1E}">
      <dgm:prSet phldrT="[Text]"/>
      <dgm:spPr/>
      <dgm:t>
        <a:bodyPr/>
        <a:lstStyle/>
        <a:p>
          <a:r>
            <a:rPr lang="vi-VN" dirty="0"/>
            <a:t>Lịch trình</a:t>
          </a:r>
          <a:endParaRPr lang="en-US" dirty="0"/>
        </a:p>
      </dgm:t>
    </dgm:pt>
    <dgm:pt modelId="{E067559A-6245-4BBF-A2C1-BA8160A1BED5}" type="parTrans" cxnId="{BBE517E7-E6D3-4D91-A344-8B1BC4B27B5A}">
      <dgm:prSet/>
      <dgm:spPr/>
      <dgm:t>
        <a:bodyPr/>
        <a:lstStyle/>
        <a:p>
          <a:endParaRPr lang="en-US"/>
        </a:p>
      </dgm:t>
    </dgm:pt>
    <dgm:pt modelId="{0E964766-5358-4DBA-A1E6-3351D984F14B}" type="sibTrans" cxnId="{BBE517E7-E6D3-4D91-A344-8B1BC4B27B5A}">
      <dgm:prSet/>
      <dgm:spPr/>
      <dgm:t>
        <a:bodyPr/>
        <a:lstStyle/>
        <a:p>
          <a:endParaRPr lang="en-US"/>
        </a:p>
      </dgm:t>
    </dgm:pt>
    <dgm:pt modelId="{8627078E-AEE3-45A9-8574-4A37FB44209C}" type="pres">
      <dgm:prSet presAssocID="{27C2E201-AD20-435D-A750-3BD8054797E8}" presName="cycle" presStyleCnt="0">
        <dgm:presLayoutVars>
          <dgm:dir/>
          <dgm:resizeHandles val="exact"/>
        </dgm:presLayoutVars>
      </dgm:prSet>
      <dgm:spPr/>
    </dgm:pt>
    <dgm:pt modelId="{12A498EF-F8F1-4F7B-8F49-B9FEAF28C322}" type="pres">
      <dgm:prSet presAssocID="{F58F966E-940D-4C7B-AEEA-DA646802A01C}" presName="node" presStyleLbl="node1" presStyleIdx="0" presStyleCnt="4" custRadScaleRad="100032" custRadScaleInc="0">
        <dgm:presLayoutVars>
          <dgm:bulletEnabled val="1"/>
        </dgm:presLayoutVars>
      </dgm:prSet>
      <dgm:spPr/>
    </dgm:pt>
    <dgm:pt modelId="{E4DEE573-23EE-43D5-B491-ED1CF19F2745}" type="pres">
      <dgm:prSet presAssocID="{77CF9CC0-BC71-4F3A-B9A9-3B121EC06219}" presName="sibTrans" presStyleLbl="sibTrans2D1" presStyleIdx="0" presStyleCnt="4"/>
      <dgm:spPr/>
    </dgm:pt>
    <dgm:pt modelId="{2AF3C797-D37F-483D-A802-B7274D68F216}" type="pres">
      <dgm:prSet presAssocID="{77CF9CC0-BC71-4F3A-B9A9-3B121EC06219}" presName="connectorText" presStyleLbl="sibTrans2D1" presStyleIdx="0" presStyleCnt="4"/>
      <dgm:spPr/>
    </dgm:pt>
    <dgm:pt modelId="{3D9A47D8-6E5B-442B-B09F-8DD1C439A6B0}" type="pres">
      <dgm:prSet presAssocID="{BB4AAA52-AC9D-4F34-8853-C892534968A1}" presName="node" presStyleLbl="node1" presStyleIdx="1" presStyleCnt="4">
        <dgm:presLayoutVars>
          <dgm:bulletEnabled val="1"/>
        </dgm:presLayoutVars>
      </dgm:prSet>
      <dgm:spPr/>
    </dgm:pt>
    <dgm:pt modelId="{5B7F6347-F288-44FD-AA7E-C0BA929F846B}" type="pres">
      <dgm:prSet presAssocID="{51FF947A-6233-42F3-834D-99775F354DCD}" presName="sibTrans" presStyleLbl="sibTrans2D1" presStyleIdx="1" presStyleCnt="4"/>
      <dgm:spPr/>
    </dgm:pt>
    <dgm:pt modelId="{F354120C-8732-47C8-A3CB-E76FD53FA9DB}" type="pres">
      <dgm:prSet presAssocID="{51FF947A-6233-42F3-834D-99775F354DCD}" presName="connectorText" presStyleLbl="sibTrans2D1" presStyleIdx="1" presStyleCnt="4"/>
      <dgm:spPr/>
    </dgm:pt>
    <dgm:pt modelId="{6C658191-2A86-48E5-8598-16769A27AC10}" type="pres">
      <dgm:prSet presAssocID="{AF857337-A3C8-43A1-9AFA-0502D1AE1D3F}" presName="node" presStyleLbl="node1" presStyleIdx="2" presStyleCnt="4">
        <dgm:presLayoutVars>
          <dgm:bulletEnabled val="1"/>
        </dgm:presLayoutVars>
      </dgm:prSet>
      <dgm:spPr/>
    </dgm:pt>
    <dgm:pt modelId="{38522554-82B8-4353-A6BA-BB857ECF5FE8}" type="pres">
      <dgm:prSet presAssocID="{EC7C0E06-9FA0-45D3-831F-5DDC74FFA80B}" presName="sibTrans" presStyleLbl="sibTrans2D1" presStyleIdx="2" presStyleCnt="4"/>
      <dgm:spPr/>
    </dgm:pt>
    <dgm:pt modelId="{A29EC37A-80A1-4A84-8C87-5CBE00D8E1EC}" type="pres">
      <dgm:prSet presAssocID="{EC7C0E06-9FA0-45D3-831F-5DDC74FFA80B}" presName="connectorText" presStyleLbl="sibTrans2D1" presStyleIdx="2" presStyleCnt="4"/>
      <dgm:spPr/>
    </dgm:pt>
    <dgm:pt modelId="{3823CC97-3AB3-4B46-97D2-73FC76002ACD}" type="pres">
      <dgm:prSet presAssocID="{07F257E8-32AA-4A99-B51A-482F6AB95D1E}" presName="node" presStyleLbl="node1" presStyleIdx="3" presStyleCnt="4">
        <dgm:presLayoutVars>
          <dgm:bulletEnabled val="1"/>
        </dgm:presLayoutVars>
      </dgm:prSet>
      <dgm:spPr/>
    </dgm:pt>
    <dgm:pt modelId="{23F880DA-0675-4AEE-AD3E-C9BC4AE99DD5}" type="pres">
      <dgm:prSet presAssocID="{0E964766-5358-4DBA-A1E6-3351D984F14B}" presName="sibTrans" presStyleLbl="sibTrans2D1" presStyleIdx="3" presStyleCnt="4"/>
      <dgm:spPr/>
    </dgm:pt>
    <dgm:pt modelId="{6C667712-D4EC-4C30-ACC4-E9D14638B178}" type="pres">
      <dgm:prSet presAssocID="{0E964766-5358-4DBA-A1E6-3351D984F14B}" presName="connectorText" presStyleLbl="sibTrans2D1" presStyleIdx="3" presStyleCnt="4"/>
      <dgm:spPr/>
    </dgm:pt>
  </dgm:ptLst>
  <dgm:cxnLst>
    <dgm:cxn modelId="{DDF37B05-92C8-42E0-99A1-B5E7F6D082D8}" type="presOf" srcId="{51FF947A-6233-42F3-834D-99775F354DCD}" destId="{5B7F6347-F288-44FD-AA7E-C0BA929F846B}" srcOrd="0" destOrd="0" presId="urn:microsoft.com/office/officeart/2005/8/layout/cycle2"/>
    <dgm:cxn modelId="{4112293A-FF28-4110-BF1F-3A15054E60CA}" srcId="{27C2E201-AD20-435D-A750-3BD8054797E8}" destId="{BB4AAA52-AC9D-4F34-8853-C892534968A1}" srcOrd="1" destOrd="0" parTransId="{06463443-C8DB-40A7-B5BD-4767AAD5707B}" sibTransId="{51FF947A-6233-42F3-834D-99775F354DCD}"/>
    <dgm:cxn modelId="{E43EB54A-0638-4D82-B347-1412733847F8}" type="presOf" srcId="{77CF9CC0-BC71-4F3A-B9A9-3B121EC06219}" destId="{2AF3C797-D37F-483D-A802-B7274D68F216}" srcOrd="1" destOrd="0" presId="urn:microsoft.com/office/officeart/2005/8/layout/cycle2"/>
    <dgm:cxn modelId="{C286966E-BF60-4A66-A97D-CA1D51A98E02}" srcId="{27C2E201-AD20-435D-A750-3BD8054797E8}" destId="{F58F966E-940D-4C7B-AEEA-DA646802A01C}" srcOrd="0" destOrd="0" parTransId="{CADD67E8-B461-4EDE-BFEA-E90CE1863134}" sibTransId="{77CF9CC0-BC71-4F3A-B9A9-3B121EC06219}"/>
    <dgm:cxn modelId="{D1B92C54-DDD1-4A36-AD5D-C620D7BEFCE4}" type="presOf" srcId="{AF857337-A3C8-43A1-9AFA-0502D1AE1D3F}" destId="{6C658191-2A86-48E5-8598-16769A27AC10}" srcOrd="0" destOrd="0" presId="urn:microsoft.com/office/officeart/2005/8/layout/cycle2"/>
    <dgm:cxn modelId="{66853B81-2232-4E03-A4EE-DC97286602DD}" type="presOf" srcId="{77CF9CC0-BC71-4F3A-B9A9-3B121EC06219}" destId="{E4DEE573-23EE-43D5-B491-ED1CF19F2745}" srcOrd="0" destOrd="0" presId="urn:microsoft.com/office/officeart/2005/8/layout/cycle2"/>
    <dgm:cxn modelId="{6D1A728A-4733-4D84-A2DC-E13844E4FE63}" type="presOf" srcId="{0E964766-5358-4DBA-A1E6-3351D984F14B}" destId="{23F880DA-0675-4AEE-AD3E-C9BC4AE99DD5}" srcOrd="0" destOrd="0" presId="urn:microsoft.com/office/officeart/2005/8/layout/cycle2"/>
    <dgm:cxn modelId="{56771A91-1403-4416-A6B6-9F35CD99235C}" type="presOf" srcId="{EC7C0E06-9FA0-45D3-831F-5DDC74FFA80B}" destId="{A29EC37A-80A1-4A84-8C87-5CBE00D8E1EC}" srcOrd="1" destOrd="0" presId="urn:microsoft.com/office/officeart/2005/8/layout/cycle2"/>
    <dgm:cxn modelId="{01DA239C-7963-4543-AFB7-D3CCE2043479}" srcId="{27C2E201-AD20-435D-A750-3BD8054797E8}" destId="{AF857337-A3C8-43A1-9AFA-0502D1AE1D3F}" srcOrd="2" destOrd="0" parTransId="{CBEEF861-B448-4AC7-8F17-D3F48B9FD3CF}" sibTransId="{EC7C0E06-9FA0-45D3-831F-5DDC74FFA80B}"/>
    <dgm:cxn modelId="{C2BAC4AA-8C1D-4BE6-B6A8-29E79149D995}" type="presOf" srcId="{0E964766-5358-4DBA-A1E6-3351D984F14B}" destId="{6C667712-D4EC-4C30-ACC4-E9D14638B178}" srcOrd="1" destOrd="0" presId="urn:microsoft.com/office/officeart/2005/8/layout/cycle2"/>
    <dgm:cxn modelId="{5A8030AD-C693-4BB3-862C-6FB31013F4AF}" type="presOf" srcId="{07F257E8-32AA-4A99-B51A-482F6AB95D1E}" destId="{3823CC97-3AB3-4B46-97D2-73FC76002ACD}" srcOrd="0" destOrd="0" presId="urn:microsoft.com/office/officeart/2005/8/layout/cycle2"/>
    <dgm:cxn modelId="{4B3181C9-D303-4706-AD7A-56D7A4395808}" type="presOf" srcId="{27C2E201-AD20-435D-A750-3BD8054797E8}" destId="{8627078E-AEE3-45A9-8574-4A37FB44209C}" srcOrd="0" destOrd="0" presId="urn:microsoft.com/office/officeart/2005/8/layout/cycle2"/>
    <dgm:cxn modelId="{9083B3DB-D734-4A40-B240-C8B21F438BC3}" type="presOf" srcId="{51FF947A-6233-42F3-834D-99775F354DCD}" destId="{F354120C-8732-47C8-A3CB-E76FD53FA9DB}" srcOrd="1" destOrd="0" presId="urn:microsoft.com/office/officeart/2005/8/layout/cycle2"/>
    <dgm:cxn modelId="{BBE517E7-E6D3-4D91-A344-8B1BC4B27B5A}" srcId="{27C2E201-AD20-435D-A750-3BD8054797E8}" destId="{07F257E8-32AA-4A99-B51A-482F6AB95D1E}" srcOrd="3" destOrd="0" parTransId="{E067559A-6245-4BBF-A2C1-BA8160A1BED5}" sibTransId="{0E964766-5358-4DBA-A1E6-3351D984F14B}"/>
    <dgm:cxn modelId="{0DD662F4-80C2-4714-8081-7B1FED03CC0C}" type="presOf" srcId="{BB4AAA52-AC9D-4F34-8853-C892534968A1}" destId="{3D9A47D8-6E5B-442B-B09F-8DD1C439A6B0}" srcOrd="0" destOrd="0" presId="urn:microsoft.com/office/officeart/2005/8/layout/cycle2"/>
    <dgm:cxn modelId="{E1726AF5-57A7-459C-A761-B90EE2D87DE3}" type="presOf" srcId="{EC7C0E06-9FA0-45D3-831F-5DDC74FFA80B}" destId="{38522554-82B8-4353-A6BA-BB857ECF5FE8}" srcOrd="0" destOrd="0" presId="urn:microsoft.com/office/officeart/2005/8/layout/cycle2"/>
    <dgm:cxn modelId="{A7C5A5F5-36BA-47BD-9DE3-8D4185657F1C}" type="presOf" srcId="{F58F966E-940D-4C7B-AEEA-DA646802A01C}" destId="{12A498EF-F8F1-4F7B-8F49-B9FEAF28C322}" srcOrd="0" destOrd="0" presId="urn:microsoft.com/office/officeart/2005/8/layout/cycle2"/>
    <dgm:cxn modelId="{EF0C5C80-9E15-49F6-87A8-1FDE44C8961B}" type="presParOf" srcId="{8627078E-AEE3-45A9-8574-4A37FB44209C}" destId="{12A498EF-F8F1-4F7B-8F49-B9FEAF28C322}" srcOrd="0" destOrd="0" presId="urn:microsoft.com/office/officeart/2005/8/layout/cycle2"/>
    <dgm:cxn modelId="{8123FEFD-B48D-4ECF-8FC3-1ED5A578DB9C}" type="presParOf" srcId="{8627078E-AEE3-45A9-8574-4A37FB44209C}" destId="{E4DEE573-23EE-43D5-B491-ED1CF19F2745}" srcOrd="1" destOrd="0" presId="urn:microsoft.com/office/officeart/2005/8/layout/cycle2"/>
    <dgm:cxn modelId="{B2056BFD-6865-4706-AFD7-4A1CCED04F8F}" type="presParOf" srcId="{E4DEE573-23EE-43D5-B491-ED1CF19F2745}" destId="{2AF3C797-D37F-483D-A802-B7274D68F216}" srcOrd="0" destOrd="0" presId="urn:microsoft.com/office/officeart/2005/8/layout/cycle2"/>
    <dgm:cxn modelId="{BA8E8F01-B9BC-457A-B82E-FB4573A9779D}" type="presParOf" srcId="{8627078E-AEE3-45A9-8574-4A37FB44209C}" destId="{3D9A47D8-6E5B-442B-B09F-8DD1C439A6B0}" srcOrd="2" destOrd="0" presId="urn:microsoft.com/office/officeart/2005/8/layout/cycle2"/>
    <dgm:cxn modelId="{2DB9FAD9-D372-4CA7-91D7-06385DEE3459}" type="presParOf" srcId="{8627078E-AEE3-45A9-8574-4A37FB44209C}" destId="{5B7F6347-F288-44FD-AA7E-C0BA929F846B}" srcOrd="3" destOrd="0" presId="urn:microsoft.com/office/officeart/2005/8/layout/cycle2"/>
    <dgm:cxn modelId="{2D57BBCF-EBDA-481D-BF89-E217E014B728}" type="presParOf" srcId="{5B7F6347-F288-44FD-AA7E-C0BA929F846B}" destId="{F354120C-8732-47C8-A3CB-E76FD53FA9DB}" srcOrd="0" destOrd="0" presId="urn:microsoft.com/office/officeart/2005/8/layout/cycle2"/>
    <dgm:cxn modelId="{03986C77-7A28-424D-A296-75D51499B684}" type="presParOf" srcId="{8627078E-AEE3-45A9-8574-4A37FB44209C}" destId="{6C658191-2A86-48E5-8598-16769A27AC10}" srcOrd="4" destOrd="0" presId="urn:microsoft.com/office/officeart/2005/8/layout/cycle2"/>
    <dgm:cxn modelId="{635DBF46-CD92-4B77-83A2-F32809DB93EC}" type="presParOf" srcId="{8627078E-AEE3-45A9-8574-4A37FB44209C}" destId="{38522554-82B8-4353-A6BA-BB857ECF5FE8}" srcOrd="5" destOrd="0" presId="urn:microsoft.com/office/officeart/2005/8/layout/cycle2"/>
    <dgm:cxn modelId="{CA27BEEA-87F0-4C0E-A67D-2B61DECE7477}" type="presParOf" srcId="{38522554-82B8-4353-A6BA-BB857ECF5FE8}" destId="{A29EC37A-80A1-4A84-8C87-5CBE00D8E1EC}" srcOrd="0" destOrd="0" presId="urn:microsoft.com/office/officeart/2005/8/layout/cycle2"/>
    <dgm:cxn modelId="{021E02CD-B7E4-4197-B57C-86BF2873EEC6}" type="presParOf" srcId="{8627078E-AEE3-45A9-8574-4A37FB44209C}" destId="{3823CC97-3AB3-4B46-97D2-73FC76002ACD}" srcOrd="6" destOrd="0" presId="urn:microsoft.com/office/officeart/2005/8/layout/cycle2"/>
    <dgm:cxn modelId="{6A0CCFFE-F39E-4CD0-9C6E-D75B5BF1AE75}" type="presParOf" srcId="{8627078E-AEE3-45A9-8574-4A37FB44209C}" destId="{23F880DA-0675-4AEE-AD3E-C9BC4AE99DD5}" srcOrd="7" destOrd="0" presId="urn:microsoft.com/office/officeart/2005/8/layout/cycle2"/>
    <dgm:cxn modelId="{74CD6761-6983-407F-9F18-F08C26FF5F40}" type="presParOf" srcId="{23F880DA-0675-4AEE-AD3E-C9BC4AE99DD5}" destId="{6C667712-D4EC-4C30-ACC4-E9D14638B1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AFCDA5-8275-4721-A870-3C36AC8EC36F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442A5FF-5F68-4FCE-883A-A5A72F6EA83A}">
      <dgm:prSet phldrT="[Text]"/>
      <dgm:spPr/>
      <dgm:t>
        <a:bodyPr/>
        <a:lstStyle/>
        <a:p>
          <a:r>
            <a:rPr lang="vi-VN" dirty="0"/>
            <a:t>Các loại kiểm thử phù hợp yêu cầu</a:t>
          </a:r>
          <a:endParaRPr lang="en-US" dirty="0"/>
        </a:p>
      </dgm:t>
    </dgm:pt>
    <dgm:pt modelId="{7EF221C7-26F9-4670-9482-B0F2DEA75234}" type="parTrans" cxnId="{50683771-C38E-4EAD-A817-D01017603382}">
      <dgm:prSet/>
      <dgm:spPr/>
      <dgm:t>
        <a:bodyPr/>
        <a:lstStyle/>
        <a:p>
          <a:endParaRPr lang="en-US"/>
        </a:p>
      </dgm:t>
    </dgm:pt>
    <dgm:pt modelId="{78F61C05-40AF-407E-86E5-8F5D40C2BEA0}" type="sibTrans" cxnId="{50683771-C38E-4EAD-A817-D01017603382}">
      <dgm:prSet/>
      <dgm:spPr/>
      <dgm:t>
        <a:bodyPr/>
        <a:lstStyle/>
        <a:p>
          <a:endParaRPr lang="en-US"/>
        </a:p>
      </dgm:t>
    </dgm:pt>
    <dgm:pt modelId="{EDE6C03D-93DA-4596-A0BE-EB1BC1F18EBE}">
      <dgm:prSet phldrT="[Text]"/>
      <dgm:spPr/>
      <dgm:t>
        <a:bodyPr/>
        <a:lstStyle/>
        <a:p>
          <a:r>
            <a:rPr lang="vi-VN" dirty="0"/>
            <a:t>Các loại kiểm thử được thực hiện trong từng giai đoạn</a:t>
          </a:r>
          <a:endParaRPr lang="en-US" dirty="0"/>
        </a:p>
      </dgm:t>
    </dgm:pt>
    <dgm:pt modelId="{8689CD14-D92C-4C37-B81A-A1CD562117B6}" type="parTrans" cxnId="{15935E78-1CB8-48CE-9259-4D00A058BFB1}">
      <dgm:prSet/>
      <dgm:spPr/>
      <dgm:t>
        <a:bodyPr/>
        <a:lstStyle/>
        <a:p>
          <a:endParaRPr lang="en-US"/>
        </a:p>
      </dgm:t>
    </dgm:pt>
    <dgm:pt modelId="{DA21A0E3-F923-4D30-A170-F82E47E4D0D2}" type="sibTrans" cxnId="{15935E78-1CB8-48CE-9259-4D00A058BFB1}">
      <dgm:prSet/>
      <dgm:spPr/>
      <dgm:t>
        <a:bodyPr/>
        <a:lstStyle/>
        <a:p>
          <a:endParaRPr lang="en-US"/>
        </a:p>
      </dgm:t>
    </dgm:pt>
    <dgm:pt modelId="{D7A5C329-5833-4C1C-8AEA-FE802BAF14FB}">
      <dgm:prSet phldrT="[Text]"/>
      <dgm:spPr/>
      <dgm:t>
        <a:bodyPr/>
        <a:lstStyle/>
        <a:p>
          <a:r>
            <a:rPr lang="vi-VN" dirty="0"/>
            <a:t>Các công cụ để thực hiện kiểm thử</a:t>
          </a:r>
          <a:endParaRPr lang="en-US" dirty="0"/>
        </a:p>
      </dgm:t>
    </dgm:pt>
    <dgm:pt modelId="{73D7200C-09DA-44BA-A123-A956BB4BC66D}" type="parTrans" cxnId="{17C9B389-9E7F-4FD3-A547-9C564EA96786}">
      <dgm:prSet/>
      <dgm:spPr/>
      <dgm:t>
        <a:bodyPr/>
        <a:lstStyle/>
        <a:p>
          <a:endParaRPr lang="en-US"/>
        </a:p>
      </dgm:t>
    </dgm:pt>
    <dgm:pt modelId="{5096A7B2-539C-474C-9F68-253B024BAD5C}" type="sibTrans" cxnId="{17C9B389-9E7F-4FD3-A547-9C564EA96786}">
      <dgm:prSet/>
      <dgm:spPr/>
      <dgm:t>
        <a:bodyPr/>
        <a:lstStyle/>
        <a:p>
          <a:endParaRPr lang="en-US"/>
        </a:p>
      </dgm:t>
    </dgm:pt>
    <dgm:pt modelId="{67FE467B-2D49-4EC0-BE58-B373E9AD8962}" type="pres">
      <dgm:prSet presAssocID="{1CAFCDA5-8275-4721-A870-3C36AC8EC36F}" presName="Name0" presStyleCnt="0">
        <dgm:presLayoutVars>
          <dgm:chMax val="7"/>
          <dgm:chPref val="7"/>
          <dgm:dir/>
        </dgm:presLayoutVars>
      </dgm:prSet>
      <dgm:spPr/>
    </dgm:pt>
    <dgm:pt modelId="{FC54FF6B-A661-483B-91A3-95133DC0DCEF}" type="pres">
      <dgm:prSet presAssocID="{1CAFCDA5-8275-4721-A870-3C36AC8EC36F}" presName="Name1" presStyleCnt="0"/>
      <dgm:spPr/>
    </dgm:pt>
    <dgm:pt modelId="{2082D2D8-A3B3-46F7-9811-E62D959BF6E6}" type="pres">
      <dgm:prSet presAssocID="{1CAFCDA5-8275-4721-A870-3C36AC8EC36F}" presName="cycle" presStyleCnt="0"/>
      <dgm:spPr/>
    </dgm:pt>
    <dgm:pt modelId="{588A9B98-9FEE-4F00-B5A8-C029038884D1}" type="pres">
      <dgm:prSet presAssocID="{1CAFCDA5-8275-4721-A870-3C36AC8EC36F}" presName="srcNode" presStyleLbl="node1" presStyleIdx="0" presStyleCnt="3"/>
      <dgm:spPr/>
    </dgm:pt>
    <dgm:pt modelId="{D7870333-8547-4000-8B4D-771DF0FD097B}" type="pres">
      <dgm:prSet presAssocID="{1CAFCDA5-8275-4721-A870-3C36AC8EC36F}" presName="conn" presStyleLbl="parChTrans1D2" presStyleIdx="0" presStyleCnt="1"/>
      <dgm:spPr/>
    </dgm:pt>
    <dgm:pt modelId="{7E17923D-08D1-48E0-8AD0-0567B8A2D597}" type="pres">
      <dgm:prSet presAssocID="{1CAFCDA5-8275-4721-A870-3C36AC8EC36F}" presName="extraNode" presStyleLbl="node1" presStyleIdx="0" presStyleCnt="3"/>
      <dgm:spPr/>
    </dgm:pt>
    <dgm:pt modelId="{64F786DC-5F3E-4394-B9C1-14063D9B424B}" type="pres">
      <dgm:prSet presAssocID="{1CAFCDA5-8275-4721-A870-3C36AC8EC36F}" presName="dstNode" presStyleLbl="node1" presStyleIdx="0" presStyleCnt="3"/>
      <dgm:spPr/>
    </dgm:pt>
    <dgm:pt modelId="{53E4FD58-99E6-48B6-B05E-7380692F2924}" type="pres">
      <dgm:prSet presAssocID="{0442A5FF-5F68-4FCE-883A-A5A72F6EA83A}" presName="text_1" presStyleLbl="node1" presStyleIdx="0" presStyleCnt="3">
        <dgm:presLayoutVars>
          <dgm:bulletEnabled val="1"/>
        </dgm:presLayoutVars>
      </dgm:prSet>
      <dgm:spPr/>
    </dgm:pt>
    <dgm:pt modelId="{CDD2DE94-8AA5-47A5-B1AA-B3DFC05446EB}" type="pres">
      <dgm:prSet presAssocID="{0442A5FF-5F68-4FCE-883A-A5A72F6EA83A}" presName="accent_1" presStyleCnt="0"/>
      <dgm:spPr/>
    </dgm:pt>
    <dgm:pt modelId="{8163B670-1196-4072-9BEB-BA79D40BF55B}" type="pres">
      <dgm:prSet presAssocID="{0442A5FF-5F68-4FCE-883A-A5A72F6EA83A}" presName="accentRepeatNode" presStyleLbl="solidFgAcc1" presStyleIdx="0" presStyleCnt="3"/>
      <dgm:spPr/>
    </dgm:pt>
    <dgm:pt modelId="{47DDD26A-0DDE-4B53-89A0-B0E6C4DA74C8}" type="pres">
      <dgm:prSet presAssocID="{EDE6C03D-93DA-4596-A0BE-EB1BC1F18EBE}" presName="text_2" presStyleLbl="node1" presStyleIdx="1" presStyleCnt="3">
        <dgm:presLayoutVars>
          <dgm:bulletEnabled val="1"/>
        </dgm:presLayoutVars>
      </dgm:prSet>
      <dgm:spPr/>
    </dgm:pt>
    <dgm:pt modelId="{C0F3195A-D303-4644-A892-33D7E95B8107}" type="pres">
      <dgm:prSet presAssocID="{EDE6C03D-93DA-4596-A0BE-EB1BC1F18EBE}" presName="accent_2" presStyleCnt="0"/>
      <dgm:spPr/>
    </dgm:pt>
    <dgm:pt modelId="{D4D42158-D6A9-4571-A82C-BAB34BF43AAD}" type="pres">
      <dgm:prSet presAssocID="{EDE6C03D-93DA-4596-A0BE-EB1BC1F18EBE}" presName="accentRepeatNode" presStyleLbl="solidFgAcc1" presStyleIdx="1" presStyleCnt="3"/>
      <dgm:spPr/>
    </dgm:pt>
    <dgm:pt modelId="{D666E1CE-971E-452E-8F39-BAA65A73F374}" type="pres">
      <dgm:prSet presAssocID="{D7A5C329-5833-4C1C-8AEA-FE802BAF14FB}" presName="text_3" presStyleLbl="node1" presStyleIdx="2" presStyleCnt="3">
        <dgm:presLayoutVars>
          <dgm:bulletEnabled val="1"/>
        </dgm:presLayoutVars>
      </dgm:prSet>
      <dgm:spPr/>
    </dgm:pt>
    <dgm:pt modelId="{131802CE-3A86-4FD1-941D-7F315AF5F520}" type="pres">
      <dgm:prSet presAssocID="{D7A5C329-5833-4C1C-8AEA-FE802BAF14FB}" presName="accent_3" presStyleCnt="0"/>
      <dgm:spPr/>
    </dgm:pt>
    <dgm:pt modelId="{EAF27E62-C82B-4FED-B737-C4D84F5364B7}" type="pres">
      <dgm:prSet presAssocID="{D7A5C329-5833-4C1C-8AEA-FE802BAF14FB}" presName="accentRepeatNode" presStyleLbl="solidFgAcc1" presStyleIdx="2" presStyleCnt="3"/>
      <dgm:spPr/>
    </dgm:pt>
  </dgm:ptLst>
  <dgm:cxnLst>
    <dgm:cxn modelId="{0009810E-DE36-43EF-BEEE-583D15F89015}" type="presOf" srcId="{1CAFCDA5-8275-4721-A870-3C36AC8EC36F}" destId="{67FE467B-2D49-4EC0-BE58-B373E9AD8962}" srcOrd="0" destOrd="0" presId="urn:microsoft.com/office/officeart/2008/layout/VerticalCurvedList"/>
    <dgm:cxn modelId="{50683771-C38E-4EAD-A817-D01017603382}" srcId="{1CAFCDA5-8275-4721-A870-3C36AC8EC36F}" destId="{0442A5FF-5F68-4FCE-883A-A5A72F6EA83A}" srcOrd="0" destOrd="0" parTransId="{7EF221C7-26F9-4670-9482-B0F2DEA75234}" sibTransId="{78F61C05-40AF-407E-86E5-8F5D40C2BEA0}"/>
    <dgm:cxn modelId="{420D2078-F443-4E25-9C8C-74660F4614B3}" type="presOf" srcId="{78F61C05-40AF-407E-86E5-8F5D40C2BEA0}" destId="{D7870333-8547-4000-8B4D-771DF0FD097B}" srcOrd="0" destOrd="0" presId="urn:microsoft.com/office/officeart/2008/layout/VerticalCurvedList"/>
    <dgm:cxn modelId="{15935E78-1CB8-48CE-9259-4D00A058BFB1}" srcId="{1CAFCDA5-8275-4721-A870-3C36AC8EC36F}" destId="{EDE6C03D-93DA-4596-A0BE-EB1BC1F18EBE}" srcOrd="1" destOrd="0" parTransId="{8689CD14-D92C-4C37-B81A-A1CD562117B6}" sibTransId="{DA21A0E3-F923-4D30-A170-F82E47E4D0D2}"/>
    <dgm:cxn modelId="{17C9B389-9E7F-4FD3-A547-9C564EA96786}" srcId="{1CAFCDA5-8275-4721-A870-3C36AC8EC36F}" destId="{D7A5C329-5833-4C1C-8AEA-FE802BAF14FB}" srcOrd="2" destOrd="0" parTransId="{73D7200C-09DA-44BA-A123-A956BB4BC66D}" sibTransId="{5096A7B2-539C-474C-9F68-253B024BAD5C}"/>
    <dgm:cxn modelId="{64D54AA7-B72E-4725-87A1-A3E7BB3E01A5}" type="presOf" srcId="{EDE6C03D-93DA-4596-A0BE-EB1BC1F18EBE}" destId="{47DDD26A-0DDE-4B53-89A0-B0E6C4DA74C8}" srcOrd="0" destOrd="0" presId="urn:microsoft.com/office/officeart/2008/layout/VerticalCurvedList"/>
    <dgm:cxn modelId="{48B724BD-B5C1-45BD-B821-69C3D8CE729C}" type="presOf" srcId="{D7A5C329-5833-4C1C-8AEA-FE802BAF14FB}" destId="{D666E1CE-971E-452E-8F39-BAA65A73F374}" srcOrd="0" destOrd="0" presId="urn:microsoft.com/office/officeart/2008/layout/VerticalCurvedList"/>
    <dgm:cxn modelId="{F5E430F2-A2B7-4740-BEFE-BC023AC0D2F7}" type="presOf" srcId="{0442A5FF-5F68-4FCE-883A-A5A72F6EA83A}" destId="{53E4FD58-99E6-48B6-B05E-7380692F2924}" srcOrd="0" destOrd="0" presId="urn:microsoft.com/office/officeart/2008/layout/VerticalCurvedList"/>
    <dgm:cxn modelId="{BF9CC433-B1E5-4775-900A-6693EAC50A40}" type="presParOf" srcId="{67FE467B-2D49-4EC0-BE58-B373E9AD8962}" destId="{FC54FF6B-A661-483B-91A3-95133DC0DCEF}" srcOrd="0" destOrd="0" presId="urn:microsoft.com/office/officeart/2008/layout/VerticalCurvedList"/>
    <dgm:cxn modelId="{36964B25-603E-445E-9E32-ECDD9CA57E34}" type="presParOf" srcId="{FC54FF6B-A661-483B-91A3-95133DC0DCEF}" destId="{2082D2D8-A3B3-46F7-9811-E62D959BF6E6}" srcOrd="0" destOrd="0" presId="urn:microsoft.com/office/officeart/2008/layout/VerticalCurvedList"/>
    <dgm:cxn modelId="{8F586BF8-FCFE-4011-9EB2-CACABE6B9425}" type="presParOf" srcId="{2082D2D8-A3B3-46F7-9811-E62D959BF6E6}" destId="{588A9B98-9FEE-4F00-B5A8-C029038884D1}" srcOrd="0" destOrd="0" presId="urn:microsoft.com/office/officeart/2008/layout/VerticalCurvedList"/>
    <dgm:cxn modelId="{CC12CC15-02D6-427D-A9F8-3DB2992018C5}" type="presParOf" srcId="{2082D2D8-A3B3-46F7-9811-E62D959BF6E6}" destId="{D7870333-8547-4000-8B4D-771DF0FD097B}" srcOrd="1" destOrd="0" presId="urn:microsoft.com/office/officeart/2008/layout/VerticalCurvedList"/>
    <dgm:cxn modelId="{58BD3EED-B327-488E-9420-78CDD86E82BA}" type="presParOf" srcId="{2082D2D8-A3B3-46F7-9811-E62D959BF6E6}" destId="{7E17923D-08D1-48E0-8AD0-0567B8A2D597}" srcOrd="2" destOrd="0" presId="urn:microsoft.com/office/officeart/2008/layout/VerticalCurvedList"/>
    <dgm:cxn modelId="{46BFD17A-B6B2-4099-AD9F-C8ED9DF9843E}" type="presParOf" srcId="{2082D2D8-A3B3-46F7-9811-E62D959BF6E6}" destId="{64F786DC-5F3E-4394-B9C1-14063D9B424B}" srcOrd="3" destOrd="0" presId="urn:microsoft.com/office/officeart/2008/layout/VerticalCurvedList"/>
    <dgm:cxn modelId="{DFC31121-7DBE-4304-9CAE-973E54131918}" type="presParOf" srcId="{FC54FF6B-A661-483B-91A3-95133DC0DCEF}" destId="{53E4FD58-99E6-48B6-B05E-7380692F2924}" srcOrd="1" destOrd="0" presId="urn:microsoft.com/office/officeart/2008/layout/VerticalCurvedList"/>
    <dgm:cxn modelId="{558A5C91-09B4-4E4E-8530-BF909D4562F0}" type="presParOf" srcId="{FC54FF6B-A661-483B-91A3-95133DC0DCEF}" destId="{CDD2DE94-8AA5-47A5-B1AA-B3DFC05446EB}" srcOrd="2" destOrd="0" presId="urn:microsoft.com/office/officeart/2008/layout/VerticalCurvedList"/>
    <dgm:cxn modelId="{342F112C-3E0D-41F6-9CA1-50AAC9FB710C}" type="presParOf" srcId="{CDD2DE94-8AA5-47A5-B1AA-B3DFC05446EB}" destId="{8163B670-1196-4072-9BEB-BA79D40BF55B}" srcOrd="0" destOrd="0" presId="urn:microsoft.com/office/officeart/2008/layout/VerticalCurvedList"/>
    <dgm:cxn modelId="{98E9367B-3BD9-4AB3-B176-6786044C399C}" type="presParOf" srcId="{FC54FF6B-A661-483B-91A3-95133DC0DCEF}" destId="{47DDD26A-0DDE-4B53-89A0-B0E6C4DA74C8}" srcOrd="3" destOrd="0" presId="urn:microsoft.com/office/officeart/2008/layout/VerticalCurvedList"/>
    <dgm:cxn modelId="{6B1C2EC5-40C2-457C-ACAF-E223F85E3BD8}" type="presParOf" srcId="{FC54FF6B-A661-483B-91A3-95133DC0DCEF}" destId="{C0F3195A-D303-4644-A892-33D7E95B8107}" srcOrd="4" destOrd="0" presId="urn:microsoft.com/office/officeart/2008/layout/VerticalCurvedList"/>
    <dgm:cxn modelId="{E3CC9D5C-A126-4D4E-9A4E-38F99A5A3496}" type="presParOf" srcId="{C0F3195A-D303-4644-A892-33D7E95B8107}" destId="{D4D42158-D6A9-4571-A82C-BAB34BF43AAD}" srcOrd="0" destOrd="0" presId="urn:microsoft.com/office/officeart/2008/layout/VerticalCurvedList"/>
    <dgm:cxn modelId="{3276AF5A-D8AC-4738-922C-FB0798D709D3}" type="presParOf" srcId="{FC54FF6B-A661-483B-91A3-95133DC0DCEF}" destId="{D666E1CE-971E-452E-8F39-BAA65A73F374}" srcOrd="5" destOrd="0" presId="urn:microsoft.com/office/officeart/2008/layout/VerticalCurvedList"/>
    <dgm:cxn modelId="{51A8B25E-B1B1-47A3-9A18-F22C3011983C}" type="presParOf" srcId="{FC54FF6B-A661-483B-91A3-95133DC0DCEF}" destId="{131802CE-3A86-4FD1-941D-7F315AF5F520}" srcOrd="6" destOrd="0" presId="urn:microsoft.com/office/officeart/2008/layout/VerticalCurvedList"/>
    <dgm:cxn modelId="{1AC2B811-1A16-41B0-A7BA-AB77ECFE6308}" type="presParOf" srcId="{131802CE-3A86-4FD1-941D-7F315AF5F520}" destId="{EAF27E62-C82B-4FED-B737-C4D84F5364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5D570-1E01-49B9-85E0-0B37E1A700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C2F4CC8-0027-4D43-93C2-D40FD6C77B95}">
      <dgm:prSet phldrT="[Text]"/>
      <dgm:spPr/>
      <dgm:t>
        <a:bodyPr/>
        <a:lstStyle/>
        <a:p>
          <a:r>
            <a:rPr lang="vi-VN" dirty="0"/>
            <a:t>Xác định phạm vi kiểm thử</a:t>
          </a:r>
          <a:endParaRPr lang="en-US" dirty="0"/>
        </a:p>
      </dgm:t>
    </dgm:pt>
    <dgm:pt modelId="{8D0F8DA2-75A1-4328-8900-5F0238F7DBA8}" type="parTrans" cxnId="{F0C65CDD-866C-4FC8-A673-EE2F2DA8A933}">
      <dgm:prSet/>
      <dgm:spPr/>
      <dgm:t>
        <a:bodyPr/>
        <a:lstStyle/>
        <a:p>
          <a:endParaRPr lang="en-US"/>
        </a:p>
      </dgm:t>
    </dgm:pt>
    <dgm:pt modelId="{C687B440-9263-4CB0-84E7-8C8B536A3077}" type="sibTrans" cxnId="{F0C65CDD-866C-4FC8-A673-EE2F2DA8A933}">
      <dgm:prSet/>
      <dgm:spPr/>
      <dgm:t>
        <a:bodyPr/>
        <a:lstStyle/>
        <a:p>
          <a:endParaRPr lang="en-US"/>
        </a:p>
      </dgm:t>
    </dgm:pt>
    <dgm:pt modelId="{1CC75C51-0B7A-4F5E-A24A-BEEC9EB4C172}">
      <dgm:prSet phldrT="[Text]"/>
      <dgm:spPr/>
      <dgm:t>
        <a:bodyPr/>
        <a:lstStyle/>
        <a:p>
          <a:r>
            <a:rPr lang="vi-VN" dirty="0"/>
            <a:t>Xác định các tiêu chí để hoàn thành việc kiểm thử</a:t>
          </a:r>
          <a:endParaRPr lang="en-US" dirty="0"/>
        </a:p>
      </dgm:t>
    </dgm:pt>
    <dgm:pt modelId="{637C82EB-B9B7-4FD2-BCC4-C2195E290F64}" type="parTrans" cxnId="{0567AE47-BC02-46F9-B4B0-C3DAB20694B2}">
      <dgm:prSet/>
      <dgm:spPr/>
      <dgm:t>
        <a:bodyPr/>
        <a:lstStyle/>
        <a:p>
          <a:endParaRPr lang="en-US"/>
        </a:p>
      </dgm:t>
    </dgm:pt>
    <dgm:pt modelId="{BC03BFE7-3483-4E01-858C-308494A67DA5}" type="sibTrans" cxnId="{0567AE47-BC02-46F9-B4B0-C3DAB20694B2}">
      <dgm:prSet/>
      <dgm:spPr/>
      <dgm:t>
        <a:bodyPr/>
        <a:lstStyle/>
        <a:p>
          <a:endParaRPr lang="en-US"/>
        </a:p>
      </dgm:t>
    </dgm:pt>
    <dgm:pt modelId="{15FA54CF-E1A0-41E3-9527-7D68654FBE5B}">
      <dgm:prSet phldrT="[Text]"/>
      <dgm:spPr/>
      <dgm:t>
        <a:bodyPr/>
        <a:lstStyle/>
        <a:p>
          <a:r>
            <a:rPr lang="vi-VN" dirty="0"/>
            <a:t>Định nghĩa các rủi ro</a:t>
          </a:r>
          <a:endParaRPr lang="en-US" dirty="0"/>
        </a:p>
      </dgm:t>
    </dgm:pt>
    <dgm:pt modelId="{68724C0A-A303-469A-85D9-86B60F2C40F8}" type="parTrans" cxnId="{C16814E9-26BC-4F26-9C9D-645242C07311}">
      <dgm:prSet/>
      <dgm:spPr/>
      <dgm:t>
        <a:bodyPr/>
        <a:lstStyle/>
        <a:p>
          <a:endParaRPr lang="en-US"/>
        </a:p>
      </dgm:t>
    </dgm:pt>
    <dgm:pt modelId="{BFE8A906-101F-49AB-85E2-2A5954075E71}" type="sibTrans" cxnId="{C16814E9-26BC-4F26-9C9D-645242C07311}">
      <dgm:prSet/>
      <dgm:spPr/>
      <dgm:t>
        <a:bodyPr/>
        <a:lstStyle/>
        <a:p>
          <a:endParaRPr lang="en-US"/>
        </a:p>
      </dgm:t>
    </dgm:pt>
    <dgm:pt modelId="{8A10F2BB-AF5F-4FFD-9193-0F270AE1F55E}">
      <dgm:prSet phldrT="[Text]"/>
      <dgm:spPr/>
      <dgm:t>
        <a:bodyPr/>
        <a:lstStyle/>
        <a:p>
          <a:r>
            <a:rPr lang="vi-VN" dirty="0"/>
            <a:t>Mang lại hợp tác hiệu quả giữa các nhóm</a:t>
          </a:r>
          <a:endParaRPr lang="en-US" dirty="0"/>
        </a:p>
      </dgm:t>
    </dgm:pt>
    <dgm:pt modelId="{8E788323-9E2F-4121-9CDD-F90A4BDCEB78}" type="parTrans" cxnId="{EE71B5A1-825B-485D-AEF7-5FD0322C6741}">
      <dgm:prSet/>
      <dgm:spPr/>
    </dgm:pt>
    <dgm:pt modelId="{365AE822-D9DB-4655-8F6D-E8C857F1CC50}" type="sibTrans" cxnId="{EE71B5A1-825B-485D-AEF7-5FD0322C6741}">
      <dgm:prSet/>
      <dgm:spPr/>
    </dgm:pt>
    <dgm:pt modelId="{ADEF3520-19A8-4BAE-B44F-5163F669F1BD}" type="pres">
      <dgm:prSet presAssocID="{EA15D570-1E01-49B9-85E0-0B37E1A7000E}" presName="Name0" presStyleCnt="0">
        <dgm:presLayoutVars>
          <dgm:chMax val="7"/>
          <dgm:chPref val="7"/>
          <dgm:dir/>
        </dgm:presLayoutVars>
      </dgm:prSet>
      <dgm:spPr/>
    </dgm:pt>
    <dgm:pt modelId="{E930B8DE-A8AB-4A6B-B244-32F25D0D4B5A}" type="pres">
      <dgm:prSet presAssocID="{EA15D570-1E01-49B9-85E0-0B37E1A7000E}" presName="Name1" presStyleCnt="0"/>
      <dgm:spPr/>
    </dgm:pt>
    <dgm:pt modelId="{29232C85-D8FB-4A5F-A15F-0F86D7065E2D}" type="pres">
      <dgm:prSet presAssocID="{EA15D570-1E01-49B9-85E0-0B37E1A7000E}" presName="cycle" presStyleCnt="0"/>
      <dgm:spPr/>
    </dgm:pt>
    <dgm:pt modelId="{152E7434-663F-4D44-A64E-C1D1AF5F41D1}" type="pres">
      <dgm:prSet presAssocID="{EA15D570-1E01-49B9-85E0-0B37E1A7000E}" presName="srcNode" presStyleLbl="node1" presStyleIdx="0" presStyleCnt="4"/>
      <dgm:spPr/>
    </dgm:pt>
    <dgm:pt modelId="{C1927A24-5E71-424D-8751-83DCDE2B5DE7}" type="pres">
      <dgm:prSet presAssocID="{EA15D570-1E01-49B9-85E0-0B37E1A7000E}" presName="conn" presStyleLbl="parChTrans1D2" presStyleIdx="0" presStyleCnt="1"/>
      <dgm:spPr/>
    </dgm:pt>
    <dgm:pt modelId="{8779441A-6737-46B9-B3C2-74160EE25F65}" type="pres">
      <dgm:prSet presAssocID="{EA15D570-1E01-49B9-85E0-0B37E1A7000E}" presName="extraNode" presStyleLbl="node1" presStyleIdx="0" presStyleCnt="4"/>
      <dgm:spPr/>
    </dgm:pt>
    <dgm:pt modelId="{87B9379F-BFE9-4A8B-95E0-F6CCFD530FD7}" type="pres">
      <dgm:prSet presAssocID="{EA15D570-1E01-49B9-85E0-0B37E1A7000E}" presName="dstNode" presStyleLbl="node1" presStyleIdx="0" presStyleCnt="4"/>
      <dgm:spPr/>
    </dgm:pt>
    <dgm:pt modelId="{3B16DBF8-0644-4282-9602-4DCAFB469C6C}" type="pres">
      <dgm:prSet presAssocID="{0C2F4CC8-0027-4D43-93C2-D40FD6C77B95}" presName="text_1" presStyleLbl="node1" presStyleIdx="0" presStyleCnt="4">
        <dgm:presLayoutVars>
          <dgm:bulletEnabled val="1"/>
        </dgm:presLayoutVars>
      </dgm:prSet>
      <dgm:spPr/>
    </dgm:pt>
    <dgm:pt modelId="{732CCB8D-CE89-41E0-9D40-CA4041813039}" type="pres">
      <dgm:prSet presAssocID="{0C2F4CC8-0027-4D43-93C2-D40FD6C77B95}" presName="accent_1" presStyleCnt="0"/>
      <dgm:spPr/>
    </dgm:pt>
    <dgm:pt modelId="{8B3BF31B-BCA7-46C0-8EE3-AAE2ACDF5858}" type="pres">
      <dgm:prSet presAssocID="{0C2F4CC8-0027-4D43-93C2-D40FD6C77B95}" presName="accentRepeatNode" presStyleLbl="solidFgAcc1" presStyleIdx="0" presStyleCnt="4"/>
      <dgm:spPr/>
    </dgm:pt>
    <dgm:pt modelId="{130C9E38-7970-4D1F-9C48-C84986EA690F}" type="pres">
      <dgm:prSet presAssocID="{15FA54CF-E1A0-41E3-9527-7D68654FBE5B}" presName="text_2" presStyleLbl="node1" presStyleIdx="1" presStyleCnt="4">
        <dgm:presLayoutVars>
          <dgm:bulletEnabled val="1"/>
        </dgm:presLayoutVars>
      </dgm:prSet>
      <dgm:spPr/>
    </dgm:pt>
    <dgm:pt modelId="{86BD5FA7-1DAE-4BE0-9329-091F2B57F4DE}" type="pres">
      <dgm:prSet presAssocID="{15FA54CF-E1A0-41E3-9527-7D68654FBE5B}" presName="accent_2" presStyleCnt="0"/>
      <dgm:spPr/>
    </dgm:pt>
    <dgm:pt modelId="{D92A3D62-5834-4374-93FB-9371B67D02EB}" type="pres">
      <dgm:prSet presAssocID="{15FA54CF-E1A0-41E3-9527-7D68654FBE5B}" presName="accentRepeatNode" presStyleLbl="solidFgAcc1" presStyleIdx="1" presStyleCnt="4"/>
      <dgm:spPr/>
    </dgm:pt>
    <dgm:pt modelId="{69125355-835D-41D4-B3B5-1D91B623EBDE}" type="pres">
      <dgm:prSet presAssocID="{1CC75C51-0B7A-4F5E-A24A-BEEC9EB4C172}" presName="text_3" presStyleLbl="node1" presStyleIdx="2" presStyleCnt="4">
        <dgm:presLayoutVars>
          <dgm:bulletEnabled val="1"/>
        </dgm:presLayoutVars>
      </dgm:prSet>
      <dgm:spPr/>
    </dgm:pt>
    <dgm:pt modelId="{032CBA4E-AFB3-4C51-974F-58797DF64CF7}" type="pres">
      <dgm:prSet presAssocID="{1CC75C51-0B7A-4F5E-A24A-BEEC9EB4C172}" presName="accent_3" presStyleCnt="0"/>
      <dgm:spPr/>
    </dgm:pt>
    <dgm:pt modelId="{56A84869-97BD-4099-8CDF-45745B29CBFF}" type="pres">
      <dgm:prSet presAssocID="{1CC75C51-0B7A-4F5E-A24A-BEEC9EB4C172}" presName="accentRepeatNode" presStyleLbl="solidFgAcc1" presStyleIdx="2" presStyleCnt="4"/>
      <dgm:spPr/>
    </dgm:pt>
    <dgm:pt modelId="{6B9650BE-8D3D-421A-8282-2F8C879D06AA}" type="pres">
      <dgm:prSet presAssocID="{8A10F2BB-AF5F-4FFD-9193-0F270AE1F55E}" presName="text_4" presStyleLbl="node1" presStyleIdx="3" presStyleCnt="4">
        <dgm:presLayoutVars>
          <dgm:bulletEnabled val="1"/>
        </dgm:presLayoutVars>
      </dgm:prSet>
      <dgm:spPr/>
    </dgm:pt>
    <dgm:pt modelId="{C84CBFB2-A5E0-4EC3-BEF6-00534A778AB0}" type="pres">
      <dgm:prSet presAssocID="{8A10F2BB-AF5F-4FFD-9193-0F270AE1F55E}" presName="accent_4" presStyleCnt="0"/>
      <dgm:spPr/>
    </dgm:pt>
    <dgm:pt modelId="{08188617-6CBB-4E5E-9C5E-DE2597C7A14B}" type="pres">
      <dgm:prSet presAssocID="{8A10F2BB-AF5F-4FFD-9193-0F270AE1F55E}" presName="accentRepeatNode" presStyleLbl="solidFgAcc1" presStyleIdx="3" presStyleCnt="4"/>
      <dgm:spPr/>
    </dgm:pt>
  </dgm:ptLst>
  <dgm:cxnLst>
    <dgm:cxn modelId="{F4851D09-801C-42C8-812B-49EF6FFB7FE1}" type="presOf" srcId="{EA15D570-1E01-49B9-85E0-0B37E1A7000E}" destId="{ADEF3520-19A8-4BAE-B44F-5163F669F1BD}" srcOrd="0" destOrd="0" presId="urn:microsoft.com/office/officeart/2008/layout/VerticalCurvedList"/>
    <dgm:cxn modelId="{0567AE47-BC02-46F9-B4B0-C3DAB20694B2}" srcId="{EA15D570-1E01-49B9-85E0-0B37E1A7000E}" destId="{1CC75C51-0B7A-4F5E-A24A-BEEC9EB4C172}" srcOrd="2" destOrd="0" parTransId="{637C82EB-B9B7-4FD2-BCC4-C2195E290F64}" sibTransId="{BC03BFE7-3483-4E01-858C-308494A67DA5}"/>
    <dgm:cxn modelId="{D36E3769-3CED-45CB-9B58-E85DC334A81E}" type="presOf" srcId="{C687B440-9263-4CB0-84E7-8C8B536A3077}" destId="{C1927A24-5E71-424D-8751-83DCDE2B5DE7}" srcOrd="0" destOrd="0" presId="urn:microsoft.com/office/officeart/2008/layout/VerticalCurvedList"/>
    <dgm:cxn modelId="{EE71B5A1-825B-485D-AEF7-5FD0322C6741}" srcId="{EA15D570-1E01-49B9-85E0-0B37E1A7000E}" destId="{8A10F2BB-AF5F-4FFD-9193-0F270AE1F55E}" srcOrd="3" destOrd="0" parTransId="{8E788323-9E2F-4121-9CDD-F90A4BDCEB78}" sibTransId="{365AE822-D9DB-4655-8F6D-E8C857F1CC50}"/>
    <dgm:cxn modelId="{D2D3D1D2-B379-4889-869B-C9AED5F86D84}" type="presOf" srcId="{8A10F2BB-AF5F-4FFD-9193-0F270AE1F55E}" destId="{6B9650BE-8D3D-421A-8282-2F8C879D06AA}" srcOrd="0" destOrd="0" presId="urn:microsoft.com/office/officeart/2008/layout/VerticalCurvedList"/>
    <dgm:cxn modelId="{F0C65CDD-866C-4FC8-A673-EE2F2DA8A933}" srcId="{EA15D570-1E01-49B9-85E0-0B37E1A7000E}" destId="{0C2F4CC8-0027-4D43-93C2-D40FD6C77B95}" srcOrd="0" destOrd="0" parTransId="{8D0F8DA2-75A1-4328-8900-5F0238F7DBA8}" sibTransId="{C687B440-9263-4CB0-84E7-8C8B536A3077}"/>
    <dgm:cxn modelId="{B78C86DD-1B57-40BC-AF93-8970A326223E}" type="presOf" srcId="{15FA54CF-E1A0-41E3-9527-7D68654FBE5B}" destId="{130C9E38-7970-4D1F-9C48-C84986EA690F}" srcOrd="0" destOrd="0" presId="urn:microsoft.com/office/officeart/2008/layout/VerticalCurvedList"/>
    <dgm:cxn modelId="{4DDF2BE0-F11A-4712-B4F1-7F172513EA95}" type="presOf" srcId="{0C2F4CC8-0027-4D43-93C2-D40FD6C77B95}" destId="{3B16DBF8-0644-4282-9602-4DCAFB469C6C}" srcOrd="0" destOrd="0" presId="urn:microsoft.com/office/officeart/2008/layout/VerticalCurvedList"/>
    <dgm:cxn modelId="{C16814E9-26BC-4F26-9C9D-645242C07311}" srcId="{EA15D570-1E01-49B9-85E0-0B37E1A7000E}" destId="{15FA54CF-E1A0-41E3-9527-7D68654FBE5B}" srcOrd="1" destOrd="0" parTransId="{68724C0A-A303-469A-85D9-86B60F2C40F8}" sibTransId="{BFE8A906-101F-49AB-85E2-2A5954075E71}"/>
    <dgm:cxn modelId="{D34CDEF4-710B-4067-AA7B-5D90A82954B8}" type="presOf" srcId="{1CC75C51-0B7A-4F5E-A24A-BEEC9EB4C172}" destId="{69125355-835D-41D4-B3B5-1D91B623EBDE}" srcOrd="0" destOrd="0" presId="urn:microsoft.com/office/officeart/2008/layout/VerticalCurvedList"/>
    <dgm:cxn modelId="{52D513CC-60BB-4F5C-A031-5ABE0C226A3E}" type="presParOf" srcId="{ADEF3520-19A8-4BAE-B44F-5163F669F1BD}" destId="{E930B8DE-A8AB-4A6B-B244-32F25D0D4B5A}" srcOrd="0" destOrd="0" presId="urn:microsoft.com/office/officeart/2008/layout/VerticalCurvedList"/>
    <dgm:cxn modelId="{E5CC7B0F-8BEA-447D-8455-B9E2CC41B962}" type="presParOf" srcId="{E930B8DE-A8AB-4A6B-B244-32F25D0D4B5A}" destId="{29232C85-D8FB-4A5F-A15F-0F86D7065E2D}" srcOrd="0" destOrd="0" presId="urn:microsoft.com/office/officeart/2008/layout/VerticalCurvedList"/>
    <dgm:cxn modelId="{7A42847F-A1CF-4F9D-89D0-693D111D0BB6}" type="presParOf" srcId="{29232C85-D8FB-4A5F-A15F-0F86D7065E2D}" destId="{152E7434-663F-4D44-A64E-C1D1AF5F41D1}" srcOrd="0" destOrd="0" presId="urn:microsoft.com/office/officeart/2008/layout/VerticalCurvedList"/>
    <dgm:cxn modelId="{6E541019-BE61-44BE-B481-F39E98306171}" type="presParOf" srcId="{29232C85-D8FB-4A5F-A15F-0F86D7065E2D}" destId="{C1927A24-5E71-424D-8751-83DCDE2B5DE7}" srcOrd="1" destOrd="0" presId="urn:microsoft.com/office/officeart/2008/layout/VerticalCurvedList"/>
    <dgm:cxn modelId="{ABC86C96-EA68-4751-9A13-5AF8E80A297C}" type="presParOf" srcId="{29232C85-D8FB-4A5F-A15F-0F86D7065E2D}" destId="{8779441A-6737-46B9-B3C2-74160EE25F65}" srcOrd="2" destOrd="0" presId="urn:microsoft.com/office/officeart/2008/layout/VerticalCurvedList"/>
    <dgm:cxn modelId="{54BCFEE3-0ABD-43F7-8D0E-509A3600565D}" type="presParOf" srcId="{29232C85-D8FB-4A5F-A15F-0F86D7065E2D}" destId="{87B9379F-BFE9-4A8B-95E0-F6CCFD530FD7}" srcOrd="3" destOrd="0" presId="urn:microsoft.com/office/officeart/2008/layout/VerticalCurvedList"/>
    <dgm:cxn modelId="{A42D8A6D-881E-4C25-A1E5-2167F01B814C}" type="presParOf" srcId="{E930B8DE-A8AB-4A6B-B244-32F25D0D4B5A}" destId="{3B16DBF8-0644-4282-9602-4DCAFB469C6C}" srcOrd="1" destOrd="0" presId="urn:microsoft.com/office/officeart/2008/layout/VerticalCurvedList"/>
    <dgm:cxn modelId="{51C26C98-941B-4C70-AF01-9165080D2F8F}" type="presParOf" srcId="{E930B8DE-A8AB-4A6B-B244-32F25D0D4B5A}" destId="{732CCB8D-CE89-41E0-9D40-CA4041813039}" srcOrd="2" destOrd="0" presId="urn:microsoft.com/office/officeart/2008/layout/VerticalCurvedList"/>
    <dgm:cxn modelId="{918933F8-F6C6-481F-954C-194CFA6C8287}" type="presParOf" srcId="{732CCB8D-CE89-41E0-9D40-CA4041813039}" destId="{8B3BF31B-BCA7-46C0-8EE3-AAE2ACDF5858}" srcOrd="0" destOrd="0" presId="urn:microsoft.com/office/officeart/2008/layout/VerticalCurvedList"/>
    <dgm:cxn modelId="{64221AEF-705B-4808-9B10-D15547F1A332}" type="presParOf" srcId="{E930B8DE-A8AB-4A6B-B244-32F25D0D4B5A}" destId="{130C9E38-7970-4D1F-9C48-C84986EA690F}" srcOrd="3" destOrd="0" presId="urn:microsoft.com/office/officeart/2008/layout/VerticalCurvedList"/>
    <dgm:cxn modelId="{0A94A94E-C3BF-4EFB-B47F-A57C5D275520}" type="presParOf" srcId="{E930B8DE-A8AB-4A6B-B244-32F25D0D4B5A}" destId="{86BD5FA7-1DAE-4BE0-9329-091F2B57F4DE}" srcOrd="4" destOrd="0" presId="urn:microsoft.com/office/officeart/2008/layout/VerticalCurvedList"/>
    <dgm:cxn modelId="{F75C2B2A-4454-4FBD-87A7-20682305B54C}" type="presParOf" srcId="{86BD5FA7-1DAE-4BE0-9329-091F2B57F4DE}" destId="{D92A3D62-5834-4374-93FB-9371B67D02EB}" srcOrd="0" destOrd="0" presId="urn:microsoft.com/office/officeart/2008/layout/VerticalCurvedList"/>
    <dgm:cxn modelId="{72DFFD3A-156C-43EE-B089-18EA3D07738E}" type="presParOf" srcId="{E930B8DE-A8AB-4A6B-B244-32F25D0D4B5A}" destId="{69125355-835D-41D4-B3B5-1D91B623EBDE}" srcOrd="5" destOrd="0" presId="urn:microsoft.com/office/officeart/2008/layout/VerticalCurvedList"/>
    <dgm:cxn modelId="{E760605D-F97F-43AC-A16A-59CF5A1453C4}" type="presParOf" srcId="{E930B8DE-A8AB-4A6B-B244-32F25D0D4B5A}" destId="{032CBA4E-AFB3-4C51-974F-58797DF64CF7}" srcOrd="6" destOrd="0" presId="urn:microsoft.com/office/officeart/2008/layout/VerticalCurvedList"/>
    <dgm:cxn modelId="{B20FEF40-EBFE-47FD-AFC6-D159382EA943}" type="presParOf" srcId="{032CBA4E-AFB3-4C51-974F-58797DF64CF7}" destId="{56A84869-97BD-4099-8CDF-45745B29CBFF}" srcOrd="0" destOrd="0" presId="urn:microsoft.com/office/officeart/2008/layout/VerticalCurvedList"/>
    <dgm:cxn modelId="{5750EE3F-272B-43E6-8273-3E5DF08CFA5F}" type="presParOf" srcId="{E930B8DE-A8AB-4A6B-B244-32F25D0D4B5A}" destId="{6B9650BE-8D3D-421A-8282-2F8C879D06AA}" srcOrd="7" destOrd="0" presId="urn:microsoft.com/office/officeart/2008/layout/VerticalCurvedList"/>
    <dgm:cxn modelId="{7D80BCB4-59D0-4121-9FB9-C660D5EF1B39}" type="presParOf" srcId="{E930B8DE-A8AB-4A6B-B244-32F25D0D4B5A}" destId="{C84CBFB2-A5E0-4EC3-BEF6-00534A778AB0}" srcOrd="8" destOrd="0" presId="urn:microsoft.com/office/officeart/2008/layout/VerticalCurvedList"/>
    <dgm:cxn modelId="{2B314BA3-BC30-46E6-9EDB-BB3E587FE9BF}" type="presParOf" srcId="{C84CBFB2-A5E0-4EC3-BEF6-00534A778AB0}" destId="{08188617-6CBB-4E5E-9C5E-DE2597C7A1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5D570-1E01-49B9-85E0-0B37E1A700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469EAC-1090-4DA4-9ED1-18F2ED2EEFFE}">
      <dgm:prSet phldrT="[Text]"/>
      <dgm:spPr/>
      <dgm:t>
        <a:bodyPr/>
        <a:lstStyle/>
        <a:p>
          <a:r>
            <a:rPr lang="vi-VN" dirty="0"/>
            <a:t>Xác định chiến lược</a:t>
          </a:r>
          <a:endParaRPr lang="en-US" dirty="0"/>
        </a:p>
      </dgm:t>
    </dgm:pt>
    <dgm:pt modelId="{F988B896-2F33-4A14-8EE3-B8C7F970F1BA}" type="parTrans" cxnId="{7B76559A-D15A-4A04-B16E-3D9A1C87D1D8}">
      <dgm:prSet/>
      <dgm:spPr/>
      <dgm:t>
        <a:bodyPr/>
        <a:lstStyle/>
        <a:p>
          <a:endParaRPr lang="en-US"/>
        </a:p>
      </dgm:t>
    </dgm:pt>
    <dgm:pt modelId="{41CCEAD8-F4A2-4833-BB9B-455888CF3492}" type="sibTrans" cxnId="{7B76559A-D15A-4A04-B16E-3D9A1C87D1D8}">
      <dgm:prSet/>
      <dgm:spPr/>
      <dgm:t>
        <a:bodyPr/>
        <a:lstStyle/>
        <a:p>
          <a:endParaRPr lang="en-US"/>
        </a:p>
      </dgm:t>
    </dgm:pt>
    <dgm:pt modelId="{F7BDD3C1-F263-47E4-AD15-7FC490B32208}">
      <dgm:prSet phldrT="[Text]"/>
      <dgm:spPr/>
      <dgm:t>
        <a:bodyPr/>
        <a:lstStyle/>
        <a:p>
          <a:r>
            <a:rPr lang="vi-VN" dirty="0"/>
            <a:t>Xác định nguồn lực </a:t>
          </a:r>
          <a:endParaRPr lang="en-US" dirty="0"/>
        </a:p>
      </dgm:t>
    </dgm:pt>
    <dgm:pt modelId="{CAAED9E3-2F7A-4246-97C1-0B92210D2FF8}" type="parTrans" cxnId="{A5E7E0E2-30BA-42E1-BCE3-584A21DF637F}">
      <dgm:prSet/>
      <dgm:spPr/>
      <dgm:t>
        <a:bodyPr/>
        <a:lstStyle/>
        <a:p>
          <a:endParaRPr lang="en-US"/>
        </a:p>
      </dgm:t>
    </dgm:pt>
    <dgm:pt modelId="{65576EAA-2CD9-4F3F-8314-888C924C843C}" type="sibTrans" cxnId="{A5E7E0E2-30BA-42E1-BCE3-584A21DF637F}">
      <dgm:prSet/>
      <dgm:spPr/>
      <dgm:t>
        <a:bodyPr/>
        <a:lstStyle/>
        <a:p>
          <a:endParaRPr lang="en-US"/>
        </a:p>
      </dgm:t>
    </dgm:pt>
    <dgm:pt modelId="{6DE23331-211D-4004-A41F-63039E680936}">
      <dgm:prSet phldrT="[Text]"/>
      <dgm:spPr/>
      <dgm:t>
        <a:bodyPr/>
        <a:lstStyle/>
        <a:p>
          <a:r>
            <a:rPr lang="vi-VN" dirty="0"/>
            <a:t>Định nghĩa các chỉ số để đánh giá hoạt động kiểm thử</a:t>
          </a:r>
          <a:endParaRPr lang="en-US" dirty="0"/>
        </a:p>
      </dgm:t>
    </dgm:pt>
    <dgm:pt modelId="{30306757-BADF-4ECF-BC70-997831370528}" type="parTrans" cxnId="{C272B474-79CF-4D00-99E5-5F7DA482D67D}">
      <dgm:prSet/>
      <dgm:spPr/>
      <dgm:t>
        <a:bodyPr/>
        <a:lstStyle/>
        <a:p>
          <a:endParaRPr lang="en-US"/>
        </a:p>
      </dgm:t>
    </dgm:pt>
    <dgm:pt modelId="{122B9533-CB18-4CDB-8938-708580697E6E}" type="sibTrans" cxnId="{C272B474-79CF-4D00-99E5-5F7DA482D67D}">
      <dgm:prSet/>
      <dgm:spPr/>
      <dgm:t>
        <a:bodyPr/>
        <a:lstStyle/>
        <a:p>
          <a:endParaRPr lang="en-US"/>
        </a:p>
      </dgm:t>
    </dgm:pt>
    <dgm:pt modelId="{A7AC6C53-1B82-4436-A942-B1B1D0B0E6AD}">
      <dgm:prSet phldrT="[Text]"/>
      <dgm:spPr/>
      <dgm:t>
        <a:bodyPr/>
        <a:lstStyle/>
        <a:p>
          <a:r>
            <a:rPr lang="vi-VN" dirty="0"/>
            <a:t>Xác định tài liệu được sử dụng</a:t>
          </a:r>
          <a:endParaRPr lang="en-US" dirty="0"/>
        </a:p>
      </dgm:t>
    </dgm:pt>
    <dgm:pt modelId="{B1093DCC-A1B0-4B95-901A-8D0141E1AA61}" type="parTrans" cxnId="{E886543F-684B-43F7-A733-C06300A65232}">
      <dgm:prSet/>
      <dgm:spPr/>
      <dgm:t>
        <a:bodyPr/>
        <a:lstStyle/>
        <a:p>
          <a:endParaRPr lang="en-US"/>
        </a:p>
      </dgm:t>
    </dgm:pt>
    <dgm:pt modelId="{F6EF06D1-DF46-4070-BB68-912199D70137}" type="sibTrans" cxnId="{E886543F-684B-43F7-A733-C06300A65232}">
      <dgm:prSet/>
      <dgm:spPr/>
      <dgm:t>
        <a:bodyPr/>
        <a:lstStyle/>
        <a:p>
          <a:endParaRPr lang="en-US"/>
        </a:p>
      </dgm:t>
    </dgm:pt>
    <dgm:pt modelId="{A34C11E0-027D-4474-B352-D7F12CFCAE01}">
      <dgm:prSet phldrT="[Text]"/>
      <dgm:spPr/>
      <dgm:t>
        <a:bodyPr/>
        <a:lstStyle/>
        <a:p>
          <a:r>
            <a:rPr lang="vi-VN" dirty="0"/>
            <a:t>Xác định được thời gian thực hiện </a:t>
          </a:r>
          <a:endParaRPr lang="en-US" dirty="0"/>
        </a:p>
      </dgm:t>
    </dgm:pt>
    <dgm:pt modelId="{0D407DEC-FD94-42EA-B8C2-6CADE46D4B50}" type="parTrans" cxnId="{7146DAF6-31E3-4B2D-9115-E981A64968C4}">
      <dgm:prSet/>
      <dgm:spPr/>
      <dgm:t>
        <a:bodyPr/>
        <a:lstStyle/>
        <a:p>
          <a:endParaRPr lang="en-US"/>
        </a:p>
      </dgm:t>
    </dgm:pt>
    <dgm:pt modelId="{2BABE0A4-78D9-4A00-AB64-C5F30FCA2F64}" type="sibTrans" cxnId="{7146DAF6-31E3-4B2D-9115-E981A64968C4}">
      <dgm:prSet/>
      <dgm:spPr/>
      <dgm:t>
        <a:bodyPr/>
        <a:lstStyle/>
        <a:p>
          <a:endParaRPr lang="en-US"/>
        </a:p>
      </dgm:t>
    </dgm:pt>
    <dgm:pt modelId="{ADEF3520-19A8-4BAE-B44F-5163F669F1BD}" type="pres">
      <dgm:prSet presAssocID="{EA15D570-1E01-49B9-85E0-0B37E1A7000E}" presName="Name0" presStyleCnt="0">
        <dgm:presLayoutVars>
          <dgm:chMax val="7"/>
          <dgm:chPref val="7"/>
          <dgm:dir/>
        </dgm:presLayoutVars>
      </dgm:prSet>
      <dgm:spPr/>
    </dgm:pt>
    <dgm:pt modelId="{E930B8DE-A8AB-4A6B-B244-32F25D0D4B5A}" type="pres">
      <dgm:prSet presAssocID="{EA15D570-1E01-49B9-85E0-0B37E1A7000E}" presName="Name1" presStyleCnt="0"/>
      <dgm:spPr/>
    </dgm:pt>
    <dgm:pt modelId="{29232C85-D8FB-4A5F-A15F-0F86D7065E2D}" type="pres">
      <dgm:prSet presAssocID="{EA15D570-1E01-49B9-85E0-0B37E1A7000E}" presName="cycle" presStyleCnt="0"/>
      <dgm:spPr/>
    </dgm:pt>
    <dgm:pt modelId="{152E7434-663F-4D44-A64E-C1D1AF5F41D1}" type="pres">
      <dgm:prSet presAssocID="{EA15D570-1E01-49B9-85E0-0B37E1A7000E}" presName="srcNode" presStyleLbl="node1" presStyleIdx="0" presStyleCnt="5"/>
      <dgm:spPr/>
    </dgm:pt>
    <dgm:pt modelId="{C1927A24-5E71-424D-8751-83DCDE2B5DE7}" type="pres">
      <dgm:prSet presAssocID="{EA15D570-1E01-49B9-85E0-0B37E1A7000E}" presName="conn" presStyleLbl="parChTrans1D2" presStyleIdx="0" presStyleCnt="1"/>
      <dgm:spPr/>
    </dgm:pt>
    <dgm:pt modelId="{8779441A-6737-46B9-B3C2-74160EE25F65}" type="pres">
      <dgm:prSet presAssocID="{EA15D570-1E01-49B9-85E0-0B37E1A7000E}" presName="extraNode" presStyleLbl="node1" presStyleIdx="0" presStyleCnt="5"/>
      <dgm:spPr/>
    </dgm:pt>
    <dgm:pt modelId="{87B9379F-BFE9-4A8B-95E0-F6CCFD530FD7}" type="pres">
      <dgm:prSet presAssocID="{EA15D570-1E01-49B9-85E0-0B37E1A7000E}" presName="dstNode" presStyleLbl="node1" presStyleIdx="0" presStyleCnt="5"/>
      <dgm:spPr/>
    </dgm:pt>
    <dgm:pt modelId="{24C5B689-3A69-47C7-BF40-DEEB52CF306E}" type="pres">
      <dgm:prSet presAssocID="{6B469EAC-1090-4DA4-9ED1-18F2ED2EEFFE}" presName="text_1" presStyleLbl="node1" presStyleIdx="0" presStyleCnt="5">
        <dgm:presLayoutVars>
          <dgm:bulletEnabled val="1"/>
        </dgm:presLayoutVars>
      </dgm:prSet>
      <dgm:spPr/>
    </dgm:pt>
    <dgm:pt modelId="{C09C49CF-D014-449E-B104-B5A4982F183B}" type="pres">
      <dgm:prSet presAssocID="{6B469EAC-1090-4DA4-9ED1-18F2ED2EEFFE}" presName="accent_1" presStyleCnt="0"/>
      <dgm:spPr/>
    </dgm:pt>
    <dgm:pt modelId="{2C350EAC-319F-4C7D-BC81-4BD4E7157CA0}" type="pres">
      <dgm:prSet presAssocID="{6B469EAC-1090-4DA4-9ED1-18F2ED2EEFFE}" presName="accentRepeatNode" presStyleLbl="solidFgAcc1" presStyleIdx="0" presStyleCnt="5"/>
      <dgm:spPr/>
    </dgm:pt>
    <dgm:pt modelId="{F68A7D3E-4879-4919-A923-3949D5A7865A}" type="pres">
      <dgm:prSet presAssocID="{F7BDD3C1-F263-47E4-AD15-7FC490B32208}" presName="text_2" presStyleLbl="node1" presStyleIdx="1" presStyleCnt="5">
        <dgm:presLayoutVars>
          <dgm:bulletEnabled val="1"/>
        </dgm:presLayoutVars>
      </dgm:prSet>
      <dgm:spPr/>
    </dgm:pt>
    <dgm:pt modelId="{12C89E89-52F6-4584-BF69-12F34FB37755}" type="pres">
      <dgm:prSet presAssocID="{F7BDD3C1-F263-47E4-AD15-7FC490B32208}" presName="accent_2" presStyleCnt="0"/>
      <dgm:spPr/>
    </dgm:pt>
    <dgm:pt modelId="{DBE15360-2A44-4263-B4E0-59C4F86EA541}" type="pres">
      <dgm:prSet presAssocID="{F7BDD3C1-F263-47E4-AD15-7FC490B32208}" presName="accentRepeatNode" presStyleLbl="solidFgAcc1" presStyleIdx="1" presStyleCnt="5"/>
      <dgm:spPr/>
    </dgm:pt>
    <dgm:pt modelId="{DE4D7F62-BE68-4702-940D-33C0B8EA3701}" type="pres">
      <dgm:prSet presAssocID="{6DE23331-211D-4004-A41F-63039E680936}" presName="text_3" presStyleLbl="node1" presStyleIdx="2" presStyleCnt="5">
        <dgm:presLayoutVars>
          <dgm:bulletEnabled val="1"/>
        </dgm:presLayoutVars>
      </dgm:prSet>
      <dgm:spPr/>
    </dgm:pt>
    <dgm:pt modelId="{174F2244-24F7-4359-87C5-C5B1B73E825B}" type="pres">
      <dgm:prSet presAssocID="{6DE23331-211D-4004-A41F-63039E680936}" presName="accent_3" presStyleCnt="0"/>
      <dgm:spPr/>
    </dgm:pt>
    <dgm:pt modelId="{537E1152-6FE9-4E08-8C79-BB79A4B53534}" type="pres">
      <dgm:prSet presAssocID="{6DE23331-211D-4004-A41F-63039E680936}" presName="accentRepeatNode" presStyleLbl="solidFgAcc1" presStyleIdx="2" presStyleCnt="5"/>
      <dgm:spPr/>
    </dgm:pt>
    <dgm:pt modelId="{C05AA6F8-C810-426E-829A-3102105E92BC}" type="pres">
      <dgm:prSet presAssocID="{A7AC6C53-1B82-4436-A942-B1B1D0B0E6AD}" presName="text_4" presStyleLbl="node1" presStyleIdx="3" presStyleCnt="5">
        <dgm:presLayoutVars>
          <dgm:bulletEnabled val="1"/>
        </dgm:presLayoutVars>
      </dgm:prSet>
      <dgm:spPr/>
    </dgm:pt>
    <dgm:pt modelId="{BD48E843-6572-45D9-BBD1-B5F51613D9E1}" type="pres">
      <dgm:prSet presAssocID="{A7AC6C53-1B82-4436-A942-B1B1D0B0E6AD}" presName="accent_4" presStyleCnt="0"/>
      <dgm:spPr/>
    </dgm:pt>
    <dgm:pt modelId="{4E44C6C0-D05D-4E99-9702-949741D10580}" type="pres">
      <dgm:prSet presAssocID="{A7AC6C53-1B82-4436-A942-B1B1D0B0E6AD}" presName="accentRepeatNode" presStyleLbl="solidFgAcc1" presStyleIdx="3" presStyleCnt="5"/>
      <dgm:spPr/>
    </dgm:pt>
    <dgm:pt modelId="{D36EFAF2-3191-46BC-80EA-98DBEFAC33DE}" type="pres">
      <dgm:prSet presAssocID="{A34C11E0-027D-4474-B352-D7F12CFCAE01}" presName="text_5" presStyleLbl="node1" presStyleIdx="4" presStyleCnt="5">
        <dgm:presLayoutVars>
          <dgm:bulletEnabled val="1"/>
        </dgm:presLayoutVars>
      </dgm:prSet>
      <dgm:spPr/>
    </dgm:pt>
    <dgm:pt modelId="{BBF61F9D-B5B0-47D8-AA67-29242B8349C6}" type="pres">
      <dgm:prSet presAssocID="{A34C11E0-027D-4474-B352-D7F12CFCAE01}" presName="accent_5" presStyleCnt="0"/>
      <dgm:spPr/>
    </dgm:pt>
    <dgm:pt modelId="{EA79C411-83FE-40AC-8C72-0392543941BB}" type="pres">
      <dgm:prSet presAssocID="{A34C11E0-027D-4474-B352-D7F12CFCAE01}" presName="accentRepeatNode" presStyleLbl="solidFgAcc1" presStyleIdx="4" presStyleCnt="5"/>
      <dgm:spPr/>
    </dgm:pt>
  </dgm:ptLst>
  <dgm:cxnLst>
    <dgm:cxn modelId="{F4851D09-801C-42C8-812B-49EF6FFB7FE1}" type="presOf" srcId="{EA15D570-1E01-49B9-85E0-0B37E1A7000E}" destId="{ADEF3520-19A8-4BAE-B44F-5163F669F1BD}" srcOrd="0" destOrd="0" presId="urn:microsoft.com/office/officeart/2008/layout/VerticalCurvedList"/>
    <dgm:cxn modelId="{EFC2AF24-96FA-40B6-9754-BC2FA790451B}" type="presOf" srcId="{41CCEAD8-F4A2-4833-BB9B-455888CF3492}" destId="{C1927A24-5E71-424D-8751-83DCDE2B5DE7}" srcOrd="0" destOrd="0" presId="urn:microsoft.com/office/officeart/2008/layout/VerticalCurvedList"/>
    <dgm:cxn modelId="{E886543F-684B-43F7-A733-C06300A65232}" srcId="{EA15D570-1E01-49B9-85E0-0B37E1A7000E}" destId="{A7AC6C53-1B82-4436-A942-B1B1D0B0E6AD}" srcOrd="3" destOrd="0" parTransId="{B1093DCC-A1B0-4B95-901A-8D0141E1AA61}" sibTransId="{F6EF06D1-DF46-4070-BB68-912199D70137}"/>
    <dgm:cxn modelId="{C272B474-79CF-4D00-99E5-5F7DA482D67D}" srcId="{EA15D570-1E01-49B9-85E0-0B37E1A7000E}" destId="{6DE23331-211D-4004-A41F-63039E680936}" srcOrd="2" destOrd="0" parTransId="{30306757-BADF-4ECF-BC70-997831370528}" sibTransId="{122B9533-CB18-4CDB-8938-708580697E6E}"/>
    <dgm:cxn modelId="{6BAFE18F-C2C4-4424-B177-4D8899AFDB16}" type="presOf" srcId="{F7BDD3C1-F263-47E4-AD15-7FC490B32208}" destId="{F68A7D3E-4879-4919-A923-3949D5A7865A}" srcOrd="0" destOrd="0" presId="urn:microsoft.com/office/officeart/2008/layout/VerticalCurvedList"/>
    <dgm:cxn modelId="{7B76559A-D15A-4A04-B16E-3D9A1C87D1D8}" srcId="{EA15D570-1E01-49B9-85E0-0B37E1A7000E}" destId="{6B469EAC-1090-4DA4-9ED1-18F2ED2EEFFE}" srcOrd="0" destOrd="0" parTransId="{F988B896-2F33-4A14-8EE3-B8C7F970F1BA}" sibTransId="{41CCEAD8-F4A2-4833-BB9B-455888CF3492}"/>
    <dgm:cxn modelId="{E2C6D6AE-51A2-46F3-87C7-07D66A0A708C}" type="presOf" srcId="{A7AC6C53-1B82-4436-A942-B1B1D0B0E6AD}" destId="{C05AA6F8-C810-426E-829A-3102105E92BC}" srcOrd="0" destOrd="0" presId="urn:microsoft.com/office/officeart/2008/layout/VerticalCurvedList"/>
    <dgm:cxn modelId="{5A1A4EB7-590D-4CD3-A605-ECC2338958BD}" type="presOf" srcId="{A34C11E0-027D-4474-B352-D7F12CFCAE01}" destId="{D36EFAF2-3191-46BC-80EA-98DBEFAC33DE}" srcOrd="0" destOrd="0" presId="urn:microsoft.com/office/officeart/2008/layout/VerticalCurvedList"/>
    <dgm:cxn modelId="{E809AAC7-00E1-4A1C-BAC7-096DE9C843FA}" type="presOf" srcId="{6DE23331-211D-4004-A41F-63039E680936}" destId="{DE4D7F62-BE68-4702-940D-33C0B8EA3701}" srcOrd="0" destOrd="0" presId="urn:microsoft.com/office/officeart/2008/layout/VerticalCurvedList"/>
    <dgm:cxn modelId="{F7E254CE-AD47-4051-934D-278A47EF7785}" type="presOf" srcId="{6B469EAC-1090-4DA4-9ED1-18F2ED2EEFFE}" destId="{24C5B689-3A69-47C7-BF40-DEEB52CF306E}" srcOrd="0" destOrd="0" presId="urn:microsoft.com/office/officeart/2008/layout/VerticalCurvedList"/>
    <dgm:cxn modelId="{A5E7E0E2-30BA-42E1-BCE3-584A21DF637F}" srcId="{EA15D570-1E01-49B9-85E0-0B37E1A7000E}" destId="{F7BDD3C1-F263-47E4-AD15-7FC490B32208}" srcOrd="1" destOrd="0" parTransId="{CAAED9E3-2F7A-4246-97C1-0B92210D2FF8}" sibTransId="{65576EAA-2CD9-4F3F-8314-888C924C843C}"/>
    <dgm:cxn modelId="{7146DAF6-31E3-4B2D-9115-E981A64968C4}" srcId="{EA15D570-1E01-49B9-85E0-0B37E1A7000E}" destId="{A34C11E0-027D-4474-B352-D7F12CFCAE01}" srcOrd="4" destOrd="0" parTransId="{0D407DEC-FD94-42EA-B8C2-6CADE46D4B50}" sibTransId="{2BABE0A4-78D9-4A00-AB64-C5F30FCA2F64}"/>
    <dgm:cxn modelId="{52D513CC-60BB-4F5C-A031-5ABE0C226A3E}" type="presParOf" srcId="{ADEF3520-19A8-4BAE-B44F-5163F669F1BD}" destId="{E930B8DE-A8AB-4A6B-B244-32F25D0D4B5A}" srcOrd="0" destOrd="0" presId="urn:microsoft.com/office/officeart/2008/layout/VerticalCurvedList"/>
    <dgm:cxn modelId="{E5CC7B0F-8BEA-447D-8455-B9E2CC41B962}" type="presParOf" srcId="{E930B8DE-A8AB-4A6B-B244-32F25D0D4B5A}" destId="{29232C85-D8FB-4A5F-A15F-0F86D7065E2D}" srcOrd="0" destOrd="0" presId="urn:microsoft.com/office/officeart/2008/layout/VerticalCurvedList"/>
    <dgm:cxn modelId="{7A42847F-A1CF-4F9D-89D0-693D111D0BB6}" type="presParOf" srcId="{29232C85-D8FB-4A5F-A15F-0F86D7065E2D}" destId="{152E7434-663F-4D44-A64E-C1D1AF5F41D1}" srcOrd="0" destOrd="0" presId="urn:microsoft.com/office/officeart/2008/layout/VerticalCurvedList"/>
    <dgm:cxn modelId="{6E541019-BE61-44BE-B481-F39E98306171}" type="presParOf" srcId="{29232C85-D8FB-4A5F-A15F-0F86D7065E2D}" destId="{C1927A24-5E71-424D-8751-83DCDE2B5DE7}" srcOrd="1" destOrd="0" presId="urn:microsoft.com/office/officeart/2008/layout/VerticalCurvedList"/>
    <dgm:cxn modelId="{ABC86C96-EA68-4751-9A13-5AF8E80A297C}" type="presParOf" srcId="{29232C85-D8FB-4A5F-A15F-0F86D7065E2D}" destId="{8779441A-6737-46B9-B3C2-74160EE25F65}" srcOrd="2" destOrd="0" presId="urn:microsoft.com/office/officeart/2008/layout/VerticalCurvedList"/>
    <dgm:cxn modelId="{54BCFEE3-0ABD-43F7-8D0E-509A3600565D}" type="presParOf" srcId="{29232C85-D8FB-4A5F-A15F-0F86D7065E2D}" destId="{87B9379F-BFE9-4A8B-95E0-F6CCFD530FD7}" srcOrd="3" destOrd="0" presId="urn:microsoft.com/office/officeart/2008/layout/VerticalCurvedList"/>
    <dgm:cxn modelId="{0DA6EE7E-0802-4556-A22A-F1E45FB2C1AD}" type="presParOf" srcId="{E930B8DE-A8AB-4A6B-B244-32F25D0D4B5A}" destId="{24C5B689-3A69-47C7-BF40-DEEB52CF306E}" srcOrd="1" destOrd="0" presId="urn:microsoft.com/office/officeart/2008/layout/VerticalCurvedList"/>
    <dgm:cxn modelId="{77339E9A-D754-469D-8E87-F113E459079B}" type="presParOf" srcId="{E930B8DE-A8AB-4A6B-B244-32F25D0D4B5A}" destId="{C09C49CF-D014-449E-B104-B5A4982F183B}" srcOrd="2" destOrd="0" presId="urn:microsoft.com/office/officeart/2008/layout/VerticalCurvedList"/>
    <dgm:cxn modelId="{864977AB-1D0B-4E34-B4EE-131076CDE0C8}" type="presParOf" srcId="{C09C49CF-D014-449E-B104-B5A4982F183B}" destId="{2C350EAC-319F-4C7D-BC81-4BD4E7157CA0}" srcOrd="0" destOrd="0" presId="urn:microsoft.com/office/officeart/2008/layout/VerticalCurvedList"/>
    <dgm:cxn modelId="{4D94681A-3741-4636-84C3-357CB24B20E9}" type="presParOf" srcId="{E930B8DE-A8AB-4A6B-B244-32F25D0D4B5A}" destId="{F68A7D3E-4879-4919-A923-3949D5A7865A}" srcOrd="3" destOrd="0" presId="urn:microsoft.com/office/officeart/2008/layout/VerticalCurvedList"/>
    <dgm:cxn modelId="{7862493C-996D-4125-A6BE-DDBD5F698F59}" type="presParOf" srcId="{E930B8DE-A8AB-4A6B-B244-32F25D0D4B5A}" destId="{12C89E89-52F6-4584-BF69-12F34FB37755}" srcOrd="4" destOrd="0" presId="urn:microsoft.com/office/officeart/2008/layout/VerticalCurvedList"/>
    <dgm:cxn modelId="{309F2FAD-5A62-41DC-9948-E737F36ED9A1}" type="presParOf" srcId="{12C89E89-52F6-4584-BF69-12F34FB37755}" destId="{DBE15360-2A44-4263-B4E0-59C4F86EA541}" srcOrd="0" destOrd="0" presId="urn:microsoft.com/office/officeart/2008/layout/VerticalCurvedList"/>
    <dgm:cxn modelId="{000AEDDC-0E9D-48CE-A0A0-B30B5668DC81}" type="presParOf" srcId="{E930B8DE-A8AB-4A6B-B244-32F25D0D4B5A}" destId="{DE4D7F62-BE68-4702-940D-33C0B8EA3701}" srcOrd="5" destOrd="0" presId="urn:microsoft.com/office/officeart/2008/layout/VerticalCurvedList"/>
    <dgm:cxn modelId="{DF255F4D-13D2-47A8-A89F-614305E14E04}" type="presParOf" srcId="{E930B8DE-A8AB-4A6B-B244-32F25D0D4B5A}" destId="{174F2244-24F7-4359-87C5-C5B1B73E825B}" srcOrd="6" destOrd="0" presId="urn:microsoft.com/office/officeart/2008/layout/VerticalCurvedList"/>
    <dgm:cxn modelId="{A204C47A-E9D9-490B-A996-FC5526078AD7}" type="presParOf" srcId="{174F2244-24F7-4359-87C5-C5B1B73E825B}" destId="{537E1152-6FE9-4E08-8C79-BB79A4B53534}" srcOrd="0" destOrd="0" presId="urn:microsoft.com/office/officeart/2008/layout/VerticalCurvedList"/>
    <dgm:cxn modelId="{562BEB3F-4FF1-4D7E-825F-7CE45CF654B9}" type="presParOf" srcId="{E930B8DE-A8AB-4A6B-B244-32F25D0D4B5A}" destId="{C05AA6F8-C810-426E-829A-3102105E92BC}" srcOrd="7" destOrd="0" presId="urn:microsoft.com/office/officeart/2008/layout/VerticalCurvedList"/>
    <dgm:cxn modelId="{62267CE2-C570-4775-BA50-3F2B0FB8AD3A}" type="presParOf" srcId="{E930B8DE-A8AB-4A6B-B244-32F25D0D4B5A}" destId="{BD48E843-6572-45D9-BBD1-B5F51613D9E1}" srcOrd="8" destOrd="0" presId="urn:microsoft.com/office/officeart/2008/layout/VerticalCurvedList"/>
    <dgm:cxn modelId="{822556CD-BDED-479C-898A-9D00D12C6C7B}" type="presParOf" srcId="{BD48E843-6572-45D9-BBD1-B5F51613D9E1}" destId="{4E44C6C0-D05D-4E99-9702-949741D10580}" srcOrd="0" destOrd="0" presId="urn:microsoft.com/office/officeart/2008/layout/VerticalCurvedList"/>
    <dgm:cxn modelId="{61F5F10E-D8C1-494D-B8F7-9E9EAE1EDBD1}" type="presParOf" srcId="{E930B8DE-A8AB-4A6B-B244-32F25D0D4B5A}" destId="{D36EFAF2-3191-46BC-80EA-98DBEFAC33DE}" srcOrd="9" destOrd="0" presId="urn:microsoft.com/office/officeart/2008/layout/VerticalCurvedList"/>
    <dgm:cxn modelId="{DAFBE6AA-DEFF-472E-A532-2018D28F469B}" type="presParOf" srcId="{E930B8DE-A8AB-4A6B-B244-32F25D0D4B5A}" destId="{BBF61F9D-B5B0-47D8-AA67-29242B8349C6}" srcOrd="10" destOrd="0" presId="urn:microsoft.com/office/officeart/2008/layout/VerticalCurvedList"/>
    <dgm:cxn modelId="{8158A5C3-5063-49D2-9AF3-FF123FCB3543}" type="presParOf" srcId="{BBF61F9D-B5B0-47D8-AA67-29242B8349C6}" destId="{EA79C411-83FE-40AC-8C72-0392543941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565A2-BA45-4F3C-B872-F8CF2BFF071D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EED10F3-9A88-4EDA-B068-3F1A350F7F41}">
      <dgm:prSet phldrT="[Text]"/>
      <dgm:spPr/>
      <dgm:t>
        <a:bodyPr/>
        <a:lstStyle/>
        <a:p>
          <a:r>
            <a:rPr lang="vi-VN" dirty="0"/>
            <a:t>Test Plan</a:t>
          </a:r>
          <a:endParaRPr lang="en-US" dirty="0"/>
        </a:p>
      </dgm:t>
    </dgm:pt>
    <dgm:pt modelId="{2E5195D7-C57E-4856-8503-C15C541B012A}" type="parTrans" cxnId="{AB830498-4935-4D46-A222-635A6B295257}">
      <dgm:prSet/>
      <dgm:spPr/>
      <dgm:t>
        <a:bodyPr/>
        <a:lstStyle/>
        <a:p>
          <a:endParaRPr lang="en-US"/>
        </a:p>
      </dgm:t>
    </dgm:pt>
    <dgm:pt modelId="{C87EA888-78B2-4BE4-AD1E-A196F7C8813C}" type="sibTrans" cxnId="{AB830498-4935-4D46-A222-635A6B295257}">
      <dgm:prSet/>
      <dgm:spPr/>
      <dgm:t>
        <a:bodyPr/>
        <a:lstStyle/>
        <a:p>
          <a:endParaRPr lang="en-US"/>
        </a:p>
      </dgm:t>
    </dgm:pt>
    <dgm:pt modelId="{3A804B3A-43D5-4523-AC02-43119F87A132}">
      <dgm:prSet phldrT="[Text]"/>
      <dgm:spPr/>
      <dgm:t>
        <a:bodyPr/>
        <a:lstStyle/>
        <a:p>
          <a:r>
            <a:rPr lang="vi-VN" dirty="0"/>
            <a:t>Giới thiệu</a:t>
          </a:r>
          <a:endParaRPr lang="en-US" dirty="0"/>
        </a:p>
      </dgm:t>
    </dgm:pt>
    <dgm:pt modelId="{1AAC7E70-A205-4483-A527-6C1C9B35071F}" type="parTrans" cxnId="{5AF17284-AD98-4793-B491-FBFACAE8B145}">
      <dgm:prSet/>
      <dgm:spPr/>
      <dgm:t>
        <a:bodyPr/>
        <a:lstStyle/>
        <a:p>
          <a:endParaRPr lang="en-US"/>
        </a:p>
      </dgm:t>
    </dgm:pt>
    <dgm:pt modelId="{A3019290-984C-4E43-93F9-C3010178A09C}" type="sibTrans" cxnId="{5AF17284-AD98-4793-B491-FBFACAE8B145}">
      <dgm:prSet/>
      <dgm:spPr/>
      <dgm:t>
        <a:bodyPr/>
        <a:lstStyle/>
        <a:p>
          <a:endParaRPr lang="en-US"/>
        </a:p>
      </dgm:t>
    </dgm:pt>
    <dgm:pt modelId="{5D2E48A2-5866-4E59-858A-0A933DDD6EE5}">
      <dgm:prSet phldrT="[Text]"/>
      <dgm:spPr/>
      <dgm:t>
        <a:bodyPr/>
        <a:lstStyle/>
        <a:p>
          <a:r>
            <a:rPr lang="vi-VN" dirty="0"/>
            <a:t>Tiêu chí để chấp nhận sản phẩm</a:t>
          </a:r>
          <a:endParaRPr lang="en-US" dirty="0"/>
        </a:p>
      </dgm:t>
    </dgm:pt>
    <dgm:pt modelId="{BE72D023-93C1-4A6C-A5AE-B4138FF88356}" type="parTrans" cxnId="{2B9B9805-E7A5-4A0C-9F76-7155CBE35375}">
      <dgm:prSet/>
      <dgm:spPr/>
      <dgm:t>
        <a:bodyPr/>
        <a:lstStyle/>
        <a:p>
          <a:endParaRPr lang="en-US"/>
        </a:p>
      </dgm:t>
    </dgm:pt>
    <dgm:pt modelId="{172814AA-B919-4A46-B9C4-E6E4FC5C4E4B}" type="sibTrans" cxnId="{2B9B9805-E7A5-4A0C-9F76-7155CBE35375}">
      <dgm:prSet/>
      <dgm:spPr/>
      <dgm:t>
        <a:bodyPr/>
        <a:lstStyle/>
        <a:p>
          <a:endParaRPr lang="en-US"/>
        </a:p>
      </dgm:t>
    </dgm:pt>
    <dgm:pt modelId="{EB3EA868-B765-47F8-9815-2E9916DD170F}">
      <dgm:prSet phldrT="[Text]"/>
      <dgm:spPr/>
      <dgm:t>
        <a:bodyPr/>
        <a:lstStyle/>
        <a:p>
          <a:r>
            <a:rPr lang="vi-VN" dirty="0"/>
            <a:t>Các yêu cầu cần kiểm thử</a:t>
          </a:r>
          <a:endParaRPr lang="en-US" dirty="0"/>
        </a:p>
      </dgm:t>
    </dgm:pt>
    <dgm:pt modelId="{038A1616-CD69-4F59-8EF3-2833920983CB}" type="parTrans" cxnId="{8C54B2B2-3046-450B-A359-084710DDCD07}">
      <dgm:prSet/>
      <dgm:spPr/>
      <dgm:t>
        <a:bodyPr/>
        <a:lstStyle/>
        <a:p>
          <a:endParaRPr lang="en-US"/>
        </a:p>
      </dgm:t>
    </dgm:pt>
    <dgm:pt modelId="{4A0E5856-7457-429C-AFB6-493359EBB0D0}" type="sibTrans" cxnId="{8C54B2B2-3046-450B-A359-084710DDCD07}">
      <dgm:prSet/>
      <dgm:spPr/>
      <dgm:t>
        <a:bodyPr/>
        <a:lstStyle/>
        <a:p>
          <a:endParaRPr lang="en-US"/>
        </a:p>
      </dgm:t>
    </dgm:pt>
    <dgm:pt modelId="{9A4067A8-F498-4090-82A6-31E1D5D9002B}">
      <dgm:prSet phldrT="[Text]"/>
      <dgm:spPr/>
      <dgm:t>
        <a:bodyPr/>
        <a:lstStyle/>
        <a:p>
          <a:r>
            <a:rPr lang="vi-VN" dirty="0"/>
            <a:t>Chiến lược kiểm thử</a:t>
          </a:r>
          <a:endParaRPr lang="en-US" dirty="0"/>
        </a:p>
      </dgm:t>
    </dgm:pt>
    <dgm:pt modelId="{16A775FB-5B96-469E-A776-0BFDA073961E}" type="parTrans" cxnId="{964BF0E9-39BB-4927-8F4E-A3AA3FAC547C}">
      <dgm:prSet/>
      <dgm:spPr/>
      <dgm:t>
        <a:bodyPr/>
        <a:lstStyle/>
        <a:p>
          <a:endParaRPr lang="en-US"/>
        </a:p>
      </dgm:t>
    </dgm:pt>
    <dgm:pt modelId="{770EC6BB-B721-4ADF-8BF0-FE93A4360E2D}" type="sibTrans" cxnId="{964BF0E9-39BB-4927-8F4E-A3AA3FAC547C}">
      <dgm:prSet/>
      <dgm:spPr/>
      <dgm:t>
        <a:bodyPr/>
        <a:lstStyle/>
        <a:p>
          <a:endParaRPr lang="en-US"/>
        </a:p>
      </dgm:t>
    </dgm:pt>
    <dgm:pt modelId="{1EE33F71-8464-4C64-9D6E-F8CC6D2A29D5}">
      <dgm:prSet phldrT="[Text]"/>
      <dgm:spPr/>
      <dgm:t>
        <a:bodyPr/>
        <a:lstStyle/>
        <a:p>
          <a:r>
            <a:rPr lang="vi-VN" dirty="0"/>
            <a:t>Nguồn nhân lực </a:t>
          </a:r>
          <a:endParaRPr lang="en-US" dirty="0"/>
        </a:p>
      </dgm:t>
    </dgm:pt>
    <dgm:pt modelId="{E9799BB8-A76D-4D5D-A070-0E4B31AD79F0}" type="parTrans" cxnId="{3A7BC5B7-6A26-46B5-A7E6-64A9111C9F50}">
      <dgm:prSet/>
      <dgm:spPr/>
      <dgm:t>
        <a:bodyPr/>
        <a:lstStyle/>
        <a:p>
          <a:endParaRPr lang="en-US"/>
        </a:p>
      </dgm:t>
    </dgm:pt>
    <dgm:pt modelId="{48554F02-CB28-4E30-8832-635595BB8F86}" type="sibTrans" cxnId="{3A7BC5B7-6A26-46B5-A7E6-64A9111C9F50}">
      <dgm:prSet/>
      <dgm:spPr/>
      <dgm:t>
        <a:bodyPr/>
        <a:lstStyle/>
        <a:p>
          <a:endParaRPr lang="en-US"/>
        </a:p>
      </dgm:t>
    </dgm:pt>
    <dgm:pt modelId="{556A19C3-1B42-449D-A170-666AD95AC816}">
      <dgm:prSet phldrT="[Text]"/>
      <dgm:spPr/>
      <dgm:t>
        <a:bodyPr/>
        <a:lstStyle/>
        <a:p>
          <a:r>
            <a:rPr lang="vi-VN" dirty="0"/>
            <a:t>Lịch cho các hoạt động kiểm thử</a:t>
          </a:r>
          <a:endParaRPr lang="en-US" dirty="0"/>
        </a:p>
      </dgm:t>
    </dgm:pt>
    <dgm:pt modelId="{244C3A0D-F16A-4E84-BDBB-B49FE1A6CBDD}" type="parTrans" cxnId="{5D8EBCDC-BC38-46AF-B17A-E830B4C4B00F}">
      <dgm:prSet/>
      <dgm:spPr/>
      <dgm:t>
        <a:bodyPr/>
        <a:lstStyle/>
        <a:p>
          <a:endParaRPr lang="en-US"/>
        </a:p>
      </dgm:t>
    </dgm:pt>
    <dgm:pt modelId="{182DB7D8-9455-40A0-8F0D-5B6BC66FE105}" type="sibTrans" cxnId="{5D8EBCDC-BC38-46AF-B17A-E830B4C4B00F}">
      <dgm:prSet/>
      <dgm:spPr/>
      <dgm:t>
        <a:bodyPr/>
        <a:lstStyle/>
        <a:p>
          <a:endParaRPr lang="en-US"/>
        </a:p>
      </dgm:t>
    </dgm:pt>
    <dgm:pt modelId="{193565D0-ED5A-43B7-B3D9-94E12DE3BB17}">
      <dgm:prSet phldrT="[Text]"/>
      <dgm:spPr/>
      <dgm:t>
        <a:bodyPr/>
        <a:lstStyle/>
        <a:p>
          <a:r>
            <a:rPr lang="vi-VN" dirty="0"/>
            <a:t>Các sản phẩm kiểm thử cần bàn giao</a:t>
          </a:r>
          <a:endParaRPr lang="en-US" dirty="0"/>
        </a:p>
      </dgm:t>
    </dgm:pt>
    <dgm:pt modelId="{9D24F178-A7B3-49C0-9DB6-86CA07240B1D}" type="parTrans" cxnId="{E654E413-69C2-4E85-88E6-0E338F9C8AEA}">
      <dgm:prSet/>
      <dgm:spPr/>
      <dgm:t>
        <a:bodyPr/>
        <a:lstStyle/>
        <a:p>
          <a:endParaRPr lang="en-US"/>
        </a:p>
      </dgm:t>
    </dgm:pt>
    <dgm:pt modelId="{BC14A3A8-D3A6-428A-B879-115614F29F97}" type="sibTrans" cxnId="{E654E413-69C2-4E85-88E6-0E338F9C8AEA}">
      <dgm:prSet/>
      <dgm:spPr/>
      <dgm:t>
        <a:bodyPr/>
        <a:lstStyle/>
        <a:p>
          <a:endParaRPr lang="en-US"/>
        </a:p>
      </dgm:t>
    </dgm:pt>
    <dgm:pt modelId="{D1B339AC-72A1-4519-B74B-12F5F3B0AE6A}" type="pres">
      <dgm:prSet presAssocID="{662565A2-BA45-4F3C-B872-F8CF2BFF071D}" presName="vert0" presStyleCnt="0">
        <dgm:presLayoutVars>
          <dgm:dir/>
          <dgm:animOne val="branch"/>
          <dgm:animLvl val="lvl"/>
        </dgm:presLayoutVars>
      </dgm:prSet>
      <dgm:spPr/>
    </dgm:pt>
    <dgm:pt modelId="{8312B597-ABDB-41A8-8135-59D5E02BAFDF}" type="pres">
      <dgm:prSet presAssocID="{5EED10F3-9A88-4EDA-B068-3F1A350F7F41}" presName="thickLine" presStyleLbl="alignNode1" presStyleIdx="0" presStyleCnt="1"/>
      <dgm:spPr/>
    </dgm:pt>
    <dgm:pt modelId="{0E6B0247-E4A1-4E43-BF01-5A9F512E22C3}" type="pres">
      <dgm:prSet presAssocID="{5EED10F3-9A88-4EDA-B068-3F1A350F7F41}" presName="horz1" presStyleCnt="0"/>
      <dgm:spPr/>
    </dgm:pt>
    <dgm:pt modelId="{D8CBB07E-020A-4A96-A35B-AB73033E3C03}" type="pres">
      <dgm:prSet presAssocID="{5EED10F3-9A88-4EDA-B068-3F1A350F7F41}" presName="tx1" presStyleLbl="revTx" presStyleIdx="0" presStyleCnt="8"/>
      <dgm:spPr/>
    </dgm:pt>
    <dgm:pt modelId="{5586E41E-9A19-446B-98EE-5D7B9D8F1B72}" type="pres">
      <dgm:prSet presAssocID="{5EED10F3-9A88-4EDA-B068-3F1A350F7F41}" presName="vert1" presStyleCnt="0"/>
      <dgm:spPr/>
    </dgm:pt>
    <dgm:pt modelId="{DD50E676-455C-4D6D-9FB0-C2B9C6B99269}" type="pres">
      <dgm:prSet presAssocID="{3A804B3A-43D5-4523-AC02-43119F87A132}" presName="vertSpace2a" presStyleCnt="0"/>
      <dgm:spPr/>
    </dgm:pt>
    <dgm:pt modelId="{50DC0896-4BDE-4D6E-8423-1C027513E130}" type="pres">
      <dgm:prSet presAssocID="{3A804B3A-43D5-4523-AC02-43119F87A132}" presName="horz2" presStyleCnt="0"/>
      <dgm:spPr/>
    </dgm:pt>
    <dgm:pt modelId="{7A35BD38-A686-4213-AD47-8ABF5D5CD88F}" type="pres">
      <dgm:prSet presAssocID="{3A804B3A-43D5-4523-AC02-43119F87A132}" presName="horzSpace2" presStyleCnt="0"/>
      <dgm:spPr/>
    </dgm:pt>
    <dgm:pt modelId="{106116DA-7C6A-4809-BA5F-B9AA0EED4E0A}" type="pres">
      <dgm:prSet presAssocID="{3A804B3A-43D5-4523-AC02-43119F87A132}" presName="tx2" presStyleLbl="revTx" presStyleIdx="1" presStyleCnt="8"/>
      <dgm:spPr/>
    </dgm:pt>
    <dgm:pt modelId="{67E35BB2-583C-49C1-B414-E73C4B08AD07}" type="pres">
      <dgm:prSet presAssocID="{3A804B3A-43D5-4523-AC02-43119F87A132}" presName="vert2" presStyleCnt="0"/>
      <dgm:spPr/>
    </dgm:pt>
    <dgm:pt modelId="{DB36905F-2A88-4F19-A369-6C6BE5705D40}" type="pres">
      <dgm:prSet presAssocID="{3A804B3A-43D5-4523-AC02-43119F87A132}" presName="thinLine2b" presStyleLbl="callout" presStyleIdx="0" presStyleCnt="7"/>
      <dgm:spPr/>
    </dgm:pt>
    <dgm:pt modelId="{F3CB697A-EF86-48C5-9C71-5382BB5708ED}" type="pres">
      <dgm:prSet presAssocID="{3A804B3A-43D5-4523-AC02-43119F87A132}" presName="vertSpace2b" presStyleCnt="0"/>
      <dgm:spPr/>
    </dgm:pt>
    <dgm:pt modelId="{6A305E90-E332-4A52-9EC8-F472B82E682C}" type="pres">
      <dgm:prSet presAssocID="{5D2E48A2-5866-4E59-858A-0A933DDD6EE5}" presName="horz2" presStyleCnt="0"/>
      <dgm:spPr/>
    </dgm:pt>
    <dgm:pt modelId="{FBE48993-E821-4D10-BD06-B31CC7B66476}" type="pres">
      <dgm:prSet presAssocID="{5D2E48A2-5866-4E59-858A-0A933DDD6EE5}" presName="horzSpace2" presStyleCnt="0"/>
      <dgm:spPr/>
    </dgm:pt>
    <dgm:pt modelId="{93E69DB1-F274-42AD-970C-4C872D792E3D}" type="pres">
      <dgm:prSet presAssocID="{5D2E48A2-5866-4E59-858A-0A933DDD6EE5}" presName="tx2" presStyleLbl="revTx" presStyleIdx="2" presStyleCnt="8"/>
      <dgm:spPr/>
    </dgm:pt>
    <dgm:pt modelId="{57B3EAF9-B8C8-4723-8508-646F358E1B19}" type="pres">
      <dgm:prSet presAssocID="{5D2E48A2-5866-4E59-858A-0A933DDD6EE5}" presName="vert2" presStyleCnt="0"/>
      <dgm:spPr/>
    </dgm:pt>
    <dgm:pt modelId="{5D0BCB90-A4AE-45F9-B176-B2B407D5008B}" type="pres">
      <dgm:prSet presAssocID="{5D2E48A2-5866-4E59-858A-0A933DDD6EE5}" presName="thinLine2b" presStyleLbl="callout" presStyleIdx="1" presStyleCnt="7"/>
      <dgm:spPr/>
    </dgm:pt>
    <dgm:pt modelId="{6C33DADE-424F-4A5A-B055-2D92BF37DB4A}" type="pres">
      <dgm:prSet presAssocID="{5D2E48A2-5866-4E59-858A-0A933DDD6EE5}" presName="vertSpace2b" presStyleCnt="0"/>
      <dgm:spPr/>
    </dgm:pt>
    <dgm:pt modelId="{330A4777-DBF7-4EA3-9DAC-B226BF42EA50}" type="pres">
      <dgm:prSet presAssocID="{EB3EA868-B765-47F8-9815-2E9916DD170F}" presName="horz2" presStyleCnt="0"/>
      <dgm:spPr/>
    </dgm:pt>
    <dgm:pt modelId="{00706AFA-56DA-41A1-9181-373A5C81CFFA}" type="pres">
      <dgm:prSet presAssocID="{EB3EA868-B765-47F8-9815-2E9916DD170F}" presName="horzSpace2" presStyleCnt="0"/>
      <dgm:spPr/>
    </dgm:pt>
    <dgm:pt modelId="{6CF3A613-F493-46E5-B098-BB1AD4B58318}" type="pres">
      <dgm:prSet presAssocID="{EB3EA868-B765-47F8-9815-2E9916DD170F}" presName="tx2" presStyleLbl="revTx" presStyleIdx="3" presStyleCnt="8"/>
      <dgm:spPr/>
    </dgm:pt>
    <dgm:pt modelId="{4E5180E0-53A3-4D41-8644-C0CE2C2313ED}" type="pres">
      <dgm:prSet presAssocID="{EB3EA868-B765-47F8-9815-2E9916DD170F}" presName="vert2" presStyleCnt="0"/>
      <dgm:spPr/>
    </dgm:pt>
    <dgm:pt modelId="{9BFC7B70-086A-4B7C-933E-849BD8AAF02B}" type="pres">
      <dgm:prSet presAssocID="{EB3EA868-B765-47F8-9815-2E9916DD170F}" presName="thinLine2b" presStyleLbl="callout" presStyleIdx="2" presStyleCnt="7"/>
      <dgm:spPr/>
    </dgm:pt>
    <dgm:pt modelId="{BBB02F42-495B-4D8A-875F-3010269C08EA}" type="pres">
      <dgm:prSet presAssocID="{EB3EA868-B765-47F8-9815-2E9916DD170F}" presName="vertSpace2b" presStyleCnt="0"/>
      <dgm:spPr/>
    </dgm:pt>
    <dgm:pt modelId="{A4BC3CA0-B377-4655-B9C6-CCD26E40194A}" type="pres">
      <dgm:prSet presAssocID="{9A4067A8-F498-4090-82A6-31E1D5D9002B}" presName="horz2" presStyleCnt="0"/>
      <dgm:spPr/>
    </dgm:pt>
    <dgm:pt modelId="{887969ED-8E59-448B-906D-62ABD230CEC3}" type="pres">
      <dgm:prSet presAssocID="{9A4067A8-F498-4090-82A6-31E1D5D9002B}" presName="horzSpace2" presStyleCnt="0"/>
      <dgm:spPr/>
    </dgm:pt>
    <dgm:pt modelId="{CBAFF0F0-D6EF-4AF7-98A3-9CEEF33F7520}" type="pres">
      <dgm:prSet presAssocID="{9A4067A8-F498-4090-82A6-31E1D5D9002B}" presName="tx2" presStyleLbl="revTx" presStyleIdx="4" presStyleCnt="8"/>
      <dgm:spPr/>
    </dgm:pt>
    <dgm:pt modelId="{1FD240C2-12C2-453A-973C-01D6FAF64024}" type="pres">
      <dgm:prSet presAssocID="{9A4067A8-F498-4090-82A6-31E1D5D9002B}" presName="vert2" presStyleCnt="0"/>
      <dgm:spPr/>
    </dgm:pt>
    <dgm:pt modelId="{62F1D0A2-5059-44A3-B277-1266681A51AB}" type="pres">
      <dgm:prSet presAssocID="{9A4067A8-F498-4090-82A6-31E1D5D9002B}" presName="thinLine2b" presStyleLbl="callout" presStyleIdx="3" presStyleCnt="7"/>
      <dgm:spPr/>
    </dgm:pt>
    <dgm:pt modelId="{03F44BA3-64E3-426C-85C5-00B9370B371A}" type="pres">
      <dgm:prSet presAssocID="{9A4067A8-F498-4090-82A6-31E1D5D9002B}" presName="vertSpace2b" presStyleCnt="0"/>
      <dgm:spPr/>
    </dgm:pt>
    <dgm:pt modelId="{ADD481F0-14D6-4794-9757-27A0F7500122}" type="pres">
      <dgm:prSet presAssocID="{1EE33F71-8464-4C64-9D6E-F8CC6D2A29D5}" presName="horz2" presStyleCnt="0"/>
      <dgm:spPr/>
    </dgm:pt>
    <dgm:pt modelId="{D3B7DD2B-91AC-4BCC-A3F5-863CAF088B8A}" type="pres">
      <dgm:prSet presAssocID="{1EE33F71-8464-4C64-9D6E-F8CC6D2A29D5}" presName="horzSpace2" presStyleCnt="0"/>
      <dgm:spPr/>
    </dgm:pt>
    <dgm:pt modelId="{5B068131-A1CD-4201-B32F-200FD39FF7A7}" type="pres">
      <dgm:prSet presAssocID="{1EE33F71-8464-4C64-9D6E-F8CC6D2A29D5}" presName="tx2" presStyleLbl="revTx" presStyleIdx="5" presStyleCnt="8"/>
      <dgm:spPr/>
    </dgm:pt>
    <dgm:pt modelId="{81A8B867-240B-4A0F-BFE0-9C30868D2A0F}" type="pres">
      <dgm:prSet presAssocID="{1EE33F71-8464-4C64-9D6E-F8CC6D2A29D5}" presName="vert2" presStyleCnt="0"/>
      <dgm:spPr/>
    </dgm:pt>
    <dgm:pt modelId="{CAFF3F3C-360E-4DD7-8A50-C77BD87F8390}" type="pres">
      <dgm:prSet presAssocID="{1EE33F71-8464-4C64-9D6E-F8CC6D2A29D5}" presName="thinLine2b" presStyleLbl="callout" presStyleIdx="4" presStyleCnt="7"/>
      <dgm:spPr/>
    </dgm:pt>
    <dgm:pt modelId="{DCF61955-E823-4299-9A10-D0F518DBD890}" type="pres">
      <dgm:prSet presAssocID="{1EE33F71-8464-4C64-9D6E-F8CC6D2A29D5}" presName="vertSpace2b" presStyleCnt="0"/>
      <dgm:spPr/>
    </dgm:pt>
    <dgm:pt modelId="{D679C6DC-AA50-44D3-899A-7F6DFB8B8B7B}" type="pres">
      <dgm:prSet presAssocID="{556A19C3-1B42-449D-A170-666AD95AC816}" presName="horz2" presStyleCnt="0"/>
      <dgm:spPr/>
    </dgm:pt>
    <dgm:pt modelId="{BC5A65DD-3B10-44FE-A0E7-1DCE3CAE7251}" type="pres">
      <dgm:prSet presAssocID="{556A19C3-1B42-449D-A170-666AD95AC816}" presName="horzSpace2" presStyleCnt="0"/>
      <dgm:spPr/>
    </dgm:pt>
    <dgm:pt modelId="{E3EC104B-9179-4741-B424-FACD34E36073}" type="pres">
      <dgm:prSet presAssocID="{556A19C3-1B42-449D-A170-666AD95AC816}" presName="tx2" presStyleLbl="revTx" presStyleIdx="6" presStyleCnt="8"/>
      <dgm:spPr/>
    </dgm:pt>
    <dgm:pt modelId="{E18D099A-2AA9-42F2-8DAA-126245C9CE93}" type="pres">
      <dgm:prSet presAssocID="{556A19C3-1B42-449D-A170-666AD95AC816}" presName="vert2" presStyleCnt="0"/>
      <dgm:spPr/>
    </dgm:pt>
    <dgm:pt modelId="{6BEC24E1-5755-4556-9646-672FCB0506D5}" type="pres">
      <dgm:prSet presAssocID="{556A19C3-1B42-449D-A170-666AD95AC816}" presName="thinLine2b" presStyleLbl="callout" presStyleIdx="5" presStyleCnt="7"/>
      <dgm:spPr/>
    </dgm:pt>
    <dgm:pt modelId="{BDF7B9EC-D297-45D8-AC52-5695B24090BD}" type="pres">
      <dgm:prSet presAssocID="{556A19C3-1B42-449D-A170-666AD95AC816}" presName="vertSpace2b" presStyleCnt="0"/>
      <dgm:spPr/>
    </dgm:pt>
    <dgm:pt modelId="{319B5792-6AB6-456C-AE78-5D5B0BE62AC7}" type="pres">
      <dgm:prSet presAssocID="{193565D0-ED5A-43B7-B3D9-94E12DE3BB17}" presName="horz2" presStyleCnt="0"/>
      <dgm:spPr/>
    </dgm:pt>
    <dgm:pt modelId="{787272F4-8668-486B-9B0D-B96E0C77EDE2}" type="pres">
      <dgm:prSet presAssocID="{193565D0-ED5A-43B7-B3D9-94E12DE3BB17}" presName="horzSpace2" presStyleCnt="0"/>
      <dgm:spPr/>
    </dgm:pt>
    <dgm:pt modelId="{BC7110C3-617D-4925-9DE2-7897707FEE55}" type="pres">
      <dgm:prSet presAssocID="{193565D0-ED5A-43B7-B3D9-94E12DE3BB17}" presName="tx2" presStyleLbl="revTx" presStyleIdx="7" presStyleCnt="8"/>
      <dgm:spPr/>
    </dgm:pt>
    <dgm:pt modelId="{176F912D-025D-445F-8192-117AAC464B64}" type="pres">
      <dgm:prSet presAssocID="{193565D0-ED5A-43B7-B3D9-94E12DE3BB17}" presName="vert2" presStyleCnt="0"/>
      <dgm:spPr/>
    </dgm:pt>
    <dgm:pt modelId="{230B1DC8-1887-438E-9ABD-01215C504A55}" type="pres">
      <dgm:prSet presAssocID="{193565D0-ED5A-43B7-B3D9-94E12DE3BB17}" presName="thinLine2b" presStyleLbl="callout" presStyleIdx="6" presStyleCnt="7"/>
      <dgm:spPr/>
    </dgm:pt>
    <dgm:pt modelId="{CA760C45-2938-4938-B35F-3E18D3DAEA85}" type="pres">
      <dgm:prSet presAssocID="{193565D0-ED5A-43B7-B3D9-94E12DE3BB17}" presName="vertSpace2b" presStyleCnt="0"/>
      <dgm:spPr/>
    </dgm:pt>
  </dgm:ptLst>
  <dgm:cxnLst>
    <dgm:cxn modelId="{2B9B9805-E7A5-4A0C-9F76-7155CBE35375}" srcId="{5EED10F3-9A88-4EDA-B068-3F1A350F7F41}" destId="{5D2E48A2-5866-4E59-858A-0A933DDD6EE5}" srcOrd="1" destOrd="0" parTransId="{BE72D023-93C1-4A6C-A5AE-B4138FF88356}" sibTransId="{172814AA-B919-4A46-B9C4-E6E4FC5C4E4B}"/>
    <dgm:cxn modelId="{A19A3207-6F84-4A38-8FD7-F5458FFA8D5B}" type="presOf" srcId="{556A19C3-1B42-449D-A170-666AD95AC816}" destId="{E3EC104B-9179-4741-B424-FACD34E36073}" srcOrd="0" destOrd="0" presId="urn:microsoft.com/office/officeart/2008/layout/LinedList"/>
    <dgm:cxn modelId="{E654E413-69C2-4E85-88E6-0E338F9C8AEA}" srcId="{5EED10F3-9A88-4EDA-B068-3F1A350F7F41}" destId="{193565D0-ED5A-43B7-B3D9-94E12DE3BB17}" srcOrd="6" destOrd="0" parTransId="{9D24F178-A7B3-49C0-9DB6-86CA07240B1D}" sibTransId="{BC14A3A8-D3A6-428A-B879-115614F29F97}"/>
    <dgm:cxn modelId="{13681B69-EDB1-4457-BCB3-8CC281DA9F53}" type="presOf" srcId="{5EED10F3-9A88-4EDA-B068-3F1A350F7F41}" destId="{D8CBB07E-020A-4A96-A35B-AB73033E3C03}" srcOrd="0" destOrd="0" presId="urn:microsoft.com/office/officeart/2008/layout/LinedList"/>
    <dgm:cxn modelId="{3E97AC7C-E4DE-4E78-876C-E58B26E68E0C}" type="presOf" srcId="{5D2E48A2-5866-4E59-858A-0A933DDD6EE5}" destId="{93E69DB1-F274-42AD-970C-4C872D792E3D}" srcOrd="0" destOrd="0" presId="urn:microsoft.com/office/officeart/2008/layout/LinedList"/>
    <dgm:cxn modelId="{FD247880-7EA8-46EC-8153-0E646B6E332A}" type="presOf" srcId="{3A804B3A-43D5-4523-AC02-43119F87A132}" destId="{106116DA-7C6A-4809-BA5F-B9AA0EED4E0A}" srcOrd="0" destOrd="0" presId="urn:microsoft.com/office/officeart/2008/layout/LinedList"/>
    <dgm:cxn modelId="{5AF17284-AD98-4793-B491-FBFACAE8B145}" srcId="{5EED10F3-9A88-4EDA-B068-3F1A350F7F41}" destId="{3A804B3A-43D5-4523-AC02-43119F87A132}" srcOrd="0" destOrd="0" parTransId="{1AAC7E70-A205-4483-A527-6C1C9B35071F}" sibTransId="{A3019290-984C-4E43-93F9-C3010178A09C}"/>
    <dgm:cxn modelId="{AB830498-4935-4D46-A222-635A6B295257}" srcId="{662565A2-BA45-4F3C-B872-F8CF2BFF071D}" destId="{5EED10F3-9A88-4EDA-B068-3F1A350F7F41}" srcOrd="0" destOrd="0" parTransId="{2E5195D7-C57E-4856-8503-C15C541B012A}" sibTransId="{C87EA888-78B2-4BE4-AD1E-A196F7C8813C}"/>
    <dgm:cxn modelId="{29A993AE-85C4-40C3-A600-FDC720926B5E}" type="presOf" srcId="{662565A2-BA45-4F3C-B872-F8CF2BFF071D}" destId="{D1B339AC-72A1-4519-B74B-12F5F3B0AE6A}" srcOrd="0" destOrd="0" presId="urn:microsoft.com/office/officeart/2008/layout/LinedList"/>
    <dgm:cxn modelId="{4C4B76AF-EF74-4846-8599-0E6DCEF389D4}" type="presOf" srcId="{9A4067A8-F498-4090-82A6-31E1D5D9002B}" destId="{CBAFF0F0-D6EF-4AF7-98A3-9CEEF33F7520}" srcOrd="0" destOrd="0" presId="urn:microsoft.com/office/officeart/2008/layout/LinedList"/>
    <dgm:cxn modelId="{8C54B2B2-3046-450B-A359-084710DDCD07}" srcId="{5EED10F3-9A88-4EDA-B068-3F1A350F7F41}" destId="{EB3EA868-B765-47F8-9815-2E9916DD170F}" srcOrd="2" destOrd="0" parTransId="{038A1616-CD69-4F59-8EF3-2833920983CB}" sibTransId="{4A0E5856-7457-429C-AFB6-493359EBB0D0}"/>
    <dgm:cxn modelId="{3A7BC5B7-6A26-46B5-A7E6-64A9111C9F50}" srcId="{5EED10F3-9A88-4EDA-B068-3F1A350F7F41}" destId="{1EE33F71-8464-4C64-9D6E-F8CC6D2A29D5}" srcOrd="4" destOrd="0" parTransId="{E9799BB8-A76D-4D5D-A070-0E4B31AD79F0}" sibTransId="{48554F02-CB28-4E30-8832-635595BB8F86}"/>
    <dgm:cxn modelId="{5D8EBCDC-BC38-46AF-B17A-E830B4C4B00F}" srcId="{5EED10F3-9A88-4EDA-B068-3F1A350F7F41}" destId="{556A19C3-1B42-449D-A170-666AD95AC816}" srcOrd="5" destOrd="0" parTransId="{244C3A0D-F16A-4E84-BDBB-B49FE1A6CBDD}" sibTransId="{182DB7D8-9455-40A0-8F0D-5B6BC66FE105}"/>
    <dgm:cxn modelId="{E86895E5-FBDF-44E8-AE58-B72DB38542E1}" type="presOf" srcId="{1EE33F71-8464-4C64-9D6E-F8CC6D2A29D5}" destId="{5B068131-A1CD-4201-B32F-200FD39FF7A7}" srcOrd="0" destOrd="0" presId="urn:microsoft.com/office/officeart/2008/layout/LinedList"/>
    <dgm:cxn modelId="{53E886E9-539E-45F9-BD6B-CBB05B1C5661}" type="presOf" srcId="{EB3EA868-B765-47F8-9815-2E9916DD170F}" destId="{6CF3A613-F493-46E5-B098-BB1AD4B58318}" srcOrd="0" destOrd="0" presId="urn:microsoft.com/office/officeart/2008/layout/LinedList"/>
    <dgm:cxn modelId="{964BF0E9-39BB-4927-8F4E-A3AA3FAC547C}" srcId="{5EED10F3-9A88-4EDA-B068-3F1A350F7F41}" destId="{9A4067A8-F498-4090-82A6-31E1D5D9002B}" srcOrd="3" destOrd="0" parTransId="{16A775FB-5B96-469E-A776-0BFDA073961E}" sibTransId="{770EC6BB-B721-4ADF-8BF0-FE93A4360E2D}"/>
    <dgm:cxn modelId="{2788B5FF-3F73-4749-AA81-D4663F5B4B6F}" type="presOf" srcId="{193565D0-ED5A-43B7-B3D9-94E12DE3BB17}" destId="{BC7110C3-617D-4925-9DE2-7897707FEE55}" srcOrd="0" destOrd="0" presId="urn:microsoft.com/office/officeart/2008/layout/LinedList"/>
    <dgm:cxn modelId="{06F930A0-B083-49D5-8158-56D34BF37A2C}" type="presParOf" srcId="{D1B339AC-72A1-4519-B74B-12F5F3B0AE6A}" destId="{8312B597-ABDB-41A8-8135-59D5E02BAFDF}" srcOrd="0" destOrd="0" presId="urn:microsoft.com/office/officeart/2008/layout/LinedList"/>
    <dgm:cxn modelId="{F8BDDE65-7518-411E-BE81-877AD0C2A680}" type="presParOf" srcId="{D1B339AC-72A1-4519-B74B-12F5F3B0AE6A}" destId="{0E6B0247-E4A1-4E43-BF01-5A9F512E22C3}" srcOrd="1" destOrd="0" presId="urn:microsoft.com/office/officeart/2008/layout/LinedList"/>
    <dgm:cxn modelId="{5077C544-1FD6-433F-AE6C-A69EE9D8C2D9}" type="presParOf" srcId="{0E6B0247-E4A1-4E43-BF01-5A9F512E22C3}" destId="{D8CBB07E-020A-4A96-A35B-AB73033E3C03}" srcOrd="0" destOrd="0" presId="urn:microsoft.com/office/officeart/2008/layout/LinedList"/>
    <dgm:cxn modelId="{25C8B3B2-D102-4D83-B73B-08CA79BABD6B}" type="presParOf" srcId="{0E6B0247-E4A1-4E43-BF01-5A9F512E22C3}" destId="{5586E41E-9A19-446B-98EE-5D7B9D8F1B72}" srcOrd="1" destOrd="0" presId="urn:microsoft.com/office/officeart/2008/layout/LinedList"/>
    <dgm:cxn modelId="{D758E336-6DA4-4D2F-A68E-18669352A25D}" type="presParOf" srcId="{5586E41E-9A19-446B-98EE-5D7B9D8F1B72}" destId="{DD50E676-455C-4D6D-9FB0-C2B9C6B99269}" srcOrd="0" destOrd="0" presId="urn:microsoft.com/office/officeart/2008/layout/LinedList"/>
    <dgm:cxn modelId="{30B775D3-97FB-4CA2-B657-7FC3CB743910}" type="presParOf" srcId="{5586E41E-9A19-446B-98EE-5D7B9D8F1B72}" destId="{50DC0896-4BDE-4D6E-8423-1C027513E130}" srcOrd="1" destOrd="0" presId="urn:microsoft.com/office/officeart/2008/layout/LinedList"/>
    <dgm:cxn modelId="{10FEDC26-0F02-455D-8A54-E4D3015F5E61}" type="presParOf" srcId="{50DC0896-4BDE-4D6E-8423-1C027513E130}" destId="{7A35BD38-A686-4213-AD47-8ABF5D5CD88F}" srcOrd="0" destOrd="0" presId="urn:microsoft.com/office/officeart/2008/layout/LinedList"/>
    <dgm:cxn modelId="{BFAC8AB7-B0F7-4400-B3FD-84ABCF8D6420}" type="presParOf" srcId="{50DC0896-4BDE-4D6E-8423-1C027513E130}" destId="{106116DA-7C6A-4809-BA5F-B9AA0EED4E0A}" srcOrd="1" destOrd="0" presId="urn:microsoft.com/office/officeart/2008/layout/LinedList"/>
    <dgm:cxn modelId="{0587078A-2574-4F6D-9A52-90C2E9966844}" type="presParOf" srcId="{50DC0896-4BDE-4D6E-8423-1C027513E130}" destId="{67E35BB2-583C-49C1-B414-E73C4B08AD07}" srcOrd="2" destOrd="0" presId="urn:microsoft.com/office/officeart/2008/layout/LinedList"/>
    <dgm:cxn modelId="{104A8DF5-9EF8-4B14-B3AB-78B70130C059}" type="presParOf" srcId="{5586E41E-9A19-446B-98EE-5D7B9D8F1B72}" destId="{DB36905F-2A88-4F19-A369-6C6BE5705D40}" srcOrd="2" destOrd="0" presId="urn:microsoft.com/office/officeart/2008/layout/LinedList"/>
    <dgm:cxn modelId="{9175FBD3-D7CB-401C-9F0E-CD1A79BC0041}" type="presParOf" srcId="{5586E41E-9A19-446B-98EE-5D7B9D8F1B72}" destId="{F3CB697A-EF86-48C5-9C71-5382BB5708ED}" srcOrd="3" destOrd="0" presId="urn:microsoft.com/office/officeart/2008/layout/LinedList"/>
    <dgm:cxn modelId="{449436A9-482B-404C-85A2-6CCB3D8155E2}" type="presParOf" srcId="{5586E41E-9A19-446B-98EE-5D7B9D8F1B72}" destId="{6A305E90-E332-4A52-9EC8-F472B82E682C}" srcOrd="4" destOrd="0" presId="urn:microsoft.com/office/officeart/2008/layout/LinedList"/>
    <dgm:cxn modelId="{5081E6D9-11CF-4200-94E5-E7095C4D71F5}" type="presParOf" srcId="{6A305E90-E332-4A52-9EC8-F472B82E682C}" destId="{FBE48993-E821-4D10-BD06-B31CC7B66476}" srcOrd="0" destOrd="0" presId="urn:microsoft.com/office/officeart/2008/layout/LinedList"/>
    <dgm:cxn modelId="{AED508B3-1456-42C4-8932-86087CD2087C}" type="presParOf" srcId="{6A305E90-E332-4A52-9EC8-F472B82E682C}" destId="{93E69DB1-F274-42AD-970C-4C872D792E3D}" srcOrd="1" destOrd="0" presId="urn:microsoft.com/office/officeart/2008/layout/LinedList"/>
    <dgm:cxn modelId="{34A409EF-D017-4EA4-BB5C-7A067A4C7DA1}" type="presParOf" srcId="{6A305E90-E332-4A52-9EC8-F472B82E682C}" destId="{57B3EAF9-B8C8-4723-8508-646F358E1B19}" srcOrd="2" destOrd="0" presId="urn:microsoft.com/office/officeart/2008/layout/LinedList"/>
    <dgm:cxn modelId="{030DC9AF-7A8F-4436-BD37-478F89432CB4}" type="presParOf" srcId="{5586E41E-9A19-446B-98EE-5D7B9D8F1B72}" destId="{5D0BCB90-A4AE-45F9-B176-B2B407D5008B}" srcOrd="5" destOrd="0" presId="urn:microsoft.com/office/officeart/2008/layout/LinedList"/>
    <dgm:cxn modelId="{7D6B066F-9D5A-4FE2-A75C-25E0B50B4ECD}" type="presParOf" srcId="{5586E41E-9A19-446B-98EE-5D7B9D8F1B72}" destId="{6C33DADE-424F-4A5A-B055-2D92BF37DB4A}" srcOrd="6" destOrd="0" presId="urn:microsoft.com/office/officeart/2008/layout/LinedList"/>
    <dgm:cxn modelId="{DA084A71-B819-4A36-AEA7-FF919F3FB9C3}" type="presParOf" srcId="{5586E41E-9A19-446B-98EE-5D7B9D8F1B72}" destId="{330A4777-DBF7-4EA3-9DAC-B226BF42EA50}" srcOrd="7" destOrd="0" presId="urn:microsoft.com/office/officeart/2008/layout/LinedList"/>
    <dgm:cxn modelId="{508D98D1-E5A9-40CA-9E90-E21F502498BA}" type="presParOf" srcId="{330A4777-DBF7-4EA3-9DAC-B226BF42EA50}" destId="{00706AFA-56DA-41A1-9181-373A5C81CFFA}" srcOrd="0" destOrd="0" presId="urn:microsoft.com/office/officeart/2008/layout/LinedList"/>
    <dgm:cxn modelId="{4FCBAE93-088E-403D-AE2A-FB1207694748}" type="presParOf" srcId="{330A4777-DBF7-4EA3-9DAC-B226BF42EA50}" destId="{6CF3A613-F493-46E5-B098-BB1AD4B58318}" srcOrd="1" destOrd="0" presId="urn:microsoft.com/office/officeart/2008/layout/LinedList"/>
    <dgm:cxn modelId="{E2E9F3D8-277F-4276-A971-582FADAF8A02}" type="presParOf" srcId="{330A4777-DBF7-4EA3-9DAC-B226BF42EA50}" destId="{4E5180E0-53A3-4D41-8644-C0CE2C2313ED}" srcOrd="2" destOrd="0" presId="urn:microsoft.com/office/officeart/2008/layout/LinedList"/>
    <dgm:cxn modelId="{6A30DE05-8569-45DB-8294-4B47BE6F0DC3}" type="presParOf" srcId="{5586E41E-9A19-446B-98EE-5D7B9D8F1B72}" destId="{9BFC7B70-086A-4B7C-933E-849BD8AAF02B}" srcOrd="8" destOrd="0" presId="urn:microsoft.com/office/officeart/2008/layout/LinedList"/>
    <dgm:cxn modelId="{5FB17B75-51ED-40FB-B733-F7B0561CC1B8}" type="presParOf" srcId="{5586E41E-9A19-446B-98EE-5D7B9D8F1B72}" destId="{BBB02F42-495B-4D8A-875F-3010269C08EA}" srcOrd="9" destOrd="0" presId="urn:microsoft.com/office/officeart/2008/layout/LinedList"/>
    <dgm:cxn modelId="{923A5850-3CE2-498B-B9B4-C8ADFE8289B0}" type="presParOf" srcId="{5586E41E-9A19-446B-98EE-5D7B9D8F1B72}" destId="{A4BC3CA0-B377-4655-B9C6-CCD26E40194A}" srcOrd="10" destOrd="0" presId="urn:microsoft.com/office/officeart/2008/layout/LinedList"/>
    <dgm:cxn modelId="{936F74A9-D11F-48B3-A310-F3398EADB0E9}" type="presParOf" srcId="{A4BC3CA0-B377-4655-B9C6-CCD26E40194A}" destId="{887969ED-8E59-448B-906D-62ABD230CEC3}" srcOrd="0" destOrd="0" presId="urn:microsoft.com/office/officeart/2008/layout/LinedList"/>
    <dgm:cxn modelId="{693436B5-737B-473D-8F34-E0E8F5BA6C0F}" type="presParOf" srcId="{A4BC3CA0-B377-4655-B9C6-CCD26E40194A}" destId="{CBAFF0F0-D6EF-4AF7-98A3-9CEEF33F7520}" srcOrd="1" destOrd="0" presId="urn:microsoft.com/office/officeart/2008/layout/LinedList"/>
    <dgm:cxn modelId="{560EFA43-A98F-4097-A304-B60CA423F911}" type="presParOf" srcId="{A4BC3CA0-B377-4655-B9C6-CCD26E40194A}" destId="{1FD240C2-12C2-453A-973C-01D6FAF64024}" srcOrd="2" destOrd="0" presId="urn:microsoft.com/office/officeart/2008/layout/LinedList"/>
    <dgm:cxn modelId="{95A7F1B8-409F-49D1-95B2-C58F1E018F02}" type="presParOf" srcId="{5586E41E-9A19-446B-98EE-5D7B9D8F1B72}" destId="{62F1D0A2-5059-44A3-B277-1266681A51AB}" srcOrd="11" destOrd="0" presId="urn:microsoft.com/office/officeart/2008/layout/LinedList"/>
    <dgm:cxn modelId="{5367BFE0-B02D-4FD2-81C5-0552DD9543B0}" type="presParOf" srcId="{5586E41E-9A19-446B-98EE-5D7B9D8F1B72}" destId="{03F44BA3-64E3-426C-85C5-00B9370B371A}" srcOrd="12" destOrd="0" presId="urn:microsoft.com/office/officeart/2008/layout/LinedList"/>
    <dgm:cxn modelId="{DFA60B0F-E2AD-422F-B378-AA5CE5F17FB7}" type="presParOf" srcId="{5586E41E-9A19-446B-98EE-5D7B9D8F1B72}" destId="{ADD481F0-14D6-4794-9757-27A0F7500122}" srcOrd="13" destOrd="0" presId="urn:microsoft.com/office/officeart/2008/layout/LinedList"/>
    <dgm:cxn modelId="{B70561C0-C33B-4D91-9FDC-7BA5A0318A83}" type="presParOf" srcId="{ADD481F0-14D6-4794-9757-27A0F7500122}" destId="{D3B7DD2B-91AC-4BCC-A3F5-863CAF088B8A}" srcOrd="0" destOrd="0" presId="urn:microsoft.com/office/officeart/2008/layout/LinedList"/>
    <dgm:cxn modelId="{F0D3C261-AACA-4D2F-91FC-49805E3F9C85}" type="presParOf" srcId="{ADD481F0-14D6-4794-9757-27A0F7500122}" destId="{5B068131-A1CD-4201-B32F-200FD39FF7A7}" srcOrd="1" destOrd="0" presId="urn:microsoft.com/office/officeart/2008/layout/LinedList"/>
    <dgm:cxn modelId="{1A2DD1B8-B8E7-428A-A756-2FCD73964A7D}" type="presParOf" srcId="{ADD481F0-14D6-4794-9757-27A0F7500122}" destId="{81A8B867-240B-4A0F-BFE0-9C30868D2A0F}" srcOrd="2" destOrd="0" presId="urn:microsoft.com/office/officeart/2008/layout/LinedList"/>
    <dgm:cxn modelId="{1F50D701-9B63-4D8E-81D5-B516DA5ED049}" type="presParOf" srcId="{5586E41E-9A19-446B-98EE-5D7B9D8F1B72}" destId="{CAFF3F3C-360E-4DD7-8A50-C77BD87F8390}" srcOrd="14" destOrd="0" presId="urn:microsoft.com/office/officeart/2008/layout/LinedList"/>
    <dgm:cxn modelId="{0AB6657F-36A1-4542-89E2-F9735791B0B6}" type="presParOf" srcId="{5586E41E-9A19-446B-98EE-5D7B9D8F1B72}" destId="{DCF61955-E823-4299-9A10-D0F518DBD890}" srcOrd="15" destOrd="0" presId="urn:microsoft.com/office/officeart/2008/layout/LinedList"/>
    <dgm:cxn modelId="{F2B438EC-4F94-4299-8A34-14DBEC374A35}" type="presParOf" srcId="{5586E41E-9A19-446B-98EE-5D7B9D8F1B72}" destId="{D679C6DC-AA50-44D3-899A-7F6DFB8B8B7B}" srcOrd="16" destOrd="0" presId="urn:microsoft.com/office/officeart/2008/layout/LinedList"/>
    <dgm:cxn modelId="{485CBBBA-6C7F-4829-8393-27292DCC84E1}" type="presParOf" srcId="{D679C6DC-AA50-44D3-899A-7F6DFB8B8B7B}" destId="{BC5A65DD-3B10-44FE-A0E7-1DCE3CAE7251}" srcOrd="0" destOrd="0" presId="urn:microsoft.com/office/officeart/2008/layout/LinedList"/>
    <dgm:cxn modelId="{609D26B1-76E3-4CE4-915C-02CC8CA70777}" type="presParOf" srcId="{D679C6DC-AA50-44D3-899A-7F6DFB8B8B7B}" destId="{E3EC104B-9179-4741-B424-FACD34E36073}" srcOrd="1" destOrd="0" presId="urn:microsoft.com/office/officeart/2008/layout/LinedList"/>
    <dgm:cxn modelId="{EF780E9B-49D8-4D50-A55C-C3441B533DAC}" type="presParOf" srcId="{D679C6DC-AA50-44D3-899A-7F6DFB8B8B7B}" destId="{E18D099A-2AA9-42F2-8DAA-126245C9CE93}" srcOrd="2" destOrd="0" presId="urn:microsoft.com/office/officeart/2008/layout/LinedList"/>
    <dgm:cxn modelId="{70D1A510-4DCF-4132-96FB-C56DE9D92B15}" type="presParOf" srcId="{5586E41E-9A19-446B-98EE-5D7B9D8F1B72}" destId="{6BEC24E1-5755-4556-9646-672FCB0506D5}" srcOrd="17" destOrd="0" presId="urn:microsoft.com/office/officeart/2008/layout/LinedList"/>
    <dgm:cxn modelId="{BFA283FF-9903-4E3B-A0CB-72300D7E709C}" type="presParOf" srcId="{5586E41E-9A19-446B-98EE-5D7B9D8F1B72}" destId="{BDF7B9EC-D297-45D8-AC52-5695B24090BD}" srcOrd="18" destOrd="0" presId="urn:microsoft.com/office/officeart/2008/layout/LinedList"/>
    <dgm:cxn modelId="{A1E94247-BE1F-4B99-9D38-16AFAA266725}" type="presParOf" srcId="{5586E41E-9A19-446B-98EE-5D7B9D8F1B72}" destId="{319B5792-6AB6-456C-AE78-5D5B0BE62AC7}" srcOrd="19" destOrd="0" presId="urn:microsoft.com/office/officeart/2008/layout/LinedList"/>
    <dgm:cxn modelId="{283C929D-1286-406B-9682-277AB8E09A47}" type="presParOf" srcId="{319B5792-6AB6-456C-AE78-5D5B0BE62AC7}" destId="{787272F4-8668-486B-9B0D-B96E0C77EDE2}" srcOrd="0" destOrd="0" presId="urn:microsoft.com/office/officeart/2008/layout/LinedList"/>
    <dgm:cxn modelId="{D5FA2FA0-F2FE-4AAC-9FFB-BB3EF642B999}" type="presParOf" srcId="{319B5792-6AB6-456C-AE78-5D5B0BE62AC7}" destId="{BC7110C3-617D-4925-9DE2-7897707FEE55}" srcOrd="1" destOrd="0" presId="urn:microsoft.com/office/officeart/2008/layout/LinedList"/>
    <dgm:cxn modelId="{C6C08E6E-FFB9-4FAD-9619-0C7EAB581474}" type="presParOf" srcId="{319B5792-6AB6-456C-AE78-5D5B0BE62AC7}" destId="{176F912D-025D-445F-8192-117AAC464B64}" srcOrd="2" destOrd="0" presId="urn:microsoft.com/office/officeart/2008/layout/LinedList"/>
    <dgm:cxn modelId="{CD436AAC-EC90-4087-A3EF-6AB02DB7E821}" type="presParOf" srcId="{5586E41E-9A19-446B-98EE-5D7B9D8F1B72}" destId="{230B1DC8-1887-438E-9ABD-01215C504A55}" srcOrd="20" destOrd="0" presId="urn:microsoft.com/office/officeart/2008/layout/LinedList"/>
    <dgm:cxn modelId="{FF50FCCE-9179-4F5B-A490-F1D38EE60A53}" type="presParOf" srcId="{5586E41E-9A19-446B-98EE-5D7B9D8F1B72}" destId="{CA760C45-2938-4938-B35F-3E18D3DAEA85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6FD1B6-EEB5-42D4-BA34-85A4EA66C1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7A1628-F228-474C-ADBF-8D26D078F294}">
      <dgm:prSet phldrT="[Text]"/>
      <dgm:spPr/>
      <dgm:t>
        <a:bodyPr/>
        <a:lstStyle/>
        <a:p>
          <a:r>
            <a:rPr lang="vi-VN" dirty="0"/>
            <a:t>Mục tiêu kiểm thử</a:t>
          </a:r>
          <a:endParaRPr lang="en-US" dirty="0"/>
        </a:p>
      </dgm:t>
    </dgm:pt>
    <dgm:pt modelId="{906DD15E-B83C-4FD2-8D6E-D17DEA2A2621}" type="parTrans" cxnId="{C5F56673-9D0E-4127-9F1B-131A4810EE30}">
      <dgm:prSet/>
      <dgm:spPr/>
      <dgm:t>
        <a:bodyPr/>
        <a:lstStyle/>
        <a:p>
          <a:endParaRPr lang="en-US"/>
        </a:p>
      </dgm:t>
    </dgm:pt>
    <dgm:pt modelId="{EADE3FFC-DB84-4FF3-B696-A0EAE717ADA0}" type="sibTrans" cxnId="{C5F56673-9D0E-4127-9F1B-131A4810EE30}">
      <dgm:prSet/>
      <dgm:spPr/>
      <dgm:t>
        <a:bodyPr/>
        <a:lstStyle/>
        <a:p>
          <a:endParaRPr lang="en-US"/>
        </a:p>
      </dgm:t>
    </dgm:pt>
    <dgm:pt modelId="{61AD2A87-C304-4D02-A7DF-D97FCCE58F42}">
      <dgm:prSet phldrT="[Text]"/>
      <dgm:spPr/>
      <dgm:t>
        <a:bodyPr/>
        <a:lstStyle/>
        <a:p>
          <a:r>
            <a:rPr lang="vi-VN" dirty="0"/>
            <a:t>Danh mục từ viết tắt, đinh nghĩa các khái niệm</a:t>
          </a:r>
          <a:endParaRPr lang="en-US" dirty="0"/>
        </a:p>
      </dgm:t>
    </dgm:pt>
    <dgm:pt modelId="{31424184-B591-4707-A433-C5463C14F2E0}" type="parTrans" cxnId="{CE185996-D35B-4E76-B345-F8FD1C556B7D}">
      <dgm:prSet/>
      <dgm:spPr/>
      <dgm:t>
        <a:bodyPr/>
        <a:lstStyle/>
        <a:p>
          <a:endParaRPr lang="en-US"/>
        </a:p>
      </dgm:t>
    </dgm:pt>
    <dgm:pt modelId="{6F3D99C5-15EF-4704-AA18-3CB2DDE72DF2}" type="sibTrans" cxnId="{CE185996-D35B-4E76-B345-F8FD1C556B7D}">
      <dgm:prSet/>
      <dgm:spPr/>
      <dgm:t>
        <a:bodyPr/>
        <a:lstStyle/>
        <a:p>
          <a:endParaRPr lang="en-US"/>
        </a:p>
      </dgm:t>
    </dgm:pt>
    <dgm:pt modelId="{5667370B-D0AD-4889-A44C-D5958A47B8E9}">
      <dgm:prSet phldrT="[Text]"/>
      <dgm:spPr/>
      <dgm:t>
        <a:bodyPr/>
        <a:lstStyle/>
        <a:p>
          <a:r>
            <a:rPr lang="vi-VN" dirty="0"/>
            <a:t>Phạm vi kiểm thử</a:t>
          </a:r>
          <a:endParaRPr lang="en-US" dirty="0"/>
        </a:p>
      </dgm:t>
    </dgm:pt>
    <dgm:pt modelId="{9130332E-9549-4437-AC2B-049BCB4297FE}" type="parTrans" cxnId="{D44417F6-B822-4A5F-A16F-A5F92397AF93}">
      <dgm:prSet/>
      <dgm:spPr/>
      <dgm:t>
        <a:bodyPr/>
        <a:lstStyle/>
        <a:p>
          <a:endParaRPr lang="en-US"/>
        </a:p>
      </dgm:t>
    </dgm:pt>
    <dgm:pt modelId="{599FF5A7-F1DA-4B02-A979-6A10CC2E74F8}" type="sibTrans" cxnId="{D44417F6-B822-4A5F-A16F-A5F92397AF93}">
      <dgm:prSet/>
      <dgm:spPr/>
      <dgm:t>
        <a:bodyPr/>
        <a:lstStyle/>
        <a:p>
          <a:endParaRPr lang="en-US"/>
        </a:p>
      </dgm:t>
    </dgm:pt>
    <dgm:pt modelId="{5A70F0EA-8A7C-43C8-96E5-80236497DDFA}">
      <dgm:prSet phldrT="[Text]"/>
      <dgm:spPr/>
      <dgm:t>
        <a:bodyPr/>
        <a:lstStyle/>
        <a:p>
          <a:r>
            <a:rPr lang="vi-VN" dirty="0"/>
            <a:t>Tài liệu tham khảo</a:t>
          </a:r>
          <a:endParaRPr lang="en-US" dirty="0"/>
        </a:p>
      </dgm:t>
    </dgm:pt>
    <dgm:pt modelId="{E9693FA9-9ED1-4AEA-8469-D237DBE58831}" type="parTrans" cxnId="{6FC19281-A1B8-4402-8E0B-01D955E885AA}">
      <dgm:prSet/>
      <dgm:spPr/>
    </dgm:pt>
    <dgm:pt modelId="{055B581C-0C2B-4E88-B8E1-CC23C54AECC9}" type="sibTrans" cxnId="{6FC19281-A1B8-4402-8E0B-01D955E885AA}">
      <dgm:prSet/>
      <dgm:spPr/>
    </dgm:pt>
    <dgm:pt modelId="{BCF5484E-4D6B-46A1-BC6F-8C9AD613843A}">
      <dgm:prSet phldrT="[Text]"/>
      <dgm:spPr/>
      <dgm:t>
        <a:bodyPr/>
        <a:lstStyle/>
        <a:p>
          <a:r>
            <a:rPr lang="vi-VN" dirty="0"/>
            <a:t>Thông tin về dự án</a:t>
          </a:r>
          <a:endParaRPr lang="en-US" dirty="0"/>
        </a:p>
      </dgm:t>
    </dgm:pt>
    <dgm:pt modelId="{B8A1D3FF-AF98-415F-BE18-0320822F39F8}" type="parTrans" cxnId="{CB58C49C-E745-4C31-9882-728FA60583B6}">
      <dgm:prSet/>
      <dgm:spPr/>
    </dgm:pt>
    <dgm:pt modelId="{28CEFF1A-921C-4A41-A486-B018D667A6DB}" type="sibTrans" cxnId="{CB58C49C-E745-4C31-9882-728FA60583B6}">
      <dgm:prSet/>
      <dgm:spPr/>
    </dgm:pt>
    <dgm:pt modelId="{48B19BE4-135E-4F66-99D7-640CA7E8B738}">
      <dgm:prSet phldrT="[Text]"/>
      <dgm:spPr/>
      <dgm:t>
        <a:bodyPr/>
        <a:lstStyle/>
        <a:p>
          <a:r>
            <a:rPr lang="vi-VN" dirty="0"/>
            <a:t>Các rủi ro có thể xảy ra </a:t>
          </a:r>
          <a:endParaRPr lang="en-US" dirty="0"/>
        </a:p>
      </dgm:t>
    </dgm:pt>
    <dgm:pt modelId="{F2900F04-817C-4822-BB33-77643D3B0880}" type="parTrans" cxnId="{395F2681-8789-47F0-9F34-030B905EB578}">
      <dgm:prSet/>
      <dgm:spPr/>
    </dgm:pt>
    <dgm:pt modelId="{B92A58F6-D02B-4917-BD9F-A0F07ED6A01E}" type="sibTrans" cxnId="{395F2681-8789-47F0-9F34-030B905EB578}">
      <dgm:prSet/>
      <dgm:spPr/>
    </dgm:pt>
    <dgm:pt modelId="{F83B28A6-8BEE-45B5-9DE6-AE8E1A44F2BA}">
      <dgm:prSet phldrT="[Text]"/>
      <dgm:spPr/>
      <dgm:t>
        <a:bodyPr/>
        <a:lstStyle/>
        <a:p>
          <a:r>
            <a:rPr lang="vi-VN" dirty="0"/>
            <a:t>Hoạt động đào tạo</a:t>
          </a:r>
          <a:endParaRPr lang="en-US" dirty="0"/>
        </a:p>
      </dgm:t>
    </dgm:pt>
    <dgm:pt modelId="{AB12A386-DFE2-46C0-A7C2-1977339376FB}" type="parTrans" cxnId="{844F44E6-44B7-499D-86BC-F2CF79294ACC}">
      <dgm:prSet/>
      <dgm:spPr/>
    </dgm:pt>
    <dgm:pt modelId="{20A3AA6F-C46B-4F08-81B1-28AD293CAA23}" type="sibTrans" cxnId="{844F44E6-44B7-499D-86BC-F2CF79294ACC}">
      <dgm:prSet/>
      <dgm:spPr/>
    </dgm:pt>
    <dgm:pt modelId="{78741FCE-C4F9-4A1D-985C-A04F57AC6DB9}" type="pres">
      <dgm:prSet presAssocID="{486FD1B6-EEB5-42D4-BA34-85A4EA66C151}" presName="Name0" presStyleCnt="0">
        <dgm:presLayoutVars>
          <dgm:chMax val="7"/>
          <dgm:chPref val="7"/>
          <dgm:dir/>
        </dgm:presLayoutVars>
      </dgm:prSet>
      <dgm:spPr/>
    </dgm:pt>
    <dgm:pt modelId="{87C27193-C18D-464C-A515-F8E5F462EDF7}" type="pres">
      <dgm:prSet presAssocID="{486FD1B6-EEB5-42D4-BA34-85A4EA66C151}" presName="Name1" presStyleCnt="0"/>
      <dgm:spPr/>
    </dgm:pt>
    <dgm:pt modelId="{EFBA0B86-1AB4-4E82-AF26-D09A66ECC858}" type="pres">
      <dgm:prSet presAssocID="{486FD1B6-EEB5-42D4-BA34-85A4EA66C151}" presName="cycle" presStyleCnt="0"/>
      <dgm:spPr/>
    </dgm:pt>
    <dgm:pt modelId="{516AE60A-C629-4BC2-8E47-9917BCCBB5F0}" type="pres">
      <dgm:prSet presAssocID="{486FD1B6-EEB5-42D4-BA34-85A4EA66C151}" presName="srcNode" presStyleLbl="node1" presStyleIdx="0" presStyleCnt="7"/>
      <dgm:spPr/>
    </dgm:pt>
    <dgm:pt modelId="{F347CC34-3610-4CAE-90FC-EFAD146F69BC}" type="pres">
      <dgm:prSet presAssocID="{486FD1B6-EEB5-42D4-BA34-85A4EA66C151}" presName="conn" presStyleLbl="parChTrans1D2" presStyleIdx="0" presStyleCnt="1"/>
      <dgm:spPr/>
    </dgm:pt>
    <dgm:pt modelId="{E400B8DD-C1B5-44A8-A3F0-EC3197EDA99B}" type="pres">
      <dgm:prSet presAssocID="{486FD1B6-EEB5-42D4-BA34-85A4EA66C151}" presName="extraNode" presStyleLbl="node1" presStyleIdx="0" presStyleCnt="7"/>
      <dgm:spPr/>
    </dgm:pt>
    <dgm:pt modelId="{220B0692-637C-4550-8289-2697D4977E56}" type="pres">
      <dgm:prSet presAssocID="{486FD1B6-EEB5-42D4-BA34-85A4EA66C151}" presName="dstNode" presStyleLbl="node1" presStyleIdx="0" presStyleCnt="7"/>
      <dgm:spPr/>
    </dgm:pt>
    <dgm:pt modelId="{B385DB32-F482-4553-9665-BC95C14AAB07}" type="pres">
      <dgm:prSet presAssocID="{BA7A1628-F228-474C-ADBF-8D26D078F294}" presName="text_1" presStyleLbl="node1" presStyleIdx="0" presStyleCnt="7">
        <dgm:presLayoutVars>
          <dgm:bulletEnabled val="1"/>
        </dgm:presLayoutVars>
      </dgm:prSet>
      <dgm:spPr/>
    </dgm:pt>
    <dgm:pt modelId="{4C5C9020-F8E7-483A-B41F-BDC54EE59495}" type="pres">
      <dgm:prSet presAssocID="{BA7A1628-F228-474C-ADBF-8D26D078F294}" presName="accent_1" presStyleCnt="0"/>
      <dgm:spPr/>
    </dgm:pt>
    <dgm:pt modelId="{F5AE7CF8-613C-4F40-8157-90D6689464B6}" type="pres">
      <dgm:prSet presAssocID="{BA7A1628-F228-474C-ADBF-8D26D078F294}" presName="accentRepeatNode" presStyleLbl="solidFgAcc1" presStyleIdx="0" presStyleCnt="7"/>
      <dgm:spPr/>
    </dgm:pt>
    <dgm:pt modelId="{BBD3F6BB-53B2-438E-B20F-D8A3831F9E61}" type="pres">
      <dgm:prSet presAssocID="{61AD2A87-C304-4D02-A7DF-D97FCCE58F42}" presName="text_2" presStyleLbl="node1" presStyleIdx="1" presStyleCnt="7">
        <dgm:presLayoutVars>
          <dgm:bulletEnabled val="1"/>
        </dgm:presLayoutVars>
      </dgm:prSet>
      <dgm:spPr/>
    </dgm:pt>
    <dgm:pt modelId="{6B389187-5048-483D-9327-3B92425957D9}" type="pres">
      <dgm:prSet presAssocID="{61AD2A87-C304-4D02-A7DF-D97FCCE58F42}" presName="accent_2" presStyleCnt="0"/>
      <dgm:spPr/>
    </dgm:pt>
    <dgm:pt modelId="{5FBDBC82-9797-4A3D-A3ED-6BF6C29F327F}" type="pres">
      <dgm:prSet presAssocID="{61AD2A87-C304-4D02-A7DF-D97FCCE58F42}" presName="accentRepeatNode" presStyleLbl="solidFgAcc1" presStyleIdx="1" presStyleCnt="7"/>
      <dgm:spPr/>
    </dgm:pt>
    <dgm:pt modelId="{26650F00-8BCC-4550-B9FF-E75778886627}" type="pres">
      <dgm:prSet presAssocID="{5A70F0EA-8A7C-43C8-96E5-80236497DDFA}" presName="text_3" presStyleLbl="node1" presStyleIdx="2" presStyleCnt="7">
        <dgm:presLayoutVars>
          <dgm:bulletEnabled val="1"/>
        </dgm:presLayoutVars>
      </dgm:prSet>
      <dgm:spPr/>
    </dgm:pt>
    <dgm:pt modelId="{5ECC21B3-96AC-4D75-B313-5DB1DF7C90FB}" type="pres">
      <dgm:prSet presAssocID="{5A70F0EA-8A7C-43C8-96E5-80236497DDFA}" presName="accent_3" presStyleCnt="0"/>
      <dgm:spPr/>
    </dgm:pt>
    <dgm:pt modelId="{205A7542-479F-4BC5-B4EF-40F6DD4AE7FE}" type="pres">
      <dgm:prSet presAssocID="{5A70F0EA-8A7C-43C8-96E5-80236497DDFA}" presName="accentRepeatNode" presStyleLbl="solidFgAcc1" presStyleIdx="2" presStyleCnt="7"/>
      <dgm:spPr/>
    </dgm:pt>
    <dgm:pt modelId="{8BF9E736-8C58-459A-869E-64286D2F12F7}" type="pres">
      <dgm:prSet presAssocID="{BCF5484E-4D6B-46A1-BC6F-8C9AD613843A}" presName="text_4" presStyleLbl="node1" presStyleIdx="3" presStyleCnt="7">
        <dgm:presLayoutVars>
          <dgm:bulletEnabled val="1"/>
        </dgm:presLayoutVars>
      </dgm:prSet>
      <dgm:spPr/>
    </dgm:pt>
    <dgm:pt modelId="{7124A3A5-CF1E-4D0B-8C06-CA74BE3603D9}" type="pres">
      <dgm:prSet presAssocID="{BCF5484E-4D6B-46A1-BC6F-8C9AD613843A}" presName="accent_4" presStyleCnt="0"/>
      <dgm:spPr/>
    </dgm:pt>
    <dgm:pt modelId="{133BCFD4-4AFC-4798-8A0F-D17ECC38DE4F}" type="pres">
      <dgm:prSet presAssocID="{BCF5484E-4D6B-46A1-BC6F-8C9AD613843A}" presName="accentRepeatNode" presStyleLbl="solidFgAcc1" presStyleIdx="3" presStyleCnt="7"/>
      <dgm:spPr/>
    </dgm:pt>
    <dgm:pt modelId="{B7C68DFD-554A-411B-964B-1B9110030836}" type="pres">
      <dgm:prSet presAssocID="{5667370B-D0AD-4889-A44C-D5958A47B8E9}" presName="text_5" presStyleLbl="node1" presStyleIdx="4" presStyleCnt="7">
        <dgm:presLayoutVars>
          <dgm:bulletEnabled val="1"/>
        </dgm:presLayoutVars>
      </dgm:prSet>
      <dgm:spPr/>
    </dgm:pt>
    <dgm:pt modelId="{3B7FEA38-92ED-4F64-9FAF-F042727E2043}" type="pres">
      <dgm:prSet presAssocID="{5667370B-D0AD-4889-A44C-D5958A47B8E9}" presName="accent_5" presStyleCnt="0"/>
      <dgm:spPr/>
    </dgm:pt>
    <dgm:pt modelId="{B47066BB-262E-44C1-8036-F6A4DAB3A908}" type="pres">
      <dgm:prSet presAssocID="{5667370B-D0AD-4889-A44C-D5958A47B8E9}" presName="accentRepeatNode" presStyleLbl="solidFgAcc1" presStyleIdx="4" presStyleCnt="7"/>
      <dgm:spPr/>
    </dgm:pt>
    <dgm:pt modelId="{0D7AC359-7DFB-4AB8-9FA5-F40CE8B9AAD1}" type="pres">
      <dgm:prSet presAssocID="{48B19BE4-135E-4F66-99D7-640CA7E8B738}" presName="text_6" presStyleLbl="node1" presStyleIdx="5" presStyleCnt="7">
        <dgm:presLayoutVars>
          <dgm:bulletEnabled val="1"/>
        </dgm:presLayoutVars>
      </dgm:prSet>
      <dgm:spPr/>
    </dgm:pt>
    <dgm:pt modelId="{98008140-989B-4BBF-84CD-0B4CD4BEB704}" type="pres">
      <dgm:prSet presAssocID="{48B19BE4-135E-4F66-99D7-640CA7E8B738}" presName="accent_6" presStyleCnt="0"/>
      <dgm:spPr/>
    </dgm:pt>
    <dgm:pt modelId="{9283CB8F-4FF3-4B72-8E0A-FD5B26111AF4}" type="pres">
      <dgm:prSet presAssocID="{48B19BE4-135E-4F66-99D7-640CA7E8B738}" presName="accentRepeatNode" presStyleLbl="solidFgAcc1" presStyleIdx="5" presStyleCnt="7"/>
      <dgm:spPr/>
    </dgm:pt>
    <dgm:pt modelId="{B202D773-9299-4E36-AEA8-3DDAC2B30A95}" type="pres">
      <dgm:prSet presAssocID="{F83B28A6-8BEE-45B5-9DE6-AE8E1A44F2BA}" presName="text_7" presStyleLbl="node1" presStyleIdx="6" presStyleCnt="7">
        <dgm:presLayoutVars>
          <dgm:bulletEnabled val="1"/>
        </dgm:presLayoutVars>
      </dgm:prSet>
      <dgm:spPr/>
    </dgm:pt>
    <dgm:pt modelId="{1890CCB3-167F-4F41-923C-E3C816F615B1}" type="pres">
      <dgm:prSet presAssocID="{F83B28A6-8BEE-45B5-9DE6-AE8E1A44F2BA}" presName="accent_7" presStyleCnt="0"/>
      <dgm:spPr/>
    </dgm:pt>
    <dgm:pt modelId="{300AE37E-759A-4B23-B732-FE024FF95EFD}" type="pres">
      <dgm:prSet presAssocID="{F83B28A6-8BEE-45B5-9DE6-AE8E1A44F2BA}" presName="accentRepeatNode" presStyleLbl="solidFgAcc1" presStyleIdx="6" presStyleCnt="7"/>
      <dgm:spPr/>
    </dgm:pt>
  </dgm:ptLst>
  <dgm:cxnLst>
    <dgm:cxn modelId="{8FB15E05-76A6-4E86-B737-EFC5B8007550}" type="presOf" srcId="{BCF5484E-4D6B-46A1-BC6F-8C9AD613843A}" destId="{8BF9E736-8C58-459A-869E-64286D2F12F7}" srcOrd="0" destOrd="0" presId="urn:microsoft.com/office/officeart/2008/layout/VerticalCurvedList"/>
    <dgm:cxn modelId="{FA20F40A-4C41-46B9-805C-08D67107EDED}" type="presOf" srcId="{5667370B-D0AD-4889-A44C-D5958A47B8E9}" destId="{B7C68DFD-554A-411B-964B-1B9110030836}" srcOrd="0" destOrd="0" presId="urn:microsoft.com/office/officeart/2008/layout/VerticalCurvedList"/>
    <dgm:cxn modelId="{A6346C0C-ACBC-40F4-9E5B-C4C36FBAB47A}" type="presOf" srcId="{5A70F0EA-8A7C-43C8-96E5-80236497DDFA}" destId="{26650F00-8BCC-4550-B9FF-E75778886627}" srcOrd="0" destOrd="0" presId="urn:microsoft.com/office/officeart/2008/layout/VerticalCurvedList"/>
    <dgm:cxn modelId="{CFB7F936-17D7-44C6-B6F2-801A72AFD154}" type="presOf" srcId="{EADE3FFC-DB84-4FF3-B696-A0EAE717ADA0}" destId="{F347CC34-3610-4CAE-90FC-EFAD146F69BC}" srcOrd="0" destOrd="0" presId="urn:microsoft.com/office/officeart/2008/layout/VerticalCurvedList"/>
    <dgm:cxn modelId="{60D77E5D-8FF1-4F71-889C-3B2921198554}" type="presOf" srcId="{486FD1B6-EEB5-42D4-BA34-85A4EA66C151}" destId="{78741FCE-C4F9-4A1D-985C-A04F57AC6DB9}" srcOrd="0" destOrd="0" presId="urn:microsoft.com/office/officeart/2008/layout/VerticalCurvedList"/>
    <dgm:cxn modelId="{6D40A360-8959-4B06-A18C-EEC7047DB182}" type="presOf" srcId="{48B19BE4-135E-4F66-99D7-640CA7E8B738}" destId="{0D7AC359-7DFB-4AB8-9FA5-F40CE8B9AAD1}" srcOrd="0" destOrd="0" presId="urn:microsoft.com/office/officeart/2008/layout/VerticalCurvedList"/>
    <dgm:cxn modelId="{335E3B62-5C60-4D93-AF10-A02F32D46F3A}" type="presOf" srcId="{BA7A1628-F228-474C-ADBF-8D26D078F294}" destId="{B385DB32-F482-4553-9665-BC95C14AAB07}" srcOrd="0" destOrd="0" presId="urn:microsoft.com/office/officeart/2008/layout/VerticalCurvedList"/>
    <dgm:cxn modelId="{C5F56673-9D0E-4127-9F1B-131A4810EE30}" srcId="{486FD1B6-EEB5-42D4-BA34-85A4EA66C151}" destId="{BA7A1628-F228-474C-ADBF-8D26D078F294}" srcOrd="0" destOrd="0" parTransId="{906DD15E-B83C-4FD2-8D6E-D17DEA2A2621}" sibTransId="{EADE3FFC-DB84-4FF3-B696-A0EAE717ADA0}"/>
    <dgm:cxn modelId="{395F2681-8789-47F0-9F34-030B905EB578}" srcId="{486FD1B6-EEB5-42D4-BA34-85A4EA66C151}" destId="{48B19BE4-135E-4F66-99D7-640CA7E8B738}" srcOrd="5" destOrd="0" parTransId="{F2900F04-817C-4822-BB33-77643D3B0880}" sibTransId="{B92A58F6-D02B-4917-BD9F-A0F07ED6A01E}"/>
    <dgm:cxn modelId="{6FC19281-A1B8-4402-8E0B-01D955E885AA}" srcId="{486FD1B6-EEB5-42D4-BA34-85A4EA66C151}" destId="{5A70F0EA-8A7C-43C8-96E5-80236497DDFA}" srcOrd="2" destOrd="0" parTransId="{E9693FA9-9ED1-4AEA-8469-D237DBE58831}" sibTransId="{055B581C-0C2B-4E88-B8E1-CC23C54AECC9}"/>
    <dgm:cxn modelId="{9AE4D586-1A4F-46AC-B3B3-EB1F12EB635C}" type="presOf" srcId="{61AD2A87-C304-4D02-A7DF-D97FCCE58F42}" destId="{BBD3F6BB-53B2-438E-B20F-D8A3831F9E61}" srcOrd="0" destOrd="0" presId="urn:microsoft.com/office/officeart/2008/layout/VerticalCurvedList"/>
    <dgm:cxn modelId="{CE185996-D35B-4E76-B345-F8FD1C556B7D}" srcId="{486FD1B6-EEB5-42D4-BA34-85A4EA66C151}" destId="{61AD2A87-C304-4D02-A7DF-D97FCCE58F42}" srcOrd="1" destOrd="0" parTransId="{31424184-B591-4707-A433-C5463C14F2E0}" sibTransId="{6F3D99C5-15EF-4704-AA18-3CB2DDE72DF2}"/>
    <dgm:cxn modelId="{CB58C49C-E745-4C31-9882-728FA60583B6}" srcId="{486FD1B6-EEB5-42D4-BA34-85A4EA66C151}" destId="{BCF5484E-4D6B-46A1-BC6F-8C9AD613843A}" srcOrd="3" destOrd="0" parTransId="{B8A1D3FF-AF98-415F-BE18-0320822F39F8}" sibTransId="{28CEFF1A-921C-4A41-A486-B018D667A6DB}"/>
    <dgm:cxn modelId="{662D58A3-9CD3-4C07-BF01-2A194865190A}" type="presOf" srcId="{F83B28A6-8BEE-45B5-9DE6-AE8E1A44F2BA}" destId="{B202D773-9299-4E36-AEA8-3DDAC2B30A95}" srcOrd="0" destOrd="0" presId="urn:microsoft.com/office/officeart/2008/layout/VerticalCurvedList"/>
    <dgm:cxn modelId="{844F44E6-44B7-499D-86BC-F2CF79294ACC}" srcId="{486FD1B6-EEB5-42D4-BA34-85A4EA66C151}" destId="{F83B28A6-8BEE-45B5-9DE6-AE8E1A44F2BA}" srcOrd="6" destOrd="0" parTransId="{AB12A386-DFE2-46C0-A7C2-1977339376FB}" sibTransId="{20A3AA6F-C46B-4F08-81B1-28AD293CAA23}"/>
    <dgm:cxn modelId="{D44417F6-B822-4A5F-A16F-A5F92397AF93}" srcId="{486FD1B6-EEB5-42D4-BA34-85A4EA66C151}" destId="{5667370B-D0AD-4889-A44C-D5958A47B8E9}" srcOrd="4" destOrd="0" parTransId="{9130332E-9549-4437-AC2B-049BCB4297FE}" sibTransId="{599FF5A7-F1DA-4B02-A979-6A10CC2E74F8}"/>
    <dgm:cxn modelId="{B8E3280B-D666-4934-A191-0BB2B71CE216}" type="presParOf" srcId="{78741FCE-C4F9-4A1D-985C-A04F57AC6DB9}" destId="{87C27193-C18D-464C-A515-F8E5F462EDF7}" srcOrd="0" destOrd="0" presId="urn:microsoft.com/office/officeart/2008/layout/VerticalCurvedList"/>
    <dgm:cxn modelId="{F199C9D2-1AB9-44D4-A010-1CF58DFE44FE}" type="presParOf" srcId="{87C27193-C18D-464C-A515-F8E5F462EDF7}" destId="{EFBA0B86-1AB4-4E82-AF26-D09A66ECC858}" srcOrd="0" destOrd="0" presId="urn:microsoft.com/office/officeart/2008/layout/VerticalCurvedList"/>
    <dgm:cxn modelId="{D3EEA706-8680-4496-B101-A03804A4248F}" type="presParOf" srcId="{EFBA0B86-1AB4-4E82-AF26-D09A66ECC858}" destId="{516AE60A-C629-4BC2-8E47-9917BCCBB5F0}" srcOrd="0" destOrd="0" presId="urn:microsoft.com/office/officeart/2008/layout/VerticalCurvedList"/>
    <dgm:cxn modelId="{303E59EF-571E-4A92-9905-97670F3E234E}" type="presParOf" srcId="{EFBA0B86-1AB4-4E82-AF26-D09A66ECC858}" destId="{F347CC34-3610-4CAE-90FC-EFAD146F69BC}" srcOrd="1" destOrd="0" presId="urn:microsoft.com/office/officeart/2008/layout/VerticalCurvedList"/>
    <dgm:cxn modelId="{C225C737-BB18-4BF6-897B-8CAFDFC3C2FF}" type="presParOf" srcId="{EFBA0B86-1AB4-4E82-AF26-D09A66ECC858}" destId="{E400B8DD-C1B5-44A8-A3F0-EC3197EDA99B}" srcOrd="2" destOrd="0" presId="urn:microsoft.com/office/officeart/2008/layout/VerticalCurvedList"/>
    <dgm:cxn modelId="{AEAD42BA-2E61-4B12-9F6C-270B4C1B87E5}" type="presParOf" srcId="{EFBA0B86-1AB4-4E82-AF26-D09A66ECC858}" destId="{220B0692-637C-4550-8289-2697D4977E56}" srcOrd="3" destOrd="0" presId="urn:microsoft.com/office/officeart/2008/layout/VerticalCurvedList"/>
    <dgm:cxn modelId="{ED0908A7-3612-4FDA-984B-1DD9405A047B}" type="presParOf" srcId="{87C27193-C18D-464C-A515-F8E5F462EDF7}" destId="{B385DB32-F482-4553-9665-BC95C14AAB07}" srcOrd="1" destOrd="0" presId="urn:microsoft.com/office/officeart/2008/layout/VerticalCurvedList"/>
    <dgm:cxn modelId="{7E100678-47D5-4DE7-AAB5-84E24226EFB2}" type="presParOf" srcId="{87C27193-C18D-464C-A515-F8E5F462EDF7}" destId="{4C5C9020-F8E7-483A-B41F-BDC54EE59495}" srcOrd="2" destOrd="0" presId="urn:microsoft.com/office/officeart/2008/layout/VerticalCurvedList"/>
    <dgm:cxn modelId="{52F5FA16-BA61-4B51-A374-3499033DF87F}" type="presParOf" srcId="{4C5C9020-F8E7-483A-B41F-BDC54EE59495}" destId="{F5AE7CF8-613C-4F40-8157-90D6689464B6}" srcOrd="0" destOrd="0" presId="urn:microsoft.com/office/officeart/2008/layout/VerticalCurvedList"/>
    <dgm:cxn modelId="{5AC80FD9-654C-44AB-B5AA-9C4BB031B6A3}" type="presParOf" srcId="{87C27193-C18D-464C-A515-F8E5F462EDF7}" destId="{BBD3F6BB-53B2-438E-B20F-D8A3831F9E61}" srcOrd="3" destOrd="0" presId="urn:microsoft.com/office/officeart/2008/layout/VerticalCurvedList"/>
    <dgm:cxn modelId="{6D33E221-B8DD-4AF7-B3B7-43E6F5DA058E}" type="presParOf" srcId="{87C27193-C18D-464C-A515-F8E5F462EDF7}" destId="{6B389187-5048-483D-9327-3B92425957D9}" srcOrd="4" destOrd="0" presId="urn:microsoft.com/office/officeart/2008/layout/VerticalCurvedList"/>
    <dgm:cxn modelId="{6C908460-9921-4CA6-BA65-F051683699E1}" type="presParOf" srcId="{6B389187-5048-483D-9327-3B92425957D9}" destId="{5FBDBC82-9797-4A3D-A3ED-6BF6C29F327F}" srcOrd="0" destOrd="0" presId="urn:microsoft.com/office/officeart/2008/layout/VerticalCurvedList"/>
    <dgm:cxn modelId="{3BD71FA6-7AEE-473D-A642-AA217FF10681}" type="presParOf" srcId="{87C27193-C18D-464C-A515-F8E5F462EDF7}" destId="{26650F00-8BCC-4550-B9FF-E75778886627}" srcOrd="5" destOrd="0" presId="urn:microsoft.com/office/officeart/2008/layout/VerticalCurvedList"/>
    <dgm:cxn modelId="{379BBC91-1AFE-4B20-9EE1-DAD3956739ED}" type="presParOf" srcId="{87C27193-C18D-464C-A515-F8E5F462EDF7}" destId="{5ECC21B3-96AC-4D75-B313-5DB1DF7C90FB}" srcOrd="6" destOrd="0" presId="urn:microsoft.com/office/officeart/2008/layout/VerticalCurvedList"/>
    <dgm:cxn modelId="{E329956F-4596-487E-990C-A30D1A0FB4D0}" type="presParOf" srcId="{5ECC21B3-96AC-4D75-B313-5DB1DF7C90FB}" destId="{205A7542-479F-4BC5-B4EF-40F6DD4AE7FE}" srcOrd="0" destOrd="0" presId="urn:microsoft.com/office/officeart/2008/layout/VerticalCurvedList"/>
    <dgm:cxn modelId="{E86DE76B-83EE-4FCC-9930-D6E788CB6305}" type="presParOf" srcId="{87C27193-C18D-464C-A515-F8E5F462EDF7}" destId="{8BF9E736-8C58-459A-869E-64286D2F12F7}" srcOrd="7" destOrd="0" presId="urn:microsoft.com/office/officeart/2008/layout/VerticalCurvedList"/>
    <dgm:cxn modelId="{3ABCCAD4-F72E-4EB6-9ECE-A3332F872F52}" type="presParOf" srcId="{87C27193-C18D-464C-A515-F8E5F462EDF7}" destId="{7124A3A5-CF1E-4D0B-8C06-CA74BE3603D9}" srcOrd="8" destOrd="0" presId="urn:microsoft.com/office/officeart/2008/layout/VerticalCurvedList"/>
    <dgm:cxn modelId="{4CBBDFB1-45CD-410F-9C8B-7A5C6750761F}" type="presParOf" srcId="{7124A3A5-CF1E-4D0B-8C06-CA74BE3603D9}" destId="{133BCFD4-4AFC-4798-8A0F-D17ECC38DE4F}" srcOrd="0" destOrd="0" presId="urn:microsoft.com/office/officeart/2008/layout/VerticalCurvedList"/>
    <dgm:cxn modelId="{5056149C-624E-4385-9985-78DDB247957A}" type="presParOf" srcId="{87C27193-C18D-464C-A515-F8E5F462EDF7}" destId="{B7C68DFD-554A-411B-964B-1B9110030836}" srcOrd="9" destOrd="0" presId="urn:microsoft.com/office/officeart/2008/layout/VerticalCurvedList"/>
    <dgm:cxn modelId="{31E81DF0-BFA1-4C50-85B9-7936C8D74273}" type="presParOf" srcId="{87C27193-C18D-464C-A515-F8E5F462EDF7}" destId="{3B7FEA38-92ED-4F64-9FAF-F042727E2043}" srcOrd="10" destOrd="0" presId="urn:microsoft.com/office/officeart/2008/layout/VerticalCurvedList"/>
    <dgm:cxn modelId="{FF7FBF15-13DD-46D7-8892-0A23456DBB4C}" type="presParOf" srcId="{3B7FEA38-92ED-4F64-9FAF-F042727E2043}" destId="{B47066BB-262E-44C1-8036-F6A4DAB3A908}" srcOrd="0" destOrd="0" presId="urn:microsoft.com/office/officeart/2008/layout/VerticalCurvedList"/>
    <dgm:cxn modelId="{385746A2-B23F-492C-8713-0DB50EB414EC}" type="presParOf" srcId="{87C27193-C18D-464C-A515-F8E5F462EDF7}" destId="{0D7AC359-7DFB-4AB8-9FA5-F40CE8B9AAD1}" srcOrd="11" destOrd="0" presId="urn:microsoft.com/office/officeart/2008/layout/VerticalCurvedList"/>
    <dgm:cxn modelId="{3AC204D9-855E-4AE0-9B2E-99A5C9264546}" type="presParOf" srcId="{87C27193-C18D-464C-A515-F8E5F462EDF7}" destId="{98008140-989B-4BBF-84CD-0B4CD4BEB704}" srcOrd="12" destOrd="0" presId="urn:microsoft.com/office/officeart/2008/layout/VerticalCurvedList"/>
    <dgm:cxn modelId="{CCE14B5E-549B-4042-BC5D-B57C386E748A}" type="presParOf" srcId="{98008140-989B-4BBF-84CD-0B4CD4BEB704}" destId="{9283CB8F-4FF3-4B72-8E0A-FD5B26111AF4}" srcOrd="0" destOrd="0" presId="urn:microsoft.com/office/officeart/2008/layout/VerticalCurvedList"/>
    <dgm:cxn modelId="{0B57CE32-3F93-4FAB-9165-C69155CA7ABF}" type="presParOf" srcId="{87C27193-C18D-464C-A515-F8E5F462EDF7}" destId="{B202D773-9299-4E36-AEA8-3DDAC2B30A95}" srcOrd="13" destOrd="0" presId="urn:microsoft.com/office/officeart/2008/layout/VerticalCurvedList"/>
    <dgm:cxn modelId="{1DFB1A35-0C6B-4A2D-AC4B-5B214E1ED74B}" type="presParOf" srcId="{87C27193-C18D-464C-A515-F8E5F462EDF7}" destId="{1890CCB3-167F-4F41-923C-E3C816F615B1}" srcOrd="14" destOrd="0" presId="urn:microsoft.com/office/officeart/2008/layout/VerticalCurvedList"/>
    <dgm:cxn modelId="{D221BD18-E119-43A0-A49E-297A6DD4D8C4}" type="presParOf" srcId="{1890CCB3-167F-4F41-923C-E3C816F615B1}" destId="{300AE37E-759A-4B23-B732-FE024FF95E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Danh sách các yêu cầu phải kiểm thử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0A1BC944-2144-4CE3-8458-247D2EA160F3}">
      <dgm:prSet phldrT="[Text]"/>
      <dgm:spPr/>
      <dgm:t>
        <a:bodyPr/>
        <a:lstStyle/>
        <a:p>
          <a:r>
            <a:rPr lang="vi-VN" dirty="0"/>
            <a:t>Yêu cầu chức năng</a:t>
          </a:r>
          <a:endParaRPr lang="en-US" dirty="0"/>
        </a:p>
      </dgm:t>
    </dgm:pt>
    <dgm:pt modelId="{C5110C5E-510A-4BBE-A395-2E6D68B88E0B}" type="parTrans" cxnId="{171E2F54-618C-4C03-AC56-0C16F0B069F2}">
      <dgm:prSet/>
      <dgm:spPr/>
      <dgm:t>
        <a:bodyPr/>
        <a:lstStyle/>
        <a:p>
          <a:endParaRPr lang="en-US"/>
        </a:p>
      </dgm:t>
    </dgm:pt>
    <dgm:pt modelId="{D180CB44-9F59-4CEF-B4D7-93BDFD6A4E4A}" type="sibTrans" cxnId="{171E2F54-618C-4C03-AC56-0C16F0B069F2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Yêu cầu không thực hiện kiểm thử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CCB5BC86-6D34-4598-9AD4-48095C3F301B}">
      <dgm:prSet phldrT="[Text]"/>
      <dgm:spPr/>
      <dgm:t>
        <a:bodyPr/>
        <a:lstStyle/>
        <a:p>
          <a:r>
            <a:rPr lang="vi-VN" dirty="0"/>
            <a:t>Yêu cầu phi chức năng</a:t>
          </a:r>
          <a:endParaRPr lang="en-US" dirty="0"/>
        </a:p>
      </dgm:t>
    </dgm:pt>
    <dgm:pt modelId="{004BBB5A-C11D-4844-9DBD-7D4847CC272E}" type="parTrans" cxnId="{56CDD3C8-4540-4A7E-A321-EA8D1D04E8E6}">
      <dgm:prSet/>
      <dgm:spPr/>
      <dgm:t>
        <a:bodyPr/>
        <a:lstStyle/>
        <a:p>
          <a:endParaRPr lang="en-US"/>
        </a:p>
      </dgm:t>
    </dgm:pt>
    <dgm:pt modelId="{A8B31DCB-B966-4E72-A46B-E76C8853C587}" type="sibTrans" cxnId="{56CDD3C8-4540-4A7E-A321-EA8D1D04E8E6}">
      <dgm:prSet/>
      <dgm:spPr/>
      <dgm:t>
        <a:bodyPr/>
        <a:lstStyle/>
        <a:p>
          <a:endParaRPr lang="en-US"/>
        </a:p>
      </dgm:t>
    </dgm:pt>
    <dgm:pt modelId="{00A55880-DA60-4151-A4B9-8E1682112371}" type="pres">
      <dgm:prSet presAssocID="{B373CD1B-336C-4705-A69F-76C4806FB0CA}" presName="linearFlow" presStyleCnt="0">
        <dgm:presLayoutVars>
          <dgm:dir/>
          <dgm:resizeHandles val="exact"/>
        </dgm:presLayoutVars>
      </dgm:prSet>
      <dgm:spPr/>
    </dgm:pt>
    <dgm:pt modelId="{5BD6F317-0DF1-4E0E-8865-2E785D70D6A1}" type="pres">
      <dgm:prSet presAssocID="{1EC95C7C-0FAD-4856-B1D5-F915BE0C4B92}" presName="composite" presStyleCnt="0"/>
      <dgm:spPr/>
    </dgm:pt>
    <dgm:pt modelId="{1AA57B38-5B85-4E59-B72B-960D41A5A32E}" type="pres">
      <dgm:prSet presAssocID="{1EC95C7C-0FAD-4856-B1D5-F915BE0C4B92}" presName="imgShp" presStyleLbl="fgImgPlace1" presStyleIdx="0" presStyleCnt="2"/>
      <dgm:spPr/>
    </dgm:pt>
    <dgm:pt modelId="{904E9195-2C64-483D-9A1D-1484C174DFA6}" type="pres">
      <dgm:prSet presAssocID="{1EC95C7C-0FAD-4856-B1D5-F915BE0C4B92}" presName="txShp" presStyleLbl="node1" presStyleIdx="0" presStyleCnt="2">
        <dgm:presLayoutVars>
          <dgm:bulletEnabled val="1"/>
        </dgm:presLayoutVars>
      </dgm:prSet>
      <dgm:spPr/>
    </dgm:pt>
    <dgm:pt modelId="{B3B42018-3F5E-40CE-812E-E466F056E191}" type="pres">
      <dgm:prSet presAssocID="{7374A3FB-BEB0-44A6-9648-4FBF866AEF81}" presName="spacing" presStyleCnt="0"/>
      <dgm:spPr/>
    </dgm:pt>
    <dgm:pt modelId="{57408C6C-5E5C-4783-B414-B0BEA7E233D9}" type="pres">
      <dgm:prSet presAssocID="{F10BD7AF-454E-4ED8-BA64-488B43DEC353}" presName="composite" presStyleCnt="0"/>
      <dgm:spPr/>
    </dgm:pt>
    <dgm:pt modelId="{73D9AEBD-3EDD-40A2-A3AD-4CFE5B07D79C}" type="pres">
      <dgm:prSet presAssocID="{F10BD7AF-454E-4ED8-BA64-488B43DEC353}" presName="imgShp" presStyleLbl="fgImgPlace1" presStyleIdx="1" presStyleCnt="2"/>
      <dgm:spPr/>
    </dgm:pt>
    <dgm:pt modelId="{8473A4C3-D6B0-4DB5-9777-F3E12B77C792}" type="pres">
      <dgm:prSet presAssocID="{F10BD7AF-454E-4ED8-BA64-488B43DEC353}" presName="txShp" presStyleLbl="node1" presStyleIdx="1" presStyleCnt="2">
        <dgm:presLayoutVars>
          <dgm:bulletEnabled val="1"/>
        </dgm:presLayoutVars>
      </dgm:prSet>
      <dgm:spPr/>
    </dgm:pt>
  </dgm:ptLst>
  <dgm:cxnLst>
    <dgm:cxn modelId="{1A36C627-1305-4900-81B9-FB06B836917A}" type="presOf" srcId="{1EC95C7C-0FAD-4856-B1D5-F915BE0C4B92}" destId="{904E9195-2C64-483D-9A1D-1484C174DFA6}" srcOrd="0" destOrd="0" presId="urn:microsoft.com/office/officeart/2005/8/layout/vList3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171E2F54-618C-4C03-AC56-0C16F0B069F2}" srcId="{1EC95C7C-0FAD-4856-B1D5-F915BE0C4B92}" destId="{0A1BC944-2144-4CE3-8458-247D2EA160F3}" srcOrd="0" destOrd="0" parTransId="{C5110C5E-510A-4BBE-A395-2E6D68B88E0B}" sibTransId="{D180CB44-9F59-4CEF-B4D7-93BDFD6A4E4A}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0C14CD81-116E-4D20-9551-535D2D4109EC}" type="presOf" srcId="{F10BD7AF-454E-4ED8-BA64-488B43DEC353}" destId="{8473A4C3-D6B0-4DB5-9777-F3E12B77C792}" srcOrd="0" destOrd="0" presId="urn:microsoft.com/office/officeart/2005/8/layout/vList3"/>
    <dgm:cxn modelId="{6B960A97-0CAB-4AB6-831E-113B28273360}" type="presOf" srcId="{0A1BC944-2144-4CE3-8458-247D2EA160F3}" destId="{904E9195-2C64-483D-9A1D-1484C174DFA6}" srcOrd="0" destOrd="1" presId="urn:microsoft.com/office/officeart/2005/8/layout/vList3"/>
    <dgm:cxn modelId="{855F07A7-B15D-4C7E-B1D3-F35A70D691B9}" type="presOf" srcId="{CCB5BC86-6D34-4598-9AD4-48095C3F301B}" destId="{904E9195-2C64-483D-9A1D-1484C174DFA6}" srcOrd="0" destOrd="2" presId="urn:microsoft.com/office/officeart/2005/8/layout/vList3"/>
    <dgm:cxn modelId="{CA0502B8-4D9A-4183-9359-C702AA342799}" type="presOf" srcId="{B373CD1B-336C-4705-A69F-76C4806FB0CA}" destId="{00A55880-DA60-4151-A4B9-8E1682112371}" srcOrd="0" destOrd="0" presId="urn:microsoft.com/office/officeart/2005/8/layout/vList3"/>
    <dgm:cxn modelId="{56CDD3C8-4540-4A7E-A321-EA8D1D04E8E6}" srcId="{1EC95C7C-0FAD-4856-B1D5-F915BE0C4B92}" destId="{CCB5BC86-6D34-4598-9AD4-48095C3F301B}" srcOrd="1" destOrd="0" parTransId="{004BBB5A-C11D-4844-9DBD-7D4847CC272E}" sibTransId="{A8B31DCB-B966-4E72-A46B-E76C8853C587}"/>
    <dgm:cxn modelId="{8F082A43-8357-421B-BF3B-EB65B9E46760}" type="presParOf" srcId="{00A55880-DA60-4151-A4B9-8E1682112371}" destId="{5BD6F317-0DF1-4E0E-8865-2E785D70D6A1}" srcOrd="0" destOrd="0" presId="urn:microsoft.com/office/officeart/2005/8/layout/vList3"/>
    <dgm:cxn modelId="{13534CA9-C63C-4A9F-8826-6A16E0CEB4A4}" type="presParOf" srcId="{5BD6F317-0DF1-4E0E-8865-2E785D70D6A1}" destId="{1AA57B38-5B85-4E59-B72B-960D41A5A32E}" srcOrd="0" destOrd="0" presId="urn:microsoft.com/office/officeart/2005/8/layout/vList3"/>
    <dgm:cxn modelId="{18CBC6D8-7473-4E97-9236-B816F4D2B2AE}" type="presParOf" srcId="{5BD6F317-0DF1-4E0E-8865-2E785D70D6A1}" destId="{904E9195-2C64-483D-9A1D-1484C174DFA6}" srcOrd="1" destOrd="0" presId="urn:microsoft.com/office/officeart/2005/8/layout/vList3"/>
    <dgm:cxn modelId="{7EDE925E-1723-49E3-8D6F-21787D9F99FF}" type="presParOf" srcId="{00A55880-DA60-4151-A4B9-8E1682112371}" destId="{B3B42018-3F5E-40CE-812E-E466F056E191}" srcOrd="1" destOrd="0" presId="urn:microsoft.com/office/officeart/2005/8/layout/vList3"/>
    <dgm:cxn modelId="{6C334606-FB71-43BC-A4CB-37D434C30562}" type="presParOf" srcId="{00A55880-DA60-4151-A4B9-8E1682112371}" destId="{57408C6C-5E5C-4783-B414-B0BEA7E233D9}" srcOrd="2" destOrd="0" presId="urn:microsoft.com/office/officeart/2005/8/layout/vList3"/>
    <dgm:cxn modelId="{9A096295-D1CF-4CCC-88A4-4D4AB09D9FD6}" type="presParOf" srcId="{57408C6C-5E5C-4783-B414-B0BEA7E233D9}" destId="{73D9AEBD-3EDD-40A2-A3AD-4CFE5B07D79C}" srcOrd="0" destOrd="0" presId="urn:microsoft.com/office/officeart/2005/8/layout/vList3"/>
    <dgm:cxn modelId="{E65D0140-B883-403E-9933-85806F29E032}" type="presParOf" srcId="{57408C6C-5E5C-4783-B414-B0BEA7E233D9}" destId="{8473A4C3-D6B0-4DB5-9777-F3E12B77C7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Test Type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Test Level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706AC357-11B5-483E-AFC4-0FE52F807CCC}">
      <dgm:prSet phldrT="[Text]"/>
      <dgm:spPr/>
      <dgm:t>
        <a:bodyPr/>
        <a:lstStyle/>
        <a:p>
          <a:r>
            <a:rPr lang="vi-VN" dirty="0"/>
            <a:t>Test Tools</a:t>
          </a:r>
          <a:endParaRPr lang="en-US" dirty="0"/>
        </a:p>
      </dgm:t>
    </dgm:pt>
    <dgm:pt modelId="{F74D22B2-9882-43EC-B25B-3944265D134C}" type="parTrans" cxnId="{5656B454-7A30-421D-97EA-591531DA299C}">
      <dgm:prSet/>
      <dgm:spPr/>
    </dgm:pt>
    <dgm:pt modelId="{80338577-7CE8-47E7-B488-8BF4DC442D6E}" type="sibTrans" cxnId="{5656B454-7A30-421D-97EA-591531DA299C}">
      <dgm:prSet/>
      <dgm:spPr/>
    </dgm:pt>
    <dgm:pt modelId="{30093360-7740-42A2-AA89-DBF811E195FC}" type="pres">
      <dgm:prSet presAssocID="{B373CD1B-336C-4705-A69F-76C4806FB0CA}" presName="Name0" presStyleCnt="0">
        <dgm:presLayoutVars>
          <dgm:chMax val="7"/>
          <dgm:chPref val="7"/>
          <dgm:dir/>
        </dgm:presLayoutVars>
      </dgm:prSet>
      <dgm:spPr/>
    </dgm:pt>
    <dgm:pt modelId="{4A5E48EE-5AA1-4E3D-BC5F-5B846E8369BF}" type="pres">
      <dgm:prSet presAssocID="{B373CD1B-336C-4705-A69F-76C4806FB0CA}" presName="Name1" presStyleCnt="0"/>
      <dgm:spPr/>
    </dgm:pt>
    <dgm:pt modelId="{33A0DB64-5612-40A7-A913-8F3E874017A7}" type="pres">
      <dgm:prSet presAssocID="{B373CD1B-336C-4705-A69F-76C4806FB0CA}" presName="cycle" presStyleCnt="0"/>
      <dgm:spPr/>
    </dgm:pt>
    <dgm:pt modelId="{C7647FC4-340C-49A6-BE0D-DF5B27171DB5}" type="pres">
      <dgm:prSet presAssocID="{B373CD1B-336C-4705-A69F-76C4806FB0CA}" presName="srcNode" presStyleLbl="node1" presStyleIdx="0" presStyleCnt="3"/>
      <dgm:spPr/>
    </dgm:pt>
    <dgm:pt modelId="{9473797B-F0A7-4602-A124-6AB41827EA9B}" type="pres">
      <dgm:prSet presAssocID="{B373CD1B-336C-4705-A69F-76C4806FB0CA}" presName="conn" presStyleLbl="parChTrans1D2" presStyleIdx="0" presStyleCnt="1"/>
      <dgm:spPr/>
    </dgm:pt>
    <dgm:pt modelId="{3C4ACB1B-693B-4BF3-8C47-C79B4796A7F4}" type="pres">
      <dgm:prSet presAssocID="{B373CD1B-336C-4705-A69F-76C4806FB0CA}" presName="extraNode" presStyleLbl="node1" presStyleIdx="0" presStyleCnt="3"/>
      <dgm:spPr/>
    </dgm:pt>
    <dgm:pt modelId="{C9E7F019-A421-41E3-B1B2-E4D72A7E623B}" type="pres">
      <dgm:prSet presAssocID="{B373CD1B-336C-4705-A69F-76C4806FB0CA}" presName="dstNode" presStyleLbl="node1" presStyleIdx="0" presStyleCnt="3"/>
      <dgm:spPr/>
    </dgm:pt>
    <dgm:pt modelId="{3DE196E2-30C0-4E96-BE69-3E0B637F625A}" type="pres">
      <dgm:prSet presAssocID="{1EC95C7C-0FAD-4856-B1D5-F915BE0C4B92}" presName="text_1" presStyleLbl="node1" presStyleIdx="0" presStyleCnt="3">
        <dgm:presLayoutVars>
          <dgm:bulletEnabled val="1"/>
        </dgm:presLayoutVars>
      </dgm:prSet>
      <dgm:spPr/>
    </dgm:pt>
    <dgm:pt modelId="{66B2512A-217F-4172-8C45-30D227D8D8FE}" type="pres">
      <dgm:prSet presAssocID="{1EC95C7C-0FAD-4856-B1D5-F915BE0C4B92}" presName="accent_1" presStyleCnt="0"/>
      <dgm:spPr/>
    </dgm:pt>
    <dgm:pt modelId="{674B4840-C8C6-4215-B06F-DC172838A145}" type="pres">
      <dgm:prSet presAssocID="{1EC95C7C-0FAD-4856-B1D5-F915BE0C4B92}" presName="accentRepeatNode" presStyleLbl="solidFgAcc1" presStyleIdx="0" presStyleCnt="3"/>
      <dgm:spPr/>
    </dgm:pt>
    <dgm:pt modelId="{210031D9-5941-4029-A67A-ACEFD5465CB9}" type="pres">
      <dgm:prSet presAssocID="{F10BD7AF-454E-4ED8-BA64-488B43DEC353}" presName="text_2" presStyleLbl="node1" presStyleIdx="1" presStyleCnt="3">
        <dgm:presLayoutVars>
          <dgm:bulletEnabled val="1"/>
        </dgm:presLayoutVars>
      </dgm:prSet>
      <dgm:spPr/>
    </dgm:pt>
    <dgm:pt modelId="{F11146DD-A1F2-46DB-818D-1BC25D4ABABC}" type="pres">
      <dgm:prSet presAssocID="{F10BD7AF-454E-4ED8-BA64-488B43DEC353}" presName="accent_2" presStyleCnt="0"/>
      <dgm:spPr/>
    </dgm:pt>
    <dgm:pt modelId="{E9ACE2EC-70A4-4CF9-BE1C-F2581594F6FC}" type="pres">
      <dgm:prSet presAssocID="{F10BD7AF-454E-4ED8-BA64-488B43DEC353}" presName="accentRepeatNode" presStyleLbl="solidFgAcc1" presStyleIdx="1" presStyleCnt="3"/>
      <dgm:spPr/>
    </dgm:pt>
    <dgm:pt modelId="{78884C04-582D-447B-8FD0-43BEE971FF2B}" type="pres">
      <dgm:prSet presAssocID="{706AC357-11B5-483E-AFC4-0FE52F807CCC}" presName="text_3" presStyleLbl="node1" presStyleIdx="2" presStyleCnt="3">
        <dgm:presLayoutVars>
          <dgm:bulletEnabled val="1"/>
        </dgm:presLayoutVars>
      </dgm:prSet>
      <dgm:spPr/>
    </dgm:pt>
    <dgm:pt modelId="{05E07CB8-4343-4137-A300-8D2B49AC9BE6}" type="pres">
      <dgm:prSet presAssocID="{706AC357-11B5-483E-AFC4-0FE52F807CCC}" presName="accent_3" presStyleCnt="0"/>
      <dgm:spPr/>
    </dgm:pt>
    <dgm:pt modelId="{F56A7BF3-9964-458B-9DF5-FAE53B741330}" type="pres">
      <dgm:prSet presAssocID="{706AC357-11B5-483E-AFC4-0FE52F807CCC}" presName="accentRepeatNode" presStyleLbl="solidFgAcc1" presStyleIdx="2" presStyleCnt="3"/>
      <dgm:spPr/>
    </dgm:pt>
  </dgm:ptLst>
  <dgm:cxnLst>
    <dgm:cxn modelId="{DA8BA85C-1286-4711-9728-19ABCE04FAE4}" type="presOf" srcId="{1EC95C7C-0FAD-4856-B1D5-F915BE0C4B92}" destId="{3DE196E2-30C0-4E96-BE69-3E0B637F625A}" srcOrd="0" destOrd="0" presId="urn:microsoft.com/office/officeart/2008/layout/VerticalCurvedList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5656B454-7A30-421D-97EA-591531DA299C}" srcId="{B373CD1B-336C-4705-A69F-76C4806FB0CA}" destId="{706AC357-11B5-483E-AFC4-0FE52F807CCC}" srcOrd="2" destOrd="0" parTransId="{F74D22B2-9882-43EC-B25B-3944265D134C}" sibTransId="{80338577-7CE8-47E7-B488-8BF4DC442D6E}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C7F3C17E-BA5F-4A75-8A52-FDC431A47D19}" type="presOf" srcId="{F10BD7AF-454E-4ED8-BA64-488B43DEC353}" destId="{210031D9-5941-4029-A67A-ACEFD5465CB9}" srcOrd="0" destOrd="0" presId="urn:microsoft.com/office/officeart/2008/layout/VerticalCurvedList"/>
    <dgm:cxn modelId="{085F80BF-200D-4B01-8B2B-EBB09696F4D4}" type="presOf" srcId="{706AC357-11B5-483E-AFC4-0FE52F807CCC}" destId="{78884C04-582D-447B-8FD0-43BEE971FF2B}" srcOrd="0" destOrd="0" presId="urn:microsoft.com/office/officeart/2008/layout/VerticalCurvedList"/>
    <dgm:cxn modelId="{30DAEBD5-88E2-477F-B3EB-EF40A524E435}" type="presOf" srcId="{7374A3FB-BEB0-44A6-9648-4FBF866AEF81}" destId="{9473797B-F0A7-4602-A124-6AB41827EA9B}" srcOrd="0" destOrd="0" presId="urn:microsoft.com/office/officeart/2008/layout/VerticalCurvedList"/>
    <dgm:cxn modelId="{DD9A1AD8-9D6E-4DDF-A56C-95D847764895}" type="presOf" srcId="{B373CD1B-336C-4705-A69F-76C4806FB0CA}" destId="{30093360-7740-42A2-AA89-DBF811E195FC}" srcOrd="0" destOrd="0" presId="urn:microsoft.com/office/officeart/2008/layout/VerticalCurvedList"/>
    <dgm:cxn modelId="{C72CFA96-8328-4CFA-9CDA-A8740BAD55B2}" type="presParOf" srcId="{30093360-7740-42A2-AA89-DBF811E195FC}" destId="{4A5E48EE-5AA1-4E3D-BC5F-5B846E8369BF}" srcOrd="0" destOrd="0" presId="urn:microsoft.com/office/officeart/2008/layout/VerticalCurvedList"/>
    <dgm:cxn modelId="{E8F51D38-BF60-46B5-A4BE-38EA4996C9E2}" type="presParOf" srcId="{4A5E48EE-5AA1-4E3D-BC5F-5B846E8369BF}" destId="{33A0DB64-5612-40A7-A913-8F3E874017A7}" srcOrd="0" destOrd="0" presId="urn:microsoft.com/office/officeart/2008/layout/VerticalCurvedList"/>
    <dgm:cxn modelId="{990DD356-6939-4442-A4CE-817B62B4CDAF}" type="presParOf" srcId="{33A0DB64-5612-40A7-A913-8F3E874017A7}" destId="{C7647FC4-340C-49A6-BE0D-DF5B27171DB5}" srcOrd="0" destOrd="0" presId="urn:microsoft.com/office/officeart/2008/layout/VerticalCurvedList"/>
    <dgm:cxn modelId="{53811E06-00FE-4F74-B572-5A6CAD3305FF}" type="presParOf" srcId="{33A0DB64-5612-40A7-A913-8F3E874017A7}" destId="{9473797B-F0A7-4602-A124-6AB41827EA9B}" srcOrd="1" destOrd="0" presId="urn:microsoft.com/office/officeart/2008/layout/VerticalCurvedList"/>
    <dgm:cxn modelId="{AE92CB55-24ED-464E-B981-B8D88BC76571}" type="presParOf" srcId="{33A0DB64-5612-40A7-A913-8F3E874017A7}" destId="{3C4ACB1B-693B-4BF3-8C47-C79B4796A7F4}" srcOrd="2" destOrd="0" presId="urn:microsoft.com/office/officeart/2008/layout/VerticalCurvedList"/>
    <dgm:cxn modelId="{157ACA86-E314-4EF7-9896-758555317C74}" type="presParOf" srcId="{33A0DB64-5612-40A7-A913-8F3E874017A7}" destId="{C9E7F019-A421-41E3-B1B2-E4D72A7E623B}" srcOrd="3" destOrd="0" presId="urn:microsoft.com/office/officeart/2008/layout/VerticalCurvedList"/>
    <dgm:cxn modelId="{F3C8EC1D-282D-4045-8800-6B2A94C7498D}" type="presParOf" srcId="{4A5E48EE-5AA1-4E3D-BC5F-5B846E8369BF}" destId="{3DE196E2-30C0-4E96-BE69-3E0B637F625A}" srcOrd="1" destOrd="0" presId="urn:microsoft.com/office/officeart/2008/layout/VerticalCurvedList"/>
    <dgm:cxn modelId="{AC183365-41C8-4375-8760-3DABD76ED5AF}" type="presParOf" srcId="{4A5E48EE-5AA1-4E3D-BC5F-5B846E8369BF}" destId="{66B2512A-217F-4172-8C45-30D227D8D8FE}" srcOrd="2" destOrd="0" presId="urn:microsoft.com/office/officeart/2008/layout/VerticalCurvedList"/>
    <dgm:cxn modelId="{4DD17B0A-748A-4D1F-B7C6-FAF5D62C921E}" type="presParOf" srcId="{66B2512A-217F-4172-8C45-30D227D8D8FE}" destId="{674B4840-C8C6-4215-B06F-DC172838A145}" srcOrd="0" destOrd="0" presId="urn:microsoft.com/office/officeart/2008/layout/VerticalCurvedList"/>
    <dgm:cxn modelId="{E527C916-B618-4D83-8DDA-909F6AC8770F}" type="presParOf" srcId="{4A5E48EE-5AA1-4E3D-BC5F-5B846E8369BF}" destId="{210031D9-5941-4029-A67A-ACEFD5465CB9}" srcOrd="3" destOrd="0" presId="urn:microsoft.com/office/officeart/2008/layout/VerticalCurvedList"/>
    <dgm:cxn modelId="{F0E8C211-1C43-45E3-A197-F8C30AEF480D}" type="presParOf" srcId="{4A5E48EE-5AA1-4E3D-BC5F-5B846E8369BF}" destId="{F11146DD-A1F2-46DB-818D-1BC25D4ABABC}" srcOrd="4" destOrd="0" presId="urn:microsoft.com/office/officeart/2008/layout/VerticalCurvedList"/>
    <dgm:cxn modelId="{D4BCB7CF-2EE9-4926-AA23-DEF145F961AC}" type="presParOf" srcId="{F11146DD-A1F2-46DB-818D-1BC25D4ABABC}" destId="{E9ACE2EC-70A4-4CF9-BE1C-F2581594F6FC}" srcOrd="0" destOrd="0" presId="urn:microsoft.com/office/officeart/2008/layout/VerticalCurvedList"/>
    <dgm:cxn modelId="{79DAC306-12BF-4C46-AFEC-62D7BD11C437}" type="presParOf" srcId="{4A5E48EE-5AA1-4E3D-BC5F-5B846E8369BF}" destId="{78884C04-582D-447B-8FD0-43BEE971FF2B}" srcOrd="5" destOrd="0" presId="urn:microsoft.com/office/officeart/2008/layout/VerticalCurvedList"/>
    <dgm:cxn modelId="{90F80BBD-8607-47EB-9635-FD9E3CF88938}" type="presParOf" srcId="{4A5E48EE-5AA1-4E3D-BC5F-5B846E8369BF}" destId="{05E07CB8-4343-4137-A300-8D2B49AC9BE6}" srcOrd="6" destOrd="0" presId="urn:microsoft.com/office/officeart/2008/layout/VerticalCurvedList"/>
    <dgm:cxn modelId="{6CEDCFF6-FCAB-403D-AB8B-F305A60B8D47}" type="presParOf" srcId="{05E07CB8-4343-4137-A300-8D2B49AC9BE6}" destId="{F56A7BF3-9964-458B-9DF5-FAE53B7413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Nguồn lực con người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0A1BC944-2144-4CE3-8458-247D2EA160F3}">
      <dgm:prSet phldrT="[Text]"/>
      <dgm:spPr/>
      <dgm:t>
        <a:bodyPr/>
        <a:lstStyle/>
        <a:p>
          <a:r>
            <a:rPr lang="vi-VN" dirty="0"/>
            <a:t>Xác định nội dung thực hiện</a:t>
          </a:r>
          <a:endParaRPr lang="en-US" dirty="0"/>
        </a:p>
      </dgm:t>
    </dgm:pt>
    <dgm:pt modelId="{C5110C5E-510A-4BBE-A395-2E6D68B88E0B}" type="parTrans" cxnId="{171E2F54-618C-4C03-AC56-0C16F0B069F2}">
      <dgm:prSet/>
      <dgm:spPr/>
      <dgm:t>
        <a:bodyPr/>
        <a:lstStyle/>
        <a:p>
          <a:endParaRPr lang="en-US"/>
        </a:p>
      </dgm:t>
    </dgm:pt>
    <dgm:pt modelId="{D180CB44-9F59-4CEF-B4D7-93BDFD6A4E4A}" type="sibTrans" cxnId="{171E2F54-618C-4C03-AC56-0C16F0B069F2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Tài nguyên hệ thống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786BCC3A-4A18-48AE-ADF2-B7007F6890EC}">
      <dgm:prSet phldrT="[Text]"/>
      <dgm:spPr/>
      <dgm:t>
        <a:bodyPr/>
        <a:lstStyle/>
        <a:p>
          <a:r>
            <a:rPr lang="vi-VN" dirty="0"/>
            <a:t>Trách nhiệm của cá nhân và tập thể</a:t>
          </a:r>
          <a:endParaRPr lang="en-US" dirty="0"/>
        </a:p>
      </dgm:t>
    </dgm:pt>
    <dgm:pt modelId="{67D48A3F-107A-43D1-A833-8B746F23B5E2}" type="parTrans" cxnId="{ED788357-956E-4891-85D1-3DA4256ACD0D}">
      <dgm:prSet/>
      <dgm:spPr/>
      <dgm:t>
        <a:bodyPr/>
        <a:lstStyle/>
        <a:p>
          <a:endParaRPr lang="en-US"/>
        </a:p>
      </dgm:t>
    </dgm:pt>
    <dgm:pt modelId="{D4FD81B8-533D-4F0C-B052-ED0FAA4A3543}" type="sibTrans" cxnId="{ED788357-956E-4891-85D1-3DA4256ACD0D}">
      <dgm:prSet/>
      <dgm:spPr/>
      <dgm:t>
        <a:bodyPr/>
        <a:lstStyle/>
        <a:p>
          <a:endParaRPr lang="en-US"/>
        </a:p>
      </dgm:t>
    </dgm:pt>
    <dgm:pt modelId="{E0B04B4C-DF08-49DB-86C6-2F08297F0E1D}">
      <dgm:prSet phldrT="[Text]"/>
      <dgm:spPr/>
      <dgm:t>
        <a:bodyPr/>
        <a:lstStyle/>
        <a:p>
          <a:r>
            <a:rPr lang="vi-VN" dirty="0"/>
            <a:t>Server</a:t>
          </a:r>
          <a:endParaRPr lang="en-US" dirty="0"/>
        </a:p>
      </dgm:t>
    </dgm:pt>
    <dgm:pt modelId="{91BE112C-2806-46F1-B21E-ED0B0A8173EC}" type="parTrans" cxnId="{F704611E-E3DD-46F3-84A6-21B557D93636}">
      <dgm:prSet/>
      <dgm:spPr/>
      <dgm:t>
        <a:bodyPr/>
        <a:lstStyle/>
        <a:p>
          <a:endParaRPr lang="en-US"/>
        </a:p>
      </dgm:t>
    </dgm:pt>
    <dgm:pt modelId="{A66FA478-AC69-4877-AD34-5807B9594A1C}" type="sibTrans" cxnId="{F704611E-E3DD-46F3-84A6-21B557D93636}">
      <dgm:prSet/>
      <dgm:spPr/>
      <dgm:t>
        <a:bodyPr/>
        <a:lstStyle/>
        <a:p>
          <a:endParaRPr lang="en-US"/>
        </a:p>
      </dgm:t>
    </dgm:pt>
    <dgm:pt modelId="{0F9B9A57-6359-4A6F-887B-CDACAC8DB4F2}">
      <dgm:prSet phldrT="[Text]"/>
      <dgm:spPr/>
      <dgm:t>
        <a:bodyPr/>
        <a:lstStyle/>
        <a:p>
          <a:r>
            <a:rPr lang="vi-VN" dirty="0"/>
            <a:t>Client</a:t>
          </a:r>
          <a:endParaRPr lang="en-US" dirty="0"/>
        </a:p>
      </dgm:t>
    </dgm:pt>
    <dgm:pt modelId="{2AB836A7-3AAB-43C5-B4A5-D13FB52E97B0}" type="parTrans" cxnId="{A2A3CE9D-8F66-45BF-AE8F-533CDCE2C5C6}">
      <dgm:prSet/>
      <dgm:spPr/>
      <dgm:t>
        <a:bodyPr/>
        <a:lstStyle/>
        <a:p>
          <a:endParaRPr lang="en-US"/>
        </a:p>
      </dgm:t>
    </dgm:pt>
    <dgm:pt modelId="{0319FEA7-678D-487C-B1D8-B2F7BCE52653}" type="sibTrans" cxnId="{A2A3CE9D-8F66-45BF-AE8F-533CDCE2C5C6}">
      <dgm:prSet/>
      <dgm:spPr/>
      <dgm:t>
        <a:bodyPr/>
        <a:lstStyle/>
        <a:p>
          <a:endParaRPr lang="en-US"/>
        </a:p>
      </dgm:t>
    </dgm:pt>
    <dgm:pt modelId="{00A55880-DA60-4151-A4B9-8E1682112371}" type="pres">
      <dgm:prSet presAssocID="{B373CD1B-336C-4705-A69F-76C4806FB0CA}" presName="linearFlow" presStyleCnt="0">
        <dgm:presLayoutVars>
          <dgm:dir/>
          <dgm:resizeHandles val="exact"/>
        </dgm:presLayoutVars>
      </dgm:prSet>
      <dgm:spPr/>
    </dgm:pt>
    <dgm:pt modelId="{5BD6F317-0DF1-4E0E-8865-2E785D70D6A1}" type="pres">
      <dgm:prSet presAssocID="{1EC95C7C-0FAD-4856-B1D5-F915BE0C4B92}" presName="composite" presStyleCnt="0"/>
      <dgm:spPr/>
    </dgm:pt>
    <dgm:pt modelId="{1AA57B38-5B85-4E59-B72B-960D41A5A32E}" type="pres">
      <dgm:prSet presAssocID="{1EC95C7C-0FAD-4856-B1D5-F915BE0C4B92}" presName="imgShp" presStyleLbl="fgImgPlace1" presStyleIdx="0" presStyleCnt="2"/>
      <dgm:spPr/>
    </dgm:pt>
    <dgm:pt modelId="{904E9195-2C64-483D-9A1D-1484C174DFA6}" type="pres">
      <dgm:prSet presAssocID="{1EC95C7C-0FAD-4856-B1D5-F915BE0C4B92}" presName="txShp" presStyleLbl="node1" presStyleIdx="0" presStyleCnt="2">
        <dgm:presLayoutVars>
          <dgm:bulletEnabled val="1"/>
        </dgm:presLayoutVars>
      </dgm:prSet>
      <dgm:spPr/>
    </dgm:pt>
    <dgm:pt modelId="{B3B42018-3F5E-40CE-812E-E466F056E191}" type="pres">
      <dgm:prSet presAssocID="{7374A3FB-BEB0-44A6-9648-4FBF866AEF81}" presName="spacing" presStyleCnt="0"/>
      <dgm:spPr/>
    </dgm:pt>
    <dgm:pt modelId="{57408C6C-5E5C-4783-B414-B0BEA7E233D9}" type="pres">
      <dgm:prSet presAssocID="{F10BD7AF-454E-4ED8-BA64-488B43DEC353}" presName="composite" presStyleCnt="0"/>
      <dgm:spPr/>
    </dgm:pt>
    <dgm:pt modelId="{73D9AEBD-3EDD-40A2-A3AD-4CFE5B07D79C}" type="pres">
      <dgm:prSet presAssocID="{F10BD7AF-454E-4ED8-BA64-488B43DEC353}" presName="imgShp" presStyleLbl="fgImgPlace1" presStyleIdx="1" presStyleCnt="2"/>
      <dgm:spPr/>
    </dgm:pt>
    <dgm:pt modelId="{8473A4C3-D6B0-4DB5-9777-F3E12B77C792}" type="pres">
      <dgm:prSet presAssocID="{F10BD7AF-454E-4ED8-BA64-488B43DEC353}" presName="txShp" presStyleLbl="node1" presStyleIdx="1" presStyleCnt="2">
        <dgm:presLayoutVars>
          <dgm:bulletEnabled val="1"/>
        </dgm:presLayoutVars>
      </dgm:prSet>
      <dgm:spPr/>
    </dgm:pt>
  </dgm:ptLst>
  <dgm:cxnLst>
    <dgm:cxn modelId="{F704611E-E3DD-46F3-84A6-21B557D93636}" srcId="{F10BD7AF-454E-4ED8-BA64-488B43DEC353}" destId="{E0B04B4C-DF08-49DB-86C6-2F08297F0E1D}" srcOrd="0" destOrd="0" parTransId="{91BE112C-2806-46F1-B21E-ED0B0A8173EC}" sibTransId="{A66FA478-AC69-4877-AD34-5807B9594A1C}"/>
    <dgm:cxn modelId="{1A36C627-1305-4900-81B9-FB06B836917A}" type="presOf" srcId="{1EC95C7C-0FAD-4856-B1D5-F915BE0C4B92}" destId="{904E9195-2C64-483D-9A1D-1484C174DFA6}" srcOrd="0" destOrd="0" presId="urn:microsoft.com/office/officeart/2005/8/layout/vList3"/>
    <dgm:cxn modelId="{00F6CB66-CCD9-4CB1-8C1B-6BA033905268}" type="presOf" srcId="{786BCC3A-4A18-48AE-ADF2-B7007F6890EC}" destId="{904E9195-2C64-483D-9A1D-1484C174DFA6}" srcOrd="0" destOrd="2" presId="urn:microsoft.com/office/officeart/2005/8/layout/vList3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C627236E-CE69-443A-BB98-370672DBBD04}" type="presOf" srcId="{0F9B9A57-6359-4A6F-887B-CDACAC8DB4F2}" destId="{8473A4C3-D6B0-4DB5-9777-F3E12B77C792}" srcOrd="0" destOrd="2" presId="urn:microsoft.com/office/officeart/2005/8/layout/vList3"/>
    <dgm:cxn modelId="{171E2F54-618C-4C03-AC56-0C16F0B069F2}" srcId="{1EC95C7C-0FAD-4856-B1D5-F915BE0C4B92}" destId="{0A1BC944-2144-4CE3-8458-247D2EA160F3}" srcOrd="0" destOrd="0" parTransId="{C5110C5E-510A-4BBE-A395-2E6D68B88E0B}" sibTransId="{D180CB44-9F59-4CEF-B4D7-93BDFD6A4E4A}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ED788357-956E-4891-85D1-3DA4256ACD0D}" srcId="{1EC95C7C-0FAD-4856-B1D5-F915BE0C4B92}" destId="{786BCC3A-4A18-48AE-ADF2-B7007F6890EC}" srcOrd="1" destOrd="0" parTransId="{67D48A3F-107A-43D1-A833-8B746F23B5E2}" sibTransId="{D4FD81B8-533D-4F0C-B052-ED0FAA4A3543}"/>
    <dgm:cxn modelId="{0C14CD81-116E-4D20-9551-535D2D4109EC}" type="presOf" srcId="{F10BD7AF-454E-4ED8-BA64-488B43DEC353}" destId="{8473A4C3-D6B0-4DB5-9777-F3E12B77C792}" srcOrd="0" destOrd="0" presId="urn:microsoft.com/office/officeart/2005/8/layout/vList3"/>
    <dgm:cxn modelId="{6B960A97-0CAB-4AB6-831E-113B28273360}" type="presOf" srcId="{0A1BC944-2144-4CE3-8458-247D2EA160F3}" destId="{904E9195-2C64-483D-9A1D-1484C174DFA6}" srcOrd="0" destOrd="1" presId="urn:microsoft.com/office/officeart/2005/8/layout/vList3"/>
    <dgm:cxn modelId="{A2A3CE9D-8F66-45BF-AE8F-533CDCE2C5C6}" srcId="{F10BD7AF-454E-4ED8-BA64-488B43DEC353}" destId="{0F9B9A57-6359-4A6F-887B-CDACAC8DB4F2}" srcOrd="1" destOrd="0" parTransId="{2AB836A7-3AAB-43C5-B4A5-D13FB52E97B0}" sibTransId="{0319FEA7-678D-487C-B1D8-B2F7BCE52653}"/>
    <dgm:cxn modelId="{482693A5-12AA-4CAD-A93A-13FD9AE1A8ED}" type="presOf" srcId="{E0B04B4C-DF08-49DB-86C6-2F08297F0E1D}" destId="{8473A4C3-D6B0-4DB5-9777-F3E12B77C792}" srcOrd="0" destOrd="1" presId="urn:microsoft.com/office/officeart/2005/8/layout/vList3"/>
    <dgm:cxn modelId="{CA0502B8-4D9A-4183-9359-C702AA342799}" type="presOf" srcId="{B373CD1B-336C-4705-A69F-76C4806FB0CA}" destId="{00A55880-DA60-4151-A4B9-8E1682112371}" srcOrd="0" destOrd="0" presId="urn:microsoft.com/office/officeart/2005/8/layout/vList3"/>
    <dgm:cxn modelId="{8F082A43-8357-421B-BF3B-EB65B9E46760}" type="presParOf" srcId="{00A55880-DA60-4151-A4B9-8E1682112371}" destId="{5BD6F317-0DF1-4E0E-8865-2E785D70D6A1}" srcOrd="0" destOrd="0" presId="urn:microsoft.com/office/officeart/2005/8/layout/vList3"/>
    <dgm:cxn modelId="{13534CA9-C63C-4A9F-8826-6A16E0CEB4A4}" type="presParOf" srcId="{5BD6F317-0DF1-4E0E-8865-2E785D70D6A1}" destId="{1AA57B38-5B85-4E59-B72B-960D41A5A32E}" srcOrd="0" destOrd="0" presId="urn:microsoft.com/office/officeart/2005/8/layout/vList3"/>
    <dgm:cxn modelId="{18CBC6D8-7473-4E97-9236-B816F4D2B2AE}" type="presParOf" srcId="{5BD6F317-0DF1-4E0E-8865-2E785D70D6A1}" destId="{904E9195-2C64-483D-9A1D-1484C174DFA6}" srcOrd="1" destOrd="0" presId="urn:microsoft.com/office/officeart/2005/8/layout/vList3"/>
    <dgm:cxn modelId="{7EDE925E-1723-49E3-8D6F-21787D9F99FF}" type="presParOf" srcId="{00A55880-DA60-4151-A4B9-8E1682112371}" destId="{B3B42018-3F5E-40CE-812E-E466F056E191}" srcOrd="1" destOrd="0" presId="urn:microsoft.com/office/officeart/2005/8/layout/vList3"/>
    <dgm:cxn modelId="{6C334606-FB71-43BC-A4CB-37D434C30562}" type="presParOf" srcId="{00A55880-DA60-4151-A4B9-8E1682112371}" destId="{57408C6C-5E5C-4783-B414-B0BEA7E233D9}" srcOrd="2" destOrd="0" presId="urn:microsoft.com/office/officeart/2005/8/layout/vList3"/>
    <dgm:cxn modelId="{9A096295-D1CF-4CCC-88A4-4D4AB09D9FD6}" type="presParOf" srcId="{57408C6C-5E5C-4783-B414-B0BEA7E233D9}" destId="{73D9AEBD-3EDD-40A2-A3AD-4CFE5B07D79C}" srcOrd="0" destOrd="0" presId="urn:microsoft.com/office/officeart/2005/8/layout/vList3"/>
    <dgm:cxn modelId="{E65D0140-B883-403E-9933-85806F29E032}" type="presParOf" srcId="{57408C6C-5E5C-4783-B414-B0BEA7E233D9}" destId="{8473A4C3-D6B0-4DB5-9777-F3E12B77C7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FC5F5E-D0DF-4CD5-A706-355278BDE01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01697D-802C-4F95-B9F7-234FE2C5E327}">
      <dgm:prSet phldrT="[Text]"/>
      <dgm:spPr/>
      <dgm:t>
        <a:bodyPr/>
        <a:lstStyle/>
        <a:p>
          <a:r>
            <a:rPr lang="vi-VN" dirty="0"/>
            <a:t>Name</a:t>
          </a:r>
          <a:endParaRPr lang="en-US" dirty="0"/>
        </a:p>
      </dgm:t>
    </dgm:pt>
    <dgm:pt modelId="{1EDD8BE7-717B-4FB0-8F78-46B6668EE21D}" type="parTrans" cxnId="{7D76C572-6873-4B9A-BF33-55674D24719A}">
      <dgm:prSet/>
      <dgm:spPr/>
      <dgm:t>
        <a:bodyPr/>
        <a:lstStyle/>
        <a:p>
          <a:endParaRPr lang="en-US"/>
        </a:p>
      </dgm:t>
    </dgm:pt>
    <dgm:pt modelId="{F28BD384-360D-4B0C-BE45-B77526BA37D0}" type="sibTrans" cxnId="{7D76C572-6873-4B9A-BF33-55674D24719A}">
      <dgm:prSet/>
      <dgm:spPr/>
      <dgm:t>
        <a:bodyPr/>
        <a:lstStyle/>
        <a:p>
          <a:endParaRPr lang="en-US"/>
        </a:p>
      </dgm:t>
    </dgm:pt>
    <dgm:pt modelId="{EB363BF6-4132-4BA4-B40D-86D33C8AA535}">
      <dgm:prSet phldrT="[Text]"/>
      <dgm:spPr/>
      <dgm:t>
        <a:bodyPr/>
        <a:lstStyle/>
        <a:p>
          <a:r>
            <a:rPr lang="vi-VN" dirty="0"/>
            <a:t>Effort</a:t>
          </a:r>
          <a:endParaRPr lang="en-US" dirty="0"/>
        </a:p>
      </dgm:t>
    </dgm:pt>
    <dgm:pt modelId="{30E6CABB-3A26-4C0B-9CC3-15000B79E720}" type="parTrans" cxnId="{6BD6662B-B909-4760-BB9C-50FD2EF56D13}">
      <dgm:prSet/>
      <dgm:spPr/>
      <dgm:t>
        <a:bodyPr/>
        <a:lstStyle/>
        <a:p>
          <a:endParaRPr lang="en-US"/>
        </a:p>
      </dgm:t>
    </dgm:pt>
    <dgm:pt modelId="{5056570E-248B-471F-A17B-901D38AB974B}" type="sibTrans" cxnId="{6BD6662B-B909-4760-BB9C-50FD2EF56D13}">
      <dgm:prSet/>
      <dgm:spPr/>
      <dgm:t>
        <a:bodyPr/>
        <a:lstStyle/>
        <a:p>
          <a:endParaRPr lang="en-US"/>
        </a:p>
      </dgm:t>
    </dgm:pt>
    <dgm:pt modelId="{DED26B13-7B08-454B-85BB-08C70F304843}">
      <dgm:prSet phldrT="[Text]"/>
      <dgm:spPr/>
      <dgm:t>
        <a:bodyPr/>
        <a:lstStyle/>
        <a:p>
          <a:r>
            <a:rPr lang="vi-VN" dirty="0"/>
            <a:t>Start Date</a:t>
          </a:r>
          <a:endParaRPr lang="en-US" dirty="0"/>
        </a:p>
      </dgm:t>
    </dgm:pt>
    <dgm:pt modelId="{3AF1EF5E-9C9C-4ED7-A497-0BCB76AF3738}" type="parTrans" cxnId="{AFE4686E-A715-48B3-8E67-14CF15310DE3}">
      <dgm:prSet/>
      <dgm:spPr/>
      <dgm:t>
        <a:bodyPr/>
        <a:lstStyle/>
        <a:p>
          <a:endParaRPr lang="en-US"/>
        </a:p>
      </dgm:t>
    </dgm:pt>
    <dgm:pt modelId="{5110D65C-3A55-4186-9645-0A0397797B40}" type="sibTrans" cxnId="{AFE4686E-A715-48B3-8E67-14CF15310DE3}">
      <dgm:prSet/>
      <dgm:spPr/>
      <dgm:t>
        <a:bodyPr/>
        <a:lstStyle/>
        <a:p>
          <a:endParaRPr lang="en-US"/>
        </a:p>
      </dgm:t>
    </dgm:pt>
    <dgm:pt modelId="{66E54FF2-DB42-47C1-B1ED-B4BD431FBCE4}">
      <dgm:prSet phldrT="[Text]"/>
      <dgm:spPr/>
      <dgm:t>
        <a:bodyPr/>
        <a:lstStyle/>
        <a:p>
          <a:r>
            <a:rPr lang="vi-VN" dirty="0"/>
            <a:t>End Date</a:t>
          </a:r>
          <a:endParaRPr lang="en-US" dirty="0"/>
        </a:p>
      </dgm:t>
    </dgm:pt>
    <dgm:pt modelId="{F4BD57FD-F4C0-4734-9186-A2D7EAED27C9}" type="parTrans" cxnId="{1DD76880-7413-4307-94EB-370A9B5097F8}">
      <dgm:prSet/>
      <dgm:spPr/>
      <dgm:t>
        <a:bodyPr/>
        <a:lstStyle/>
        <a:p>
          <a:endParaRPr lang="en-US"/>
        </a:p>
      </dgm:t>
    </dgm:pt>
    <dgm:pt modelId="{CF7EBDCD-C6F2-4F3E-B19F-4533A321FF59}" type="sibTrans" cxnId="{1DD76880-7413-4307-94EB-370A9B5097F8}">
      <dgm:prSet/>
      <dgm:spPr/>
      <dgm:t>
        <a:bodyPr/>
        <a:lstStyle/>
        <a:p>
          <a:endParaRPr lang="en-US"/>
        </a:p>
      </dgm:t>
    </dgm:pt>
    <dgm:pt modelId="{1BFDB37F-9743-44C9-A468-759694014AF2}" type="pres">
      <dgm:prSet presAssocID="{FAFC5F5E-D0DF-4CD5-A706-355278BDE011}" presName="Name0" presStyleCnt="0">
        <dgm:presLayoutVars>
          <dgm:dir/>
          <dgm:resizeHandles val="exact"/>
        </dgm:presLayoutVars>
      </dgm:prSet>
      <dgm:spPr/>
    </dgm:pt>
    <dgm:pt modelId="{D3920313-0AC8-4881-B9BF-74DE64D7ED78}" type="pres">
      <dgm:prSet presAssocID="{1201697D-802C-4F95-B9F7-234FE2C5E327}" presName="composite" presStyleCnt="0"/>
      <dgm:spPr/>
    </dgm:pt>
    <dgm:pt modelId="{E1C3E5A9-3DE6-4C17-B7E2-16340396A5E4}" type="pres">
      <dgm:prSet presAssocID="{1201697D-802C-4F95-B9F7-234FE2C5E327}" presName="bgChev" presStyleLbl="node1" presStyleIdx="0" presStyleCnt="4"/>
      <dgm:spPr/>
    </dgm:pt>
    <dgm:pt modelId="{B8F33E16-42BC-46A1-BEDF-E8EB875F836A}" type="pres">
      <dgm:prSet presAssocID="{1201697D-802C-4F95-B9F7-234FE2C5E327}" presName="txNode" presStyleLbl="fgAcc1" presStyleIdx="0" presStyleCnt="4">
        <dgm:presLayoutVars>
          <dgm:bulletEnabled val="1"/>
        </dgm:presLayoutVars>
      </dgm:prSet>
      <dgm:spPr/>
    </dgm:pt>
    <dgm:pt modelId="{3D681AB5-A844-40A8-85D5-C553F2994F60}" type="pres">
      <dgm:prSet presAssocID="{F28BD384-360D-4B0C-BE45-B77526BA37D0}" presName="compositeSpace" presStyleCnt="0"/>
      <dgm:spPr/>
    </dgm:pt>
    <dgm:pt modelId="{9748D491-9A38-4746-9C82-A0B44AB4E669}" type="pres">
      <dgm:prSet presAssocID="{EB363BF6-4132-4BA4-B40D-86D33C8AA535}" presName="composite" presStyleCnt="0"/>
      <dgm:spPr/>
    </dgm:pt>
    <dgm:pt modelId="{B755F45D-06DB-4249-856B-795E67DC704B}" type="pres">
      <dgm:prSet presAssocID="{EB363BF6-4132-4BA4-B40D-86D33C8AA535}" presName="bgChev" presStyleLbl="node1" presStyleIdx="1" presStyleCnt="4"/>
      <dgm:spPr/>
    </dgm:pt>
    <dgm:pt modelId="{5335ACB2-77F7-4A0D-9AE8-854774E98C3D}" type="pres">
      <dgm:prSet presAssocID="{EB363BF6-4132-4BA4-B40D-86D33C8AA535}" presName="txNode" presStyleLbl="fgAcc1" presStyleIdx="1" presStyleCnt="4">
        <dgm:presLayoutVars>
          <dgm:bulletEnabled val="1"/>
        </dgm:presLayoutVars>
      </dgm:prSet>
      <dgm:spPr/>
    </dgm:pt>
    <dgm:pt modelId="{F6E5935F-0462-4BE9-956A-BE74EA909B4B}" type="pres">
      <dgm:prSet presAssocID="{5056570E-248B-471F-A17B-901D38AB974B}" presName="compositeSpace" presStyleCnt="0"/>
      <dgm:spPr/>
    </dgm:pt>
    <dgm:pt modelId="{489D40EE-2A21-48D3-A7FB-01603B327105}" type="pres">
      <dgm:prSet presAssocID="{DED26B13-7B08-454B-85BB-08C70F304843}" presName="composite" presStyleCnt="0"/>
      <dgm:spPr/>
    </dgm:pt>
    <dgm:pt modelId="{A1A74E04-222E-4AAE-AEDC-402806D2D434}" type="pres">
      <dgm:prSet presAssocID="{DED26B13-7B08-454B-85BB-08C70F304843}" presName="bgChev" presStyleLbl="node1" presStyleIdx="2" presStyleCnt="4"/>
      <dgm:spPr/>
    </dgm:pt>
    <dgm:pt modelId="{5D514203-ACBB-428F-B34C-9DB899570B47}" type="pres">
      <dgm:prSet presAssocID="{DED26B13-7B08-454B-85BB-08C70F304843}" presName="txNode" presStyleLbl="fgAcc1" presStyleIdx="2" presStyleCnt="4">
        <dgm:presLayoutVars>
          <dgm:bulletEnabled val="1"/>
        </dgm:presLayoutVars>
      </dgm:prSet>
      <dgm:spPr/>
    </dgm:pt>
    <dgm:pt modelId="{94522849-315A-4381-AA5E-1D63389D62D6}" type="pres">
      <dgm:prSet presAssocID="{5110D65C-3A55-4186-9645-0A0397797B40}" presName="compositeSpace" presStyleCnt="0"/>
      <dgm:spPr/>
    </dgm:pt>
    <dgm:pt modelId="{FFC1C05A-6D07-4570-8F08-D4A23CE3C326}" type="pres">
      <dgm:prSet presAssocID="{66E54FF2-DB42-47C1-B1ED-B4BD431FBCE4}" presName="composite" presStyleCnt="0"/>
      <dgm:spPr/>
    </dgm:pt>
    <dgm:pt modelId="{9558D3EB-8504-46CD-92FC-110CF3B82840}" type="pres">
      <dgm:prSet presAssocID="{66E54FF2-DB42-47C1-B1ED-B4BD431FBCE4}" presName="bgChev" presStyleLbl="node1" presStyleIdx="3" presStyleCnt="4"/>
      <dgm:spPr/>
    </dgm:pt>
    <dgm:pt modelId="{CCE232C4-C926-464A-A54E-AC6511F8A859}" type="pres">
      <dgm:prSet presAssocID="{66E54FF2-DB42-47C1-B1ED-B4BD431FBCE4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FAC64915-9525-4BE5-B36F-990E734F6EA9}" type="presOf" srcId="{DED26B13-7B08-454B-85BB-08C70F304843}" destId="{5D514203-ACBB-428F-B34C-9DB899570B47}" srcOrd="0" destOrd="0" presId="urn:microsoft.com/office/officeart/2005/8/layout/chevronAccent+Icon"/>
    <dgm:cxn modelId="{6BD6662B-B909-4760-BB9C-50FD2EF56D13}" srcId="{FAFC5F5E-D0DF-4CD5-A706-355278BDE011}" destId="{EB363BF6-4132-4BA4-B40D-86D33C8AA535}" srcOrd="1" destOrd="0" parTransId="{30E6CABB-3A26-4C0B-9CC3-15000B79E720}" sibTransId="{5056570E-248B-471F-A17B-901D38AB974B}"/>
    <dgm:cxn modelId="{90129741-5994-4583-AAB1-0A4E318F6510}" type="presOf" srcId="{66E54FF2-DB42-47C1-B1ED-B4BD431FBCE4}" destId="{CCE232C4-C926-464A-A54E-AC6511F8A859}" srcOrd="0" destOrd="0" presId="urn:microsoft.com/office/officeart/2005/8/layout/chevronAccent+Icon"/>
    <dgm:cxn modelId="{AFE4686E-A715-48B3-8E67-14CF15310DE3}" srcId="{FAFC5F5E-D0DF-4CD5-A706-355278BDE011}" destId="{DED26B13-7B08-454B-85BB-08C70F304843}" srcOrd="2" destOrd="0" parTransId="{3AF1EF5E-9C9C-4ED7-A497-0BCB76AF3738}" sibTransId="{5110D65C-3A55-4186-9645-0A0397797B40}"/>
    <dgm:cxn modelId="{C5AA1F50-E8FF-4CFA-B33A-EB81747B64B2}" type="presOf" srcId="{EB363BF6-4132-4BA4-B40D-86D33C8AA535}" destId="{5335ACB2-77F7-4A0D-9AE8-854774E98C3D}" srcOrd="0" destOrd="0" presId="urn:microsoft.com/office/officeart/2005/8/layout/chevronAccent+Icon"/>
    <dgm:cxn modelId="{7D76C572-6873-4B9A-BF33-55674D24719A}" srcId="{FAFC5F5E-D0DF-4CD5-A706-355278BDE011}" destId="{1201697D-802C-4F95-B9F7-234FE2C5E327}" srcOrd="0" destOrd="0" parTransId="{1EDD8BE7-717B-4FB0-8F78-46B6668EE21D}" sibTransId="{F28BD384-360D-4B0C-BE45-B77526BA37D0}"/>
    <dgm:cxn modelId="{1DD76880-7413-4307-94EB-370A9B5097F8}" srcId="{FAFC5F5E-D0DF-4CD5-A706-355278BDE011}" destId="{66E54FF2-DB42-47C1-B1ED-B4BD431FBCE4}" srcOrd="3" destOrd="0" parTransId="{F4BD57FD-F4C0-4734-9186-A2D7EAED27C9}" sibTransId="{CF7EBDCD-C6F2-4F3E-B19F-4533A321FF59}"/>
    <dgm:cxn modelId="{5A2B00A2-8ECE-4152-9340-8E6EF5F74323}" type="presOf" srcId="{1201697D-802C-4F95-B9F7-234FE2C5E327}" destId="{B8F33E16-42BC-46A1-BEDF-E8EB875F836A}" srcOrd="0" destOrd="0" presId="urn:microsoft.com/office/officeart/2005/8/layout/chevronAccent+Icon"/>
    <dgm:cxn modelId="{C9FAC7FF-9ED1-4A88-8972-F271093DF1B0}" type="presOf" srcId="{FAFC5F5E-D0DF-4CD5-A706-355278BDE011}" destId="{1BFDB37F-9743-44C9-A468-759694014AF2}" srcOrd="0" destOrd="0" presId="urn:microsoft.com/office/officeart/2005/8/layout/chevronAccent+Icon"/>
    <dgm:cxn modelId="{B35D4FDE-AD1E-4A2A-9B8E-5089AF3C0537}" type="presParOf" srcId="{1BFDB37F-9743-44C9-A468-759694014AF2}" destId="{D3920313-0AC8-4881-B9BF-74DE64D7ED78}" srcOrd="0" destOrd="0" presId="urn:microsoft.com/office/officeart/2005/8/layout/chevronAccent+Icon"/>
    <dgm:cxn modelId="{8A37493B-E1BE-4B36-857C-C48980EBBD7F}" type="presParOf" srcId="{D3920313-0AC8-4881-B9BF-74DE64D7ED78}" destId="{E1C3E5A9-3DE6-4C17-B7E2-16340396A5E4}" srcOrd="0" destOrd="0" presId="urn:microsoft.com/office/officeart/2005/8/layout/chevronAccent+Icon"/>
    <dgm:cxn modelId="{F1BF5B8C-2F17-43DE-AFED-6168C98333A7}" type="presParOf" srcId="{D3920313-0AC8-4881-B9BF-74DE64D7ED78}" destId="{B8F33E16-42BC-46A1-BEDF-E8EB875F836A}" srcOrd="1" destOrd="0" presId="urn:microsoft.com/office/officeart/2005/8/layout/chevronAccent+Icon"/>
    <dgm:cxn modelId="{10F82D3C-E294-451F-8EB0-0313209021B9}" type="presParOf" srcId="{1BFDB37F-9743-44C9-A468-759694014AF2}" destId="{3D681AB5-A844-40A8-85D5-C553F2994F60}" srcOrd="1" destOrd="0" presId="urn:microsoft.com/office/officeart/2005/8/layout/chevronAccent+Icon"/>
    <dgm:cxn modelId="{C34146AF-3674-4325-8269-8AF7E1C6F6E8}" type="presParOf" srcId="{1BFDB37F-9743-44C9-A468-759694014AF2}" destId="{9748D491-9A38-4746-9C82-A0B44AB4E669}" srcOrd="2" destOrd="0" presId="urn:microsoft.com/office/officeart/2005/8/layout/chevronAccent+Icon"/>
    <dgm:cxn modelId="{4A0E3F73-752E-4B1C-B2B4-5B280BB65184}" type="presParOf" srcId="{9748D491-9A38-4746-9C82-A0B44AB4E669}" destId="{B755F45D-06DB-4249-856B-795E67DC704B}" srcOrd="0" destOrd="0" presId="urn:microsoft.com/office/officeart/2005/8/layout/chevronAccent+Icon"/>
    <dgm:cxn modelId="{354B96EF-81E6-4F3C-A7B9-72029C6B6942}" type="presParOf" srcId="{9748D491-9A38-4746-9C82-A0B44AB4E669}" destId="{5335ACB2-77F7-4A0D-9AE8-854774E98C3D}" srcOrd="1" destOrd="0" presId="urn:microsoft.com/office/officeart/2005/8/layout/chevronAccent+Icon"/>
    <dgm:cxn modelId="{1F657B6A-7B17-400F-9EA3-3CA39F39D9B2}" type="presParOf" srcId="{1BFDB37F-9743-44C9-A468-759694014AF2}" destId="{F6E5935F-0462-4BE9-956A-BE74EA909B4B}" srcOrd="3" destOrd="0" presId="urn:microsoft.com/office/officeart/2005/8/layout/chevronAccent+Icon"/>
    <dgm:cxn modelId="{8E21979B-86FD-47D0-A5A0-34505C4F7693}" type="presParOf" srcId="{1BFDB37F-9743-44C9-A468-759694014AF2}" destId="{489D40EE-2A21-48D3-A7FB-01603B327105}" srcOrd="4" destOrd="0" presId="urn:microsoft.com/office/officeart/2005/8/layout/chevronAccent+Icon"/>
    <dgm:cxn modelId="{E7E52DB2-B6DB-4EEC-98C7-48883ECAE13D}" type="presParOf" srcId="{489D40EE-2A21-48D3-A7FB-01603B327105}" destId="{A1A74E04-222E-4AAE-AEDC-402806D2D434}" srcOrd="0" destOrd="0" presId="urn:microsoft.com/office/officeart/2005/8/layout/chevronAccent+Icon"/>
    <dgm:cxn modelId="{A62114C5-19BA-48AA-A790-0A20D7EDCC15}" type="presParOf" srcId="{489D40EE-2A21-48D3-A7FB-01603B327105}" destId="{5D514203-ACBB-428F-B34C-9DB899570B47}" srcOrd="1" destOrd="0" presId="urn:microsoft.com/office/officeart/2005/8/layout/chevronAccent+Icon"/>
    <dgm:cxn modelId="{363E4697-3B58-4043-9FB9-4B55A9366EA9}" type="presParOf" srcId="{1BFDB37F-9743-44C9-A468-759694014AF2}" destId="{94522849-315A-4381-AA5E-1D63389D62D6}" srcOrd="5" destOrd="0" presId="urn:microsoft.com/office/officeart/2005/8/layout/chevronAccent+Icon"/>
    <dgm:cxn modelId="{83E39439-F838-4110-9C28-A2C7972AE3F6}" type="presParOf" srcId="{1BFDB37F-9743-44C9-A468-759694014AF2}" destId="{FFC1C05A-6D07-4570-8F08-D4A23CE3C326}" srcOrd="6" destOrd="0" presId="urn:microsoft.com/office/officeart/2005/8/layout/chevronAccent+Icon"/>
    <dgm:cxn modelId="{50F82F01-6C56-4B9B-8E58-74F458591CBE}" type="presParOf" srcId="{FFC1C05A-6D07-4570-8F08-D4A23CE3C326}" destId="{9558D3EB-8504-46CD-92FC-110CF3B82840}" srcOrd="0" destOrd="0" presId="urn:microsoft.com/office/officeart/2005/8/layout/chevronAccent+Icon"/>
    <dgm:cxn modelId="{6B341C01-E0FB-459D-9C4C-F999B73106D6}" type="presParOf" srcId="{FFC1C05A-6D07-4570-8F08-D4A23CE3C326}" destId="{CCE232C4-C926-464A-A54E-AC6511F8A85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98EF-F8F1-4F7B-8F49-B9FEAF28C322}">
      <dsp:nvSpPr>
        <dsp:cNvPr id="0" name=""/>
        <dsp:cNvSpPr/>
      </dsp:nvSpPr>
      <dsp:spPr>
        <a:xfrm>
          <a:off x="3272953" y="0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Phạm vi</a:t>
          </a:r>
          <a:endParaRPr lang="en-US" sz="2900" kern="1200" dirty="0"/>
        </a:p>
      </dsp:txBody>
      <dsp:txXfrm>
        <a:off x="3519524" y="246571"/>
        <a:ext cx="1190550" cy="1190550"/>
      </dsp:txXfrm>
    </dsp:sp>
    <dsp:sp modelId="{E4DEE573-23EE-43D5-B491-ED1CF19F2745}">
      <dsp:nvSpPr>
        <dsp:cNvPr id="0" name=""/>
        <dsp:cNvSpPr/>
      </dsp:nvSpPr>
      <dsp:spPr>
        <a:xfrm rot="2700544">
          <a:off x="4775658" y="1442305"/>
          <a:ext cx="446887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95299" y="1508547"/>
        <a:ext cx="312821" cy="340948"/>
      </dsp:txXfrm>
    </dsp:sp>
    <dsp:sp modelId="{3D9A47D8-6E5B-442B-B09F-8DD1C439A6B0}">
      <dsp:nvSpPr>
        <dsp:cNvPr id="0" name=""/>
        <dsp:cNvSpPr/>
      </dsp:nvSpPr>
      <dsp:spPr>
        <a:xfrm>
          <a:off x="5059441" y="1787053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Chiến lược</a:t>
          </a:r>
          <a:endParaRPr lang="en-US" sz="2900" kern="1200" dirty="0"/>
        </a:p>
      </dsp:txBody>
      <dsp:txXfrm>
        <a:off x="5306012" y="2033624"/>
        <a:ext cx="1190550" cy="1190550"/>
      </dsp:txXfrm>
    </dsp:sp>
    <dsp:sp modelId="{5B7F6347-F288-44FD-AA7E-C0BA929F846B}">
      <dsp:nvSpPr>
        <dsp:cNvPr id="0" name=""/>
        <dsp:cNvSpPr/>
      </dsp:nvSpPr>
      <dsp:spPr>
        <a:xfrm rot="8100000">
          <a:off x="4793645" y="3229081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908023" y="3295353"/>
        <a:ext cx="312672" cy="340948"/>
      </dsp:txXfrm>
    </dsp:sp>
    <dsp:sp modelId="{6C658191-2A86-48E5-8598-16769A27AC10}">
      <dsp:nvSpPr>
        <dsp:cNvPr id="0" name=""/>
        <dsp:cNvSpPr/>
      </dsp:nvSpPr>
      <dsp:spPr>
        <a:xfrm>
          <a:off x="3272953" y="3573541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Nguồn lực</a:t>
          </a:r>
          <a:endParaRPr lang="en-US" sz="2900" kern="1200" dirty="0"/>
        </a:p>
      </dsp:txBody>
      <dsp:txXfrm>
        <a:off x="3519524" y="3820112"/>
        <a:ext cx="1190550" cy="1190550"/>
      </dsp:txXfrm>
    </dsp:sp>
    <dsp:sp modelId="{38522554-82B8-4353-A6BA-BB857ECF5FE8}">
      <dsp:nvSpPr>
        <dsp:cNvPr id="0" name=""/>
        <dsp:cNvSpPr/>
      </dsp:nvSpPr>
      <dsp:spPr>
        <a:xfrm rot="13500000">
          <a:off x="3007157" y="3246959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3121535" y="3407985"/>
        <a:ext cx="312672" cy="340948"/>
      </dsp:txXfrm>
    </dsp:sp>
    <dsp:sp modelId="{3823CC97-3AB3-4B46-97D2-73FC76002ACD}">
      <dsp:nvSpPr>
        <dsp:cNvPr id="0" name=""/>
        <dsp:cNvSpPr/>
      </dsp:nvSpPr>
      <dsp:spPr>
        <a:xfrm>
          <a:off x="1486465" y="1787053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Lịch trình</a:t>
          </a:r>
          <a:endParaRPr lang="en-US" sz="2900" kern="1200" dirty="0"/>
        </a:p>
      </dsp:txBody>
      <dsp:txXfrm>
        <a:off x="1733036" y="2033624"/>
        <a:ext cx="1190550" cy="1190550"/>
      </dsp:txXfrm>
    </dsp:sp>
    <dsp:sp modelId="{23F880DA-0675-4AEE-AD3E-C9BC4AE99DD5}">
      <dsp:nvSpPr>
        <dsp:cNvPr id="0" name=""/>
        <dsp:cNvSpPr/>
      </dsp:nvSpPr>
      <dsp:spPr>
        <a:xfrm rot="18899456">
          <a:off x="2989170" y="1460194"/>
          <a:ext cx="446887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08811" y="1621250"/>
        <a:ext cx="312821" cy="340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0333-8547-4000-8B4D-771DF0FD097B}">
      <dsp:nvSpPr>
        <dsp:cNvPr id="0" name=""/>
        <dsp:cNvSpPr/>
      </dsp:nvSpPr>
      <dsp:spPr>
        <a:xfrm>
          <a:off x="-4220753" y="-647613"/>
          <a:ext cx="5029027" cy="5029027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4FD58-99E6-48B6-B05E-7380692F2924}">
      <dsp:nvSpPr>
        <dsp:cNvPr id="0" name=""/>
        <dsp:cNvSpPr/>
      </dsp:nvSpPr>
      <dsp:spPr>
        <a:xfrm>
          <a:off x="519806" y="373380"/>
          <a:ext cx="7659822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loại kiểm thử phù hợp yêu cầu</a:t>
          </a:r>
          <a:endParaRPr lang="en-US" sz="2300" kern="1200" dirty="0"/>
        </a:p>
      </dsp:txBody>
      <dsp:txXfrm>
        <a:off x="519806" y="373380"/>
        <a:ext cx="7659822" cy="746760"/>
      </dsp:txXfrm>
    </dsp:sp>
    <dsp:sp modelId="{8163B670-1196-4072-9BEB-BA79D40BF55B}">
      <dsp:nvSpPr>
        <dsp:cNvPr id="0" name=""/>
        <dsp:cNvSpPr/>
      </dsp:nvSpPr>
      <dsp:spPr>
        <a:xfrm>
          <a:off x="53081" y="280035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DD26A-0DDE-4B53-89A0-B0E6C4DA74C8}">
      <dsp:nvSpPr>
        <dsp:cNvPr id="0" name=""/>
        <dsp:cNvSpPr/>
      </dsp:nvSpPr>
      <dsp:spPr>
        <a:xfrm>
          <a:off x="791253" y="1493520"/>
          <a:ext cx="7388374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loại kiểm thử được thực hiện trong từng giai đoạn</a:t>
          </a:r>
          <a:endParaRPr lang="en-US" sz="2300" kern="1200" dirty="0"/>
        </a:p>
      </dsp:txBody>
      <dsp:txXfrm>
        <a:off x="791253" y="1493520"/>
        <a:ext cx="7388374" cy="746760"/>
      </dsp:txXfrm>
    </dsp:sp>
    <dsp:sp modelId="{D4D42158-D6A9-4571-A82C-BAB34BF43AAD}">
      <dsp:nvSpPr>
        <dsp:cNvPr id="0" name=""/>
        <dsp:cNvSpPr/>
      </dsp:nvSpPr>
      <dsp:spPr>
        <a:xfrm>
          <a:off x="324528" y="1400174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6E1CE-971E-452E-8F39-BAA65A73F374}">
      <dsp:nvSpPr>
        <dsp:cNvPr id="0" name=""/>
        <dsp:cNvSpPr/>
      </dsp:nvSpPr>
      <dsp:spPr>
        <a:xfrm>
          <a:off x="519806" y="2613660"/>
          <a:ext cx="7659822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công cụ để thực hiện kiểm thử</a:t>
          </a:r>
          <a:endParaRPr lang="en-US" sz="2300" kern="1200" dirty="0"/>
        </a:p>
      </dsp:txBody>
      <dsp:txXfrm>
        <a:off x="519806" y="2613660"/>
        <a:ext cx="7659822" cy="746760"/>
      </dsp:txXfrm>
    </dsp:sp>
    <dsp:sp modelId="{EAF27E62-C82B-4FED-B737-C4D84F5364B7}">
      <dsp:nvSpPr>
        <dsp:cNvPr id="0" name=""/>
        <dsp:cNvSpPr/>
      </dsp:nvSpPr>
      <dsp:spPr>
        <a:xfrm>
          <a:off x="53081" y="2520315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7A24-5E71-424D-8751-83DCDE2B5DE7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6DBF8-0644-4282-9602-4DCAFB469C6C}">
      <dsp:nvSpPr>
        <dsp:cNvPr id="0" name=""/>
        <dsp:cNvSpPr/>
      </dsp:nvSpPr>
      <dsp:spPr>
        <a:xfrm>
          <a:off x="516519" y="351495"/>
          <a:ext cx="658307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Xác định phạm vi kiểm thử</a:t>
          </a:r>
          <a:endParaRPr lang="en-US" sz="2100" kern="1200" dirty="0"/>
        </a:p>
      </dsp:txBody>
      <dsp:txXfrm>
        <a:off x="516519" y="351495"/>
        <a:ext cx="6583070" cy="703356"/>
      </dsp:txXfrm>
    </dsp:sp>
    <dsp:sp modelId="{8B3BF31B-BCA7-46C0-8EE3-AAE2ACDF5858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C9E38-7970-4D1F-9C48-C84986EA690F}">
      <dsp:nvSpPr>
        <dsp:cNvPr id="0" name=""/>
        <dsp:cNvSpPr/>
      </dsp:nvSpPr>
      <dsp:spPr>
        <a:xfrm>
          <a:off x="919770" y="1406712"/>
          <a:ext cx="617982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Định nghĩa các rủi ro</a:t>
          </a:r>
          <a:endParaRPr lang="en-US" sz="2100" kern="1200" dirty="0"/>
        </a:p>
      </dsp:txBody>
      <dsp:txXfrm>
        <a:off x="919770" y="1406712"/>
        <a:ext cx="6179820" cy="703356"/>
      </dsp:txXfrm>
    </dsp:sp>
    <dsp:sp modelId="{D92A3D62-5834-4374-93FB-9371B67D02EB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25355-835D-41D4-B3B5-1D91B623EBDE}">
      <dsp:nvSpPr>
        <dsp:cNvPr id="0" name=""/>
        <dsp:cNvSpPr/>
      </dsp:nvSpPr>
      <dsp:spPr>
        <a:xfrm>
          <a:off x="919770" y="2461930"/>
          <a:ext cx="617982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Xác định các tiêu chí để hoàn thành việc kiểm thử</a:t>
          </a:r>
          <a:endParaRPr lang="en-US" sz="2100" kern="1200" dirty="0"/>
        </a:p>
      </dsp:txBody>
      <dsp:txXfrm>
        <a:off x="919770" y="2461930"/>
        <a:ext cx="6179820" cy="703356"/>
      </dsp:txXfrm>
    </dsp:sp>
    <dsp:sp modelId="{56A84869-97BD-4099-8CDF-45745B29CBFF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650BE-8D3D-421A-8282-2F8C879D06AA}">
      <dsp:nvSpPr>
        <dsp:cNvPr id="0" name=""/>
        <dsp:cNvSpPr/>
      </dsp:nvSpPr>
      <dsp:spPr>
        <a:xfrm>
          <a:off x="516519" y="3517148"/>
          <a:ext cx="658307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Mang lại hợp tác hiệu quả giữa các nhóm</a:t>
          </a:r>
          <a:endParaRPr lang="en-US" sz="2100" kern="1200" dirty="0"/>
        </a:p>
      </dsp:txBody>
      <dsp:txXfrm>
        <a:off x="516519" y="3517148"/>
        <a:ext cx="6583070" cy="703356"/>
      </dsp:txXfrm>
    </dsp:sp>
    <dsp:sp modelId="{08188617-6CBB-4E5E-9C5E-DE2597C7A14B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7A24-5E71-424D-8751-83DCDE2B5DE7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5B689-3A69-47C7-BF40-DEEB52CF306E}">
      <dsp:nvSpPr>
        <dsp:cNvPr id="0" name=""/>
        <dsp:cNvSpPr/>
      </dsp:nvSpPr>
      <dsp:spPr>
        <a:xfrm>
          <a:off x="431480" y="285658"/>
          <a:ext cx="6668109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chiến lược</a:t>
          </a:r>
          <a:endParaRPr lang="en-US" sz="1800" kern="1200" dirty="0"/>
        </a:p>
      </dsp:txBody>
      <dsp:txXfrm>
        <a:off x="431480" y="285658"/>
        <a:ext cx="6668109" cy="571682"/>
      </dsp:txXfrm>
    </dsp:sp>
    <dsp:sp modelId="{2C350EAC-319F-4C7D-BC81-4BD4E7157CA0}">
      <dsp:nvSpPr>
        <dsp:cNvPr id="0" name=""/>
        <dsp:cNvSpPr/>
      </dsp:nvSpPr>
      <dsp:spPr>
        <a:xfrm>
          <a:off x="74178" y="214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A7D3E-4879-4919-A923-3949D5A7865A}">
      <dsp:nvSpPr>
        <dsp:cNvPr id="0" name=""/>
        <dsp:cNvSpPr/>
      </dsp:nvSpPr>
      <dsp:spPr>
        <a:xfrm>
          <a:off x="841131" y="1142908"/>
          <a:ext cx="625845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nguồn lực </a:t>
          </a:r>
          <a:endParaRPr lang="en-US" sz="1800" kern="1200" dirty="0"/>
        </a:p>
      </dsp:txBody>
      <dsp:txXfrm>
        <a:off x="841131" y="1142908"/>
        <a:ext cx="6258458" cy="571682"/>
      </dsp:txXfrm>
    </dsp:sp>
    <dsp:sp modelId="{DBE15360-2A44-4263-B4E0-59C4F86EA541}">
      <dsp:nvSpPr>
        <dsp:cNvPr id="0" name=""/>
        <dsp:cNvSpPr/>
      </dsp:nvSpPr>
      <dsp:spPr>
        <a:xfrm>
          <a:off x="483829" y="10714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D7F62-BE68-4702-940D-33C0B8EA3701}">
      <dsp:nvSpPr>
        <dsp:cNvPr id="0" name=""/>
        <dsp:cNvSpPr/>
      </dsp:nvSpPr>
      <dsp:spPr>
        <a:xfrm>
          <a:off x="966861" y="2000158"/>
          <a:ext cx="613272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Định nghĩa các chỉ số để đánh giá hoạt động kiểm thử</a:t>
          </a:r>
          <a:endParaRPr lang="en-US" sz="1800" kern="1200" dirty="0"/>
        </a:p>
      </dsp:txBody>
      <dsp:txXfrm>
        <a:off x="966861" y="2000158"/>
        <a:ext cx="6132728" cy="571682"/>
      </dsp:txXfrm>
    </dsp:sp>
    <dsp:sp modelId="{537E1152-6FE9-4E08-8C79-BB79A4B53534}">
      <dsp:nvSpPr>
        <dsp:cNvPr id="0" name=""/>
        <dsp:cNvSpPr/>
      </dsp:nvSpPr>
      <dsp:spPr>
        <a:xfrm>
          <a:off x="609559" y="19286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AA6F8-C810-426E-829A-3102105E92BC}">
      <dsp:nvSpPr>
        <dsp:cNvPr id="0" name=""/>
        <dsp:cNvSpPr/>
      </dsp:nvSpPr>
      <dsp:spPr>
        <a:xfrm>
          <a:off x="841131" y="2857408"/>
          <a:ext cx="625845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tài liệu được sử dụng</a:t>
          </a:r>
          <a:endParaRPr lang="en-US" sz="1800" kern="1200" dirty="0"/>
        </a:p>
      </dsp:txBody>
      <dsp:txXfrm>
        <a:off x="841131" y="2857408"/>
        <a:ext cx="6258458" cy="571682"/>
      </dsp:txXfrm>
    </dsp:sp>
    <dsp:sp modelId="{4E44C6C0-D05D-4E99-9702-949741D10580}">
      <dsp:nvSpPr>
        <dsp:cNvPr id="0" name=""/>
        <dsp:cNvSpPr/>
      </dsp:nvSpPr>
      <dsp:spPr>
        <a:xfrm>
          <a:off x="483829" y="27859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AF2-3191-46BC-80EA-98DBEFAC33DE}">
      <dsp:nvSpPr>
        <dsp:cNvPr id="0" name=""/>
        <dsp:cNvSpPr/>
      </dsp:nvSpPr>
      <dsp:spPr>
        <a:xfrm>
          <a:off x="431480" y="3714658"/>
          <a:ext cx="6668109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được thời gian thực hiện </a:t>
          </a:r>
          <a:endParaRPr lang="en-US" sz="1800" kern="1200" dirty="0"/>
        </a:p>
      </dsp:txBody>
      <dsp:txXfrm>
        <a:off x="431480" y="3714658"/>
        <a:ext cx="6668109" cy="571682"/>
      </dsp:txXfrm>
    </dsp:sp>
    <dsp:sp modelId="{EA79C411-83FE-40AC-8C72-0392543941BB}">
      <dsp:nvSpPr>
        <dsp:cNvPr id="0" name=""/>
        <dsp:cNvSpPr/>
      </dsp:nvSpPr>
      <dsp:spPr>
        <a:xfrm>
          <a:off x="74178" y="3643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B597-ABDB-41A8-8135-59D5E02BAFDF}">
      <dsp:nvSpPr>
        <dsp:cNvPr id="0" name=""/>
        <dsp:cNvSpPr/>
      </dsp:nvSpPr>
      <dsp:spPr>
        <a:xfrm>
          <a:off x="0" y="0"/>
          <a:ext cx="7467600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B07E-020A-4A96-A35B-AB73033E3C03}">
      <dsp:nvSpPr>
        <dsp:cNvPr id="0" name=""/>
        <dsp:cNvSpPr/>
      </dsp:nvSpPr>
      <dsp:spPr>
        <a:xfrm>
          <a:off x="0" y="0"/>
          <a:ext cx="1493520" cy="4724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500" kern="1200" dirty="0"/>
            <a:t>Test Plan</a:t>
          </a:r>
          <a:endParaRPr lang="en-US" sz="4500" kern="1200" dirty="0"/>
        </a:p>
      </dsp:txBody>
      <dsp:txXfrm>
        <a:off x="0" y="0"/>
        <a:ext cx="1493520" cy="4724399"/>
      </dsp:txXfrm>
    </dsp:sp>
    <dsp:sp modelId="{106116DA-7C6A-4809-BA5F-B9AA0EED4E0A}">
      <dsp:nvSpPr>
        <dsp:cNvPr id="0" name=""/>
        <dsp:cNvSpPr/>
      </dsp:nvSpPr>
      <dsp:spPr>
        <a:xfrm>
          <a:off x="1605534" y="31892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Giới thiệu</a:t>
          </a:r>
          <a:endParaRPr lang="en-US" sz="2600" kern="1200" dirty="0"/>
        </a:p>
      </dsp:txBody>
      <dsp:txXfrm>
        <a:off x="1605534" y="31892"/>
        <a:ext cx="5862066" cy="637840"/>
      </dsp:txXfrm>
    </dsp:sp>
    <dsp:sp modelId="{DB36905F-2A88-4F19-A369-6C6BE5705D40}">
      <dsp:nvSpPr>
        <dsp:cNvPr id="0" name=""/>
        <dsp:cNvSpPr/>
      </dsp:nvSpPr>
      <dsp:spPr>
        <a:xfrm>
          <a:off x="1493520" y="669732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69DB1-F274-42AD-970C-4C872D792E3D}">
      <dsp:nvSpPr>
        <dsp:cNvPr id="0" name=""/>
        <dsp:cNvSpPr/>
      </dsp:nvSpPr>
      <dsp:spPr>
        <a:xfrm>
          <a:off x="1605534" y="701624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Tiêu chí để chấp nhận sản phẩm</a:t>
          </a:r>
          <a:endParaRPr lang="en-US" sz="2600" kern="1200" dirty="0"/>
        </a:p>
      </dsp:txBody>
      <dsp:txXfrm>
        <a:off x="1605534" y="701624"/>
        <a:ext cx="5862066" cy="637840"/>
      </dsp:txXfrm>
    </dsp:sp>
    <dsp:sp modelId="{5D0BCB90-A4AE-45F9-B176-B2B407D5008B}">
      <dsp:nvSpPr>
        <dsp:cNvPr id="0" name=""/>
        <dsp:cNvSpPr/>
      </dsp:nvSpPr>
      <dsp:spPr>
        <a:xfrm>
          <a:off x="1493520" y="1339464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A613-F493-46E5-B098-BB1AD4B58318}">
      <dsp:nvSpPr>
        <dsp:cNvPr id="0" name=""/>
        <dsp:cNvSpPr/>
      </dsp:nvSpPr>
      <dsp:spPr>
        <a:xfrm>
          <a:off x="1605534" y="1371356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yêu cầu cần kiểm thử</a:t>
          </a:r>
          <a:endParaRPr lang="en-US" sz="2600" kern="1200" dirty="0"/>
        </a:p>
      </dsp:txBody>
      <dsp:txXfrm>
        <a:off x="1605534" y="1371356"/>
        <a:ext cx="5862066" cy="637840"/>
      </dsp:txXfrm>
    </dsp:sp>
    <dsp:sp modelId="{9BFC7B70-086A-4B7C-933E-849BD8AAF02B}">
      <dsp:nvSpPr>
        <dsp:cNvPr id="0" name=""/>
        <dsp:cNvSpPr/>
      </dsp:nvSpPr>
      <dsp:spPr>
        <a:xfrm>
          <a:off x="1493520" y="2009196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FF0F0-D6EF-4AF7-98A3-9CEEF33F7520}">
      <dsp:nvSpPr>
        <dsp:cNvPr id="0" name=""/>
        <dsp:cNvSpPr/>
      </dsp:nvSpPr>
      <dsp:spPr>
        <a:xfrm>
          <a:off x="1605534" y="2041088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Chiến lược kiểm thử</a:t>
          </a:r>
          <a:endParaRPr lang="en-US" sz="2600" kern="1200" dirty="0"/>
        </a:p>
      </dsp:txBody>
      <dsp:txXfrm>
        <a:off x="1605534" y="2041088"/>
        <a:ext cx="5862066" cy="637840"/>
      </dsp:txXfrm>
    </dsp:sp>
    <dsp:sp modelId="{62F1D0A2-5059-44A3-B277-1266681A51AB}">
      <dsp:nvSpPr>
        <dsp:cNvPr id="0" name=""/>
        <dsp:cNvSpPr/>
      </dsp:nvSpPr>
      <dsp:spPr>
        <a:xfrm>
          <a:off x="1493520" y="2678928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68131-A1CD-4201-B32F-200FD39FF7A7}">
      <dsp:nvSpPr>
        <dsp:cNvPr id="0" name=""/>
        <dsp:cNvSpPr/>
      </dsp:nvSpPr>
      <dsp:spPr>
        <a:xfrm>
          <a:off x="1605534" y="2710820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Nguồn nhân lực </a:t>
          </a:r>
          <a:endParaRPr lang="en-US" sz="2600" kern="1200" dirty="0"/>
        </a:p>
      </dsp:txBody>
      <dsp:txXfrm>
        <a:off x="1605534" y="2710820"/>
        <a:ext cx="5862066" cy="637840"/>
      </dsp:txXfrm>
    </dsp:sp>
    <dsp:sp modelId="{CAFF3F3C-360E-4DD7-8A50-C77BD87F8390}">
      <dsp:nvSpPr>
        <dsp:cNvPr id="0" name=""/>
        <dsp:cNvSpPr/>
      </dsp:nvSpPr>
      <dsp:spPr>
        <a:xfrm>
          <a:off x="1493520" y="3348660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104B-9179-4741-B424-FACD34E36073}">
      <dsp:nvSpPr>
        <dsp:cNvPr id="0" name=""/>
        <dsp:cNvSpPr/>
      </dsp:nvSpPr>
      <dsp:spPr>
        <a:xfrm>
          <a:off x="1605534" y="3380552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Lịch cho các hoạt động kiểm thử</a:t>
          </a:r>
          <a:endParaRPr lang="en-US" sz="2600" kern="1200" dirty="0"/>
        </a:p>
      </dsp:txBody>
      <dsp:txXfrm>
        <a:off x="1605534" y="3380552"/>
        <a:ext cx="5862066" cy="637840"/>
      </dsp:txXfrm>
    </dsp:sp>
    <dsp:sp modelId="{6BEC24E1-5755-4556-9646-672FCB0506D5}">
      <dsp:nvSpPr>
        <dsp:cNvPr id="0" name=""/>
        <dsp:cNvSpPr/>
      </dsp:nvSpPr>
      <dsp:spPr>
        <a:xfrm>
          <a:off x="1493520" y="4018392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110C3-617D-4925-9DE2-7897707FEE55}">
      <dsp:nvSpPr>
        <dsp:cNvPr id="0" name=""/>
        <dsp:cNvSpPr/>
      </dsp:nvSpPr>
      <dsp:spPr>
        <a:xfrm>
          <a:off x="1605534" y="4050284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sản phẩm kiểm thử cần bàn giao</a:t>
          </a:r>
          <a:endParaRPr lang="en-US" sz="2600" kern="1200" dirty="0"/>
        </a:p>
      </dsp:txBody>
      <dsp:txXfrm>
        <a:off x="1605534" y="4050284"/>
        <a:ext cx="5862066" cy="637840"/>
      </dsp:txXfrm>
    </dsp:sp>
    <dsp:sp modelId="{230B1DC8-1887-438E-9ABD-01215C504A55}">
      <dsp:nvSpPr>
        <dsp:cNvPr id="0" name=""/>
        <dsp:cNvSpPr/>
      </dsp:nvSpPr>
      <dsp:spPr>
        <a:xfrm>
          <a:off x="1493520" y="4688125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CC34-3610-4CAE-90FC-EFAD146F69BC}">
      <dsp:nvSpPr>
        <dsp:cNvPr id="0" name=""/>
        <dsp:cNvSpPr/>
      </dsp:nvSpPr>
      <dsp:spPr>
        <a:xfrm>
          <a:off x="-594112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5DB32-F482-4553-9665-BC95C14AAB07}">
      <dsp:nvSpPr>
        <dsp:cNvPr id="0" name=""/>
        <dsp:cNvSpPr/>
      </dsp:nvSpPr>
      <dsp:spPr>
        <a:xfrm>
          <a:off x="368834" y="239019"/>
          <a:ext cx="7790573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Mục tiêu kiểm thử</a:t>
          </a:r>
          <a:endParaRPr lang="en-US" sz="2500" kern="1200" dirty="0"/>
        </a:p>
      </dsp:txBody>
      <dsp:txXfrm>
        <a:off x="368834" y="239019"/>
        <a:ext cx="7790573" cy="477828"/>
      </dsp:txXfrm>
    </dsp:sp>
    <dsp:sp modelId="{F5AE7CF8-613C-4F40-8157-90D6689464B6}">
      <dsp:nvSpPr>
        <dsp:cNvPr id="0" name=""/>
        <dsp:cNvSpPr/>
      </dsp:nvSpPr>
      <dsp:spPr>
        <a:xfrm>
          <a:off x="70191" y="179290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3F6BB-53B2-438E-B20F-D8A3831F9E61}">
      <dsp:nvSpPr>
        <dsp:cNvPr id="0" name=""/>
        <dsp:cNvSpPr/>
      </dsp:nvSpPr>
      <dsp:spPr>
        <a:xfrm>
          <a:off x="801551" y="956183"/>
          <a:ext cx="7357856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Danh mục từ viết tắt, đinh nghĩa các khái niệm</a:t>
          </a:r>
          <a:endParaRPr lang="en-US" sz="2500" kern="1200" dirty="0"/>
        </a:p>
      </dsp:txBody>
      <dsp:txXfrm>
        <a:off x="801551" y="956183"/>
        <a:ext cx="7357856" cy="477828"/>
      </dsp:txXfrm>
    </dsp:sp>
    <dsp:sp modelId="{5FBDBC82-9797-4A3D-A3ED-6BF6C29F327F}">
      <dsp:nvSpPr>
        <dsp:cNvPr id="0" name=""/>
        <dsp:cNvSpPr/>
      </dsp:nvSpPr>
      <dsp:spPr>
        <a:xfrm>
          <a:off x="502908" y="896454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0F00-8BCC-4550-B9FF-E75778886627}">
      <dsp:nvSpPr>
        <dsp:cNvPr id="0" name=""/>
        <dsp:cNvSpPr/>
      </dsp:nvSpPr>
      <dsp:spPr>
        <a:xfrm>
          <a:off x="1038678" y="1672821"/>
          <a:ext cx="7120729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Tài liệu tham khảo</a:t>
          </a:r>
          <a:endParaRPr lang="en-US" sz="2500" kern="1200" dirty="0"/>
        </a:p>
      </dsp:txBody>
      <dsp:txXfrm>
        <a:off x="1038678" y="1672821"/>
        <a:ext cx="7120729" cy="477828"/>
      </dsp:txXfrm>
    </dsp:sp>
    <dsp:sp modelId="{205A7542-479F-4BC5-B4EF-40F6DD4AE7FE}">
      <dsp:nvSpPr>
        <dsp:cNvPr id="0" name=""/>
        <dsp:cNvSpPr/>
      </dsp:nvSpPr>
      <dsp:spPr>
        <a:xfrm>
          <a:off x="740035" y="1613093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9E736-8C58-459A-869E-64286D2F12F7}">
      <dsp:nvSpPr>
        <dsp:cNvPr id="0" name=""/>
        <dsp:cNvSpPr/>
      </dsp:nvSpPr>
      <dsp:spPr>
        <a:xfrm>
          <a:off x="1114390" y="2389985"/>
          <a:ext cx="7045017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Thông tin về dự án</a:t>
          </a:r>
          <a:endParaRPr lang="en-US" sz="2500" kern="1200" dirty="0"/>
        </a:p>
      </dsp:txBody>
      <dsp:txXfrm>
        <a:off x="1114390" y="2389985"/>
        <a:ext cx="7045017" cy="477828"/>
      </dsp:txXfrm>
    </dsp:sp>
    <dsp:sp modelId="{133BCFD4-4AFC-4798-8A0F-D17ECC38DE4F}">
      <dsp:nvSpPr>
        <dsp:cNvPr id="0" name=""/>
        <dsp:cNvSpPr/>
      </dsp:nvSpPr>
      <dsp:spPr>
        <a:xfrm>
          <a:off x="815747" y="2330256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68DFD-554A-411B-964B-1B9110030836}">
      <dsp:nvSpPr>
        <dsp:cNvPr id="0" name=""/>
        <dsp:cNvSpPr/>
      </dsp:nvSpPr>
      <dsp:spPr>
        <a:xfrm>
          <a:off x="1038678" y="3107149"/>
          <a:ext cx="7120729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Phạm vi kiểm thử</a:t>
          </a:r>
          <a:endParaRPr lang="en-US" sz="2500" kern="1200" dirty="0"/>
        </a:p>
      </dsp:txBody>
      <dsp:txXfrm>
        <a:off x="1038678" y="3107149"/>
        <a:ext cx="7120729" cy="477828"/>
      </dsp:txXfrm>
    </dsp:sp>
    <dsp:sp modelId="{B47066BB-262E-44C1-8036-F6A4DAB3A908}">
      <dsp:nvSpPr>
        <dsp:cNvPr id="0" name=""/>
        <dsp:cNvSpPr/>
      </dsp:nvSpPr>
      <dsp:spPr>
        <a:xfrm>
          <a:off x="740035" y="3047420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AC359-7DFB-4AB8-9FA5-F40CE8B9AAD1}">
      <dsp:nvSpPr>
        <dsp:cNvPr id="0" name=""/>
        <dsp:cNvSpPr/>
      </dsp:nvSpPr>
      <dsp:spPr>
        <a:xfrm>
          <a:off x="801551" y="3823787"/>
          <a:ext cx="7357856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Các rủi ro có thể xảy ra </a:t>
          </a:r>
          <a:endParaRPr lang="en-US" sz="2500" kern="1200" dirty="0"/>
        </a:p>
      </dsp:txBody>
      <dsp:txXfrm>
        <a:off x="801551" y="3823787"/>
        <a:ext cx="7357856" cy="477828"/>
      </dsp:txXfrm>
    </dsp:sp>
    <dsp:sp modelId="{9283CB8F-4FF3-4B72-8E0A-FD5B26111AF4}">
      <dsp:nvSpPr>
        <dsp:cNvPr id="0" name=""/>
        <dsp:cNvSpPr/>
      </dsp:nvSpPr>
      <dsp:spPr>
        <a:xfrm>
          <a:off x="502908" y="3764059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2D773-9299-4E36-AEA8-3DDAC2B30A95}">
      <dsp:nvSpPr>
        <dsp:cNvPr id="0" name=""/>
        <dsp:cNvSpPr/>
      </dsp:nvSpPr>
      <dsp:spPr>
        <a:xfrm>
          <a:off x="368834" y="4540951"/>
          <a:ext cx="7790573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Hoạt động đào tạo</a:t>
          </a:r>
          <a:endParaRPr lang="en-US" sz="2500" kern="1200" dirty="0"/>
        </a:p>
      </dsp:txBody>
      <dsp:txXfrm>
        <a:off x="368834" y="4540951"/>
        <a:ext cx="7790573" cy="477828"/>
      </dsp:txXfrm>
    </dsp:sp>
    <dsp:sp modelId="{300AE37E-759A-4B23-B732-FE024FF95EFD}">
      <dsp:nvSpPr>
        <dsp:cNvPr id="0" name=""/>
        <dsp:cNvSpPr/>
      </dsp:nvSpPr>
      <dsp:spPr>
        <a:xfrm>
          <a:off x="70191" y="4481222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9195-2C64-483D-9A1D-1484C174DFA6}">
      <dsp:nvSpPr>
        <dsp:cNvPr id="0" name=""/>
        <dsp:cNvSpPr/>
      </dsp:nvSpPr>
      <dsp:spPr>
        <a:xfrm rot="10800000">
          <a:off x="1553233" y="1227"/>
          <a:ext cx="4357878" cy="182228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579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Danh sách các yêu cầu phải kiểm thử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900" kern="1200" dirty="0"/>
            <a:t>Yêu cầu chức năng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900" kern="1200" dirty="0"/>
            <a:t>Yêu cầu phi chức năng</a:t>
          </a:r>
          <a:endParaRPr lang="en-US" sz="1900" kern="1200" dirty="0"/>
        </a:p>
      </dsp:txBody>
      <dsp:txXfrm rot="10800000">
        <a:off x="2008805" y="1227"/>
        <a:ext cx="3902306" cy="1822288"/>
      </dsp:txXfrm>
    </dsp:sp>
    <dsp:sp modelId="{1AA57B38-5B85-4E59-B72B-960D41A5A32E}">
      <dsp:nvSpPr>
        <dsp:cNvPr id="0" name=""/>
        <dsp:cNvSpPr/>
      </dsp:nvSpPr>
      <dsp:spPr>
        <a:xfrm>
          <a:off x="642088" y="1227"/>
          <a:ext cx="1822288" cy="182228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A4C3-D6B0-4DB5-9777-F3E12B77C792}">
      <dsp:nvSpPr>
        <dsp:cNvPr id="0" name=""/>
        <dsp:cNvSpPr/>
      </dsp:nvSpPr>
      <dsp:spPr>
        <a:xfrm rot="10800000">
          <a:off x="1553233" y="2367483"/>
          <a:ext cx="4357878" cy="182228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57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Yêu cầu không thực hiện kiểm thử</a:t>
          </a:r>
          <a:endParaRPr lang="en-US" sz="2400" kern="1200" dirty="0"/>
        </a:p>
      </dsp:txBody>
      <dsp:txXfrm rot="10800000">
        <a:off x="2008805" y="2367483"/>
        <a:ext cx="3902306" cy="1822288"/>
      </dsp:txXfrm>
    </dsp:sp>
    <dsp:sp modelId="{73D9AEBD-3EDD-40A2-A3AD-4CFE5B07D79C}">
      <dsp:nvSpPr>
        <dsp:cNvPr id="0" name=""/>
        <dsp:cNvSpPr/>
      </dsp:nvSpPr>
      <dsp:spPr>
        <a:xfrm>
          <a:off x="642088" y="2367483"/>
          <a:ext cx="1822288" cy="182228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3797B-F0A7-4602-A124-6AB41827EA9B}">
      <dsp:nvSpPr>
        <dsp:cNvPr id="0" name=""/>
        <dsp:cNvSpPr/>
      </dsp:nvSpPr>
      <dsp:spPr>
        <a:xfrm>
          <a:off x="-4738021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196E2-30C0-4E96-BE69-3E0B637F625A}">
      <dsp:nvSpPr>
        <dsp:cNvPr id="0" name=""/>
        <dsp:cNvSpPr/>
      </dsp:nvSpPr>
      <dsp:spPr>
        <a:xfrm>
          <a:off x="582354" y="419100"/>
          <a:ext cx="5913653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Type</a:t>
          </a:r>
          <a:endParaRPr lang="en-US" sz="4400" kern="1200" dirty="0"/>
        </a:p>
      </dsp:txBody>
      <dsp:txXfrm>
        <a:off x="582354" y="419100"/>
        <a:ext cx="5913653" cy="838200"/>
      </dsp:txXfrm>
    </dsp:sp>
    <dsp:sp modelId="{674B4840-C8C6-4215-B06F-DC172838A145}">
      <dsp:nvSpPr>
        <dsp:cNvPr id="0" name=""/>
        <dsp:cNvSpPr/>
      </dsp:nvSpPr>
      <dsp:spPr>
        <a:xfrm>
          <a:off x="58479" y="3143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031D9-5941-4029-A67A-ACEFD5465CB9}">
      <dsp:nvSpPr>
        <dsp:cNvPr id="0" name=""/>
        <dsp:cNvSpPr/>
      </dsp:nvSpPr>
      <dsp:spPr>
        <a:xfrm>
          <a:off x="887039" y="1676400"/>
          <a:ext cx="5608967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Level</a:t>
          </a:r>
          <a:endParaRPr lang="en-US" sz="4400" kern="1200" dirty="0"/>
        </a:p>
      </dsp:txBody>
      <dsp:txXfrm>
        <a:off x="887039" y="1676400"/>
        <a:ext cx="5608967" cy="838200"/>
      </dsp:txXfrm>
    </dsp:sp>
    <dsp:sp modelId="{E9ACE2EC-70A4-4CF9-BE1C-F2581594F6FC}">
      <dsp:nvSpPr>
        <dsp:cNvPr id="0" name=""/>
        <dsp:cNvSpPr/>
      </dsp:nvSpPr>
      <dsp:spPr>
        <a:xfrm>
          <a:off x="363164" y="15716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84C04-582D-447B-8FD0-43BEE971FF2B}">
      <dsp:nvSpPr>
        <dsp:cNvPr id="0" name=""/>
        <dsp:cNvSpPr/>
      </dsp:nvSpPr>
      <dsp:spPr>
        <a:xfrm>
          <a:off x="582354" y="2933700"/>
          <a:ext cx="5913653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Tools</a:t>
          </a:r>
          <a:endParaRPr lang="en-US" sz="4400" kern="1200" dirty="0"/>
        </a:p>
      </dsp:txBody>
      <dsp:txXfrm>
        <a:off x="582354" y="2933700"/>
        <a:ext cx="5913653" cy="838200"/>
      </dsp:txXfrm>
    </dsp:sp>
    <dsp:sp modelId="{F56A7BF3-9964-458B-9DF5-FAE53B741330}">
      <dsp:nvSpPr>
        <dsp:cNvPr id="0" name=""/>
        <dsp:cNvSpPr/>
      </dsp:nvSpPr>
      <dsp:spPr>
        <a:xfrm>
          <a:off x="58479" y="28289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9195-2C64-483D-9A1D-1484C174DFA6}">
      <dsp:nvSpPr>
        <dsp:cNvPr id="0" name=""/>
        <dsp:cNvSpPr/>
      </dsp:nvSpPr>
      <dsp:spPr>
        <a:xfrm rot="10800000">
          <a:off x="1808752" y="81"/>
          <a:ext cx="5371338" cy="182328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018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/>
            <a:t>Nguồn lực con người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Xác định nội dung thực hiện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Trách nhiệm của cá nhân và tập thể</a:t>
          </a:r>
          <a:endParaRPr lang="en-US" sz="2300" kern="1200" dirty="0"/>
        </a:p>
      </dsp:txBody>
      <dsp:txXfrm rot="10800000">
        <a:off x="2264573" y="81"/>
        <a:ext cx="4915517" cy="1823285"/>
      </dsp:txXfrm>
    </dsp:sp>
    <dsp:sp modelId="{1AA57B38-5B85-4E59-B72B-960D41A5A32E}">
      <dsp:nvSpPr>
        <dsp:cNvPr id="0" name=""/>
        <dsp:cNvSpPr/>
      </dsp:nvSpPr>
      <dsp:spPr>
        <a:xfrm>
          <a:off x="897109" y="81"/>
          <a:ext cx="1823285" cy="182328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A4C3-D6B0-4DB5-9777-F3E12B77C792}">
      <dsp:nvSpPr>
        <dsp:cNvPr id="0" name=""/>
        <dsp:cNvSpPr/>
      </dsp:nvSpPr>
      <dsp:spPr>
        <a:xfrm rot="10800000">
          <a:off x="1808752" y="2367632"/>
          <a:ext cx="5371338" cy="182328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018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/>
            <a:t>Tài nguyên hệ thống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Server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Client</a:t>
          </a:r>
          <a:endParaRPr lang="en-US" sz="2300" kern="1200" dirty="0"/>
        </a:p>
      </dsp:txBody>
      <dsp:txXfrm rot="10800000">
        <a:off x="2264573" y="2367632"/>
        <a:ext cx="4915517" cy="1823285"/>
      </dsp:txXfrm>
    </dsp:sp>
    <dsp:sp modelId="{73D9AEBD-3EDD-40A2-A3AD-4CFE5B07D79C}">
      <dsp:nvSpPr>
        <dsp:cNvPr id="0" name=""/>
        <dsp:cNvSpPr/>
      </dsp:nvSpPr>
      <dsp:spPr>
        <a:xfrm>
          <a:off x="897109" y="2367632"/>
          <a:ext cx="1823285" cy="182328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3E5A9-3DE6-4C17-B7E2-16340396A5E4}">
      <dsp:nvSpPr>
        <dsp:cNvPr id="0" name=""/>
        <dsp:cNvSpPr/>
      </dsp:nvSpPr>
      <dsp:spPr>
        <a:xfrm>
          <a:off x="3849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33E16-42BC-46A1-BEDF-E8EB875F836A}">
      <dsp:nvSpPr>
        <dsp:cNvPr id="0" name=""/>
        <dsp:cNvSpPr/>
      </dsp:nvSpPr>
      <dsp:spPr>
        <a:xfrm>
          <a:off x="487017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Name</a:t>
          </a:r>
          <a:endParaRPr lang="en-US" sz="2000" kern="1200" dirty="0"/>
        </a:p>
      </dsp:txBody>
      <dsp:txXfrm>
        <a:off x="507501" y="2387114"/>
        <a:ext cx="1489062" cy="658417"/>
      </dsp:txXfrm>
    </dsp:sp>
    <dsp:sp modelId="{B755F45D-06DB-4249-856B-795E67DC704B}">
      <dsp:nvSpPr>
        <dsp:cNvPr id="0" name=""/>
        <dsp:cNvSpPr/>
      </dsp:nvSpPr>
      <dsp:spPr>
        <a:xfrm>
          <a:off x="2073417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5ACB2-77F7-4A0D-9AE8-854774E98C3D}">
      <dsp:nvSpPr>
        <dsp:cNvPr id="0" name=""/>
        <dsp:cNvSpPr/>
      </dsp:nvSpPr>
      <dsp:spPr>
        <a:xfrm>
          <a:off x="2556584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Effort</a:t>
          </a:r>
          <a:endParaRPr lang="en-US" sz="2000" kern="1200" dirty="0"/>
        </a:p>
      </dsp:txBody>
      <dsp:txXfrm>
        <a:off x="2577068" y="2387114"/>
        <a:ext cx="1489062" cy="658417"/>
      </dsp:txXfrm>
    </dsp:sp>
    <dsp:sp modelId="{A1A74E04-222E-4AAE-AEDC-402806D2D434}">
      <dsp:nvSpPr>
        <dsp:cNvPr id="0" name=""/>
        <dsp:cNvSpPr/>
      </dsp:nvSpPr>
      <dsp:spPr>
        <a:xfrm>
          <a:off x="4142984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4203-ACBB-428F-B34C-9DB899570B47}">
      <dsp:nvSpPr>
        <dsp:cNvPr id="0" name=""/>
        <dsp:cNvSpPr/>
      </dsp:nvSpPr>
      <dsp:spPr>
        <a:xfrm>
          <a:off x="4626152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Start Date</a:t>
          </a:r>
          <a:endParaRPr lang="en-US" sz="2000" kern="1200" dirty="0"/>
        </a:p>
      </dsp:txBody>
      <dsp:txXfrm>
        <a:off x="4646636" y="2387114"/>
        <a:ext cx="1489062" cy="658417"/>
      </dsp:txXfrm>
    </dsp:sp>
    <dsp:sp modelId="{9558D3EB-8504-46CD-92FC-110CF3B82840}">
      <dsp:nvSpPr>
        <dsp:cNvPr id="0" name=""/>
        <dsp:cNvSpPr/>
      </dsp:nvSpPr>
      <dsp:spPr>
        <a:xfrm>
          <a:off x="6212552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32C4-C926-464A-A54E-AC6511F8A859}">
      <dsp:nvSpPr>
        <dsp:cNvPr id="0" name=""/>
        <dsp:cNvSpPr/>
      </dsp:nvSpPr>
      <dsp:spPr>
        <a:xfrm>
          <a:off x="6695719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End Date</a:t>
          </a:r>
          <a:endParaRPr lang="en-US" sz="2000" kern="1200" dirty="0"/>
        </a:p>
      </dsp:txBody>
      <dsp:txXfrm>
        <a:off x="6716203" y="2387114"/>
        <a:ext cx="1489062" cy="658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19/01/2022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19/01/2022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19/01/2022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19/01/2022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19/01/2022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19/01/2022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19/01/2022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19/01/2022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19/01/2022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19/01/2022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19/01/2022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19/01/2022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vi-VN" dirty="0"/>
              <a:t>5</a:t>
            </a:r>
            <a:r>
              <a:rPr lang="en-US" dirty="0"/>
              <a:t>: </a:t>
            </a:r>
            <a:r>
              <a:rPr lang="vi-VN" dirty="0"/>
              <a:t>Kế hoạch kiểm 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tiêu chí chấp nhận sản phẩm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4277"/>
            <a:ext cx="7409979" cy="44007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2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yêu cầu cần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056209"/>
              </p:ext>
            </p:extLst>
          </p:nvPr>
        </p:nvGraphicFramePr>
        <p:xfrm>
          <a:off x="1295400" y="1600200"/>
          <a:ext cx="6553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Chiến lược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43433"/>
              </p:ext>
            </p:extLst>
          </p:nvPr>
        </p:nvGraphicFramePr>
        <p:xfrm>
          <a:off x="1295400" y="1600200"/>
          <a:ext cx="6553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Nguồn lực của quá trình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63781"/>
              </p:ext>
            </p:extLst>
          </p:nvPr>
        </p:nvGraphicFramePr>
        <p:xfrm>
          <a:off x="533400" y="1600200"/>
          <a:ext cx="8077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2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ốc kiểm thử quan trọng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92900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bàn giao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26251" cy="39168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93168" y="2895600"/>
            <a:ext cx="52277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Chiến lược k</a:t>
            </a:r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11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1" y="990600"/>
            <a:ext cx="8230919" cy="521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yêu cầu kiểm 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Xác định kiểm thử nội dung gì?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02135"/>
            <a:ext cx="1767993" cy="218713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71" y="2602135"/>
            <a:ext cx="1701102" cy="21871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0" y="5024231"/>
            <a:ext cx="22768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phi chức năng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192" y="5024231"/>
            <a:ext cx="1889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chức năng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50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chiến lược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232220"/>
              </p:ext>
            </p:extLst>
          </p:nvPr>
        </p:nvGraphicFramePr>
        <p:xfrm>
          <a:off x="457200" y="1828800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Kế hoạch kiểm thử</a:t>
            </a: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Quy trình kế hoạch kiểm thử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Cấu trúc của kế hoạch</a:t>
            </a: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Tổ chức đội kiểm thử trong dự án </a:t>
            </a:r>
            <a:endParaRPr lang="en-US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Chọn loại kiểm thử phù hợp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789646" cy="45074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Chọn loại kiểm thử phù hợp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0" y="1219200"/>
            <a:ext cx="7413700" cy="4892866"/>
          </a:xfrm>
        </p:spPr>
      </p:pic>
    </p:spTree>
    <p:extLst>
      <p:ext uri="{BB962C8B-B14F-4D97-AF65-F5344CB8AC3E}">
        <p14:creationId xmlns:p14="http://schemas.microsoft.com/office/powerpoint/2010/main" val="27837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Thực hiện các loại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3" y="1905000"/>
            <a:ext cx="8736600" cy="29414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công cụ hỗ trợ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40690"/>
            <a:ext cx="7086600" cy="52535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7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20848" y="2895600"/>
            <a:ext cx="5572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Tổ chức đội kiểm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8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Đội kiểm 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3" y="1295400"/>
            <a:ext cx="8223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" y="1018953"/>
            <a:ext cx="8123624" cy="51210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9" y="1051338"/>
            <a:ext cx="8089841" cy="52732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1089434"/>
            <a:ext cx="8093141" cy="52125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4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Kế hoạch kiểm thử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Quy trình kế hoạch kiểm thử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Cấu trúc của kế hoạch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Tổ chức đội kiểm thử trong dự án </a:t>
            </a:r>
            <a:endParaRPr lang="en-US" sz="3000" dirty="0">
              <a:latin typeface="Calibri" panose="020F0502020204030204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05564" y="2895600"/>
            <a:ext cx="4802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Kế hoạch kiểm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0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 hoạch kiểm thử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80325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của việc lập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21159"/>
              </p:ext>
            </p:extLst>
          </p:nvPr>
        </p:nvGraphicFramePr>
        <p:xfrm>
          <a:off x="990600" y="14478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của việc lập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204171"/>
              </p:ext>
            </p:extLst>
          </p:nvPr>
        </p:nvGraphicFramePr>
        <p:xfrm>
          <a:off x="990600" y="14478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</a:t>
            </a:r>
            <a:r>
              <a:rPr lang="en-US" dirty="0" err="1"/>
              <a:t>uá</a:t>
            </a:r>
            <a:r>
              <a:rPr lang="vi-VN" dirty="0"/>
              <a:t> trình tạo ra kế hoạch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0" y="1161830"/>
            <a:ext cx="6462320" cy="50677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trúc của một tài liệu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40283"/>
              </p:ext>
            </p:extLst>
          </p:nvPr>
        </p:nvGraphicFramePr>
        <p:xfrm>
          <a:off x="838200" y="1295400"/>
          <a:ext cx="7467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4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tài liệu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7136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98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</TotalTime>
  <Words>609</Words>
  <Application>Microsoft Office PowerPoint</Application>
  <PresentationFormat>On-screen Show (4:3)</PresentationFormat>
  <Paragraphs>148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Kế hoạch kiểm thử</vt:lpstr>
      <vt:lpstr>Mục tiêu của việc lập kế hoạch</vt:lpstr>
      <vt:lpstr>Mục tiêu của việc lập kế hoạch</vt:lpstr>
      <vt:lpstr>Quá trình tạo ra kế hoạch kiểm thử</vt:lpstr>
      <vt:lpstr>Cấu trúc của một tài liệu kế hoạch</vt:lpstr>
      <vt:lpstr>Giới thiệu tài liệu</vt:lpstr>
      <vt:lpstr>Các tiêu chí chấp nhận sản phẩm </vt:lpstr>
      <vt:lpstr>Các yêu cầu cần kiểm thử</vt:lpstr>
      <vt:lpstr>Chiến lược kiểm thử</vt:lpstr>
      <vt:lpstr>Nguồn lực của quá trình kiểm thử</vt:lpstr>
      <vt:lpstr>Các ốc kiểm thử quan trọng</vt:lpstr>
      <vt:lpstr>Sản phẩm bàn giao</vt:lpstr>
      <vt:lpstr>PowerPoint Presentation</vt:lpstr>
      <vt:lpstr>PowerPoint Presentation</vt:lpstr>
      <vt:lpstr>Xác định yêu cầu kiểm thử</vt:lpstr>
      <vt:lpstr>Xây dựng chiến lược kiểm thử</vt:lpstr>
      <vt:lpstr>Chọn loại kiểm thử phù hợp</vt:lpstr>
      <vt:lpstr>Chọn loại kiểm thử phù hợp</vt:lpstr>
      <vt:lpstr>Thực hiện các loại kiểm thử</vt:lpstr>
      <vt:lpstr>Xác định công cụ hỗ trợ</vt:lpstr>
      <vt:lpstr>PowerPoint Presentation</vt:lpstr>
      <vt:lpstr>Đội kiểm thử</vt:lpstr>
      <vt:lpstr>Tổ chức đội kiểm thử</vt:lpstr>
      <vt:lpstr>Tổ chức đội kiểm thử</vt:lpstr>
      <vt:lpstr>Tổ chức đội kiểm thử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Hoang Duy</cp:lastModifiedBy>
  <cp:revision>1352</cp:revision>
  <dcterms:created xsi:type="dcterms:W3CDTF">2013-04-23T08:05:33Z</dcterms:created>
  <dcterms:modified xsi:type="dcterms:W3CDTF">2022-01-19T09:21:47Z</dcterms:modified>
</cp:coreProperties>
</file>