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9"/>
  </p:normalViewPr>
  <p:slideViewPr>
    <p:cSldViewPr snapToGrid="0" snapToObjects="1">
      <p:cViewPr>
        <p:scale>
          <a:sx n="157" d="100"/>
          <a:sy n="157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345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340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228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740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710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211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46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85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06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49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67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8EBB73-91B3-E345-9B61-0ECB685A5C2A}" type="datetimeFigureOut">
              <a:rPr lang="en-JP" smtClean="0"/>
              <a:t>2022/07/28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EC22C24-5D07-A74A-8411-59FFC191A00B}" type="slidenum">
              <a:rPr lang="en-JP" smtClean="0"/>
              <a:t>‹#›</a:t>
            </a:fld>
            <a:endParaRPr lang="en-JP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9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edge.microsoft.com/addons/detail/selenium-ide/ajdpfmkffanmkhejnopjppegokpogffp" TargetMode="External"/><Relationship Id="rId2" Type="http://schemas.openxmlformats.org/officeDocument/2006/relationships/hyperlink" Target="https://www.selenium.dev/selenium-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oh_rusty_nail/items/77782973b4152992017b" TargetMode="External"/><Relationship Id="rId2" Type="http://schemas.openxmlformats.org/officeDocument/2006/relationships/hyperlink" Target="https://workaholicdiary.com/work-hacks/selenium-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elenium.dev/selenium-ide/docs/en/introduction/getting-started" TargetMode="External"/><Relationship Id="rId4" Type="http://schemas.openxmlformats.org/officeDocument/2006/relationships/hyperlink" Target="https://qiita.com/oh_rusty_nail/items/3844f10e2dd83e9e2f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435C-9DC4-8343-AD9F-02529D35D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IDE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1554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95F9-2251-574C-B341-F41F886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Selenium IDE</a:t>
            </a:r>
            <a:r>
              <a:rPr lang="ja-JP" altLang="en-US"/>
              <a:t>のインストール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732A-8231-F346-B58D-0A825F87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>
            <a:normAutofit/>
          </a:bodyPr>
          <a:lstStyle/>
          <a:p>
            <a:r>
              <a:rPr lang="en-JP" sz="1800" u="sng" dirty="0">
                <a:hlinkClick r:id="rId2"/>
              </a:rPr>
              <a:t>Selenium IDE</a:t>
            </a:r>
            <a:r>
              <a:rPr lang="ja-JP" altLang="en-US" sz="1800"/>
              <a:t>のサイトを開き、</a:t>
            </a:r>
            <a:r>
              <a:rPr lang="en-JP" sz="1800" dirty="0"/>
              <a:t>Chrome</a:t>
            </a:r>
            <a:r>
              <a:rPr lang="ja-JP" altLang="en-US" sz="1800"/>
              <a:t>用アドオンのダウンロードページを表示します。</a:t>
            </a:r>
            <a:endParaRPr lang="en-JP" sz="1800" dirty="0"/>
          </a:p>
          <a:p>
            <a:r>
              <a:rPr lang="en-JP" sz="1800" dirty="0"/>
              <a:t>Firefox</a:t>
            </a:r>
            <a:r>
              <a:rPr lang="ja-JP" altLang="en-US" sz="1800"/>
              <a:t>にアドオンを追加する場合は、</a:t>
            </a:r>
            <a:r>
              <a:rPr lang="en-JP" sz="1800" dirty="0"/>
              <a:t>Firefox</a:t>
            </a:r>
            <a:r>
              <a:rPr lang="ja-JP" altLang="en-US" sz="1800"/>
              <a:t>のリンクをクリックしてください。</a:t>
            </a:r>
            <a:endParaRPr lang="en-JP" sz="1800" dirty="0"/>
          </a:p>
          <a:p>
            <a:r>
              <a:rPr lang="en-JP" sz="1800" dirty="0"/>
              <a:t>Edge</a:t>
            </a:r>
            <a:r>
              <a:rPr lang="ja-JP" altLang="en-US" sz="1800"/>
              <a:t>にアドオンを追加する場合は、</a:t>
            </a:r>
            <a:r>
              <a:rPr lang="ja-JP" altLang="en-US" sz="1800" u="sng">
                <a:hlinkClick r:id="rId3"/>
              </a:rPr>
              <a:t>こちら</a:t>
            </a:r>
            <a:r>
              <a:rPr lang="ja-JP" altLang="en-US" sz="1800"/>
              <a:t>から追加してください。</a:t>
            </a:r>
            <a:endParaRPr lang="en-JP" sz="1800" dirty="0"/>
          </a:p>
          <a:p>
            <a:endParaRPr lang="en-JP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0235A-BDAA-6846-B299-FB3830C7A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164" y="2665342"/>
            <a:ext cx="7835672" cy="38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5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95F9-2251-574C-B341-F41F886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Selenium IDE</a:t>
            </a:r>
            <a:r>
              <a:rPr lang="ja-JP" altLang="en-US"/>
              <a:t>のインストール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732A-8231-F346-B58D-0A825F87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>
            <a:normAutofit/>
          </a:bodyPr>
          <a:lstStyle/>
          <a:p>
            <a:r>
              <a:rPr lang="ja-JP" altLang="en-US"/>
              <a:t>「</a:t>
            </a:r>
            <a:r>
              <a:rPr lang="en-JP" dirty="0"/>
              <a:t>Chrome</a:t>
            </a:r>
            <a:r>
              <a:rPr lang="ja-JP" altLang="en-US"/>
              <a:t>に追加」をクリックします。</a:t>
            </a:r>
            <a:endParaRPr lang="en-JP" dirty="0"/>
          </a:p>
          <a:p>
            <a:endParaRPr lang="en-JP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F6B3E-4FB0-834F-ACDF-A46E276C2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71" y="1877879"/>
            <a:ext cx="7733457" cy="43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95F9-2251-574C-B341-F41F886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Selenium IDE</a:t>
            </a:r>
            <a:r>
              <a:rPr lang="ja-JP" altLang="en-US"/>
              <a:t>のインストール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732A-8231-F346-B58D-0A825F87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>
            <a:normAutofit/>
          </a:bodyPr>
          <a:lstStyle/>
          <a:p>
            <a:r>
              <a:rPr lang="en-JP" dirty="0"/>
              <a:t>Chrome</a:t>
            </a:r>
            <a:r>
              <a:rPr lang="ja-JP" altLang="en-US"/>
              <a:t>に追加されたら、メニューの拡張機能から「</a:t>
            </a:r>
            <a:r>
              <a:rPr lang="en-JP" dirty="0"/>
              <a:t>Selenium IDE</a:t>
            </a:r>
            <a:r>
              <a:rPr lang="ja-JP" altLang="en-US"/>
              <a:t>」アドオンをクリックして起動します。</a:t>
            </a:r>
            <a:endParaRPr lang="vi-VN" altLang="ja-JP" dirty="0"/>
          </a:p>
          <a:p>
            <a:r>
              <a:rPr lang="ja-JP" altLang="en-US"/>
              <a:t>別ウィンドウでメニューが表示されます。</a:t>
            </a:r>
            <a:endParaRPr lang="en-JP" dirty="0"/>
          </a:p>
          <a:p>
            <a:endParaRPr lang="en-JP" dirty="0"/>
          </a:p>
          <a:p>
            <a:endParaRPr lang="en-JP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88CDD-A74E-2A48-8863-CF1EC73D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33" y="2879717"/>
            <a:ext cx="3365500" cy="283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DFA50-1887-1C49-BE02-50FAD1F2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68" y="2019884"/>
            <a:ext cx="4866404" cy="45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95F9-2251-574C-B341-F41F886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44" y="499820"/>
            <a:ext cx="9601200" cy="600559"/>
          </a:xfrm>
        </p:spPr>
        <p:txBody>
          <a:bodyPr>
            <a:normAutofit fontScale="90000"/>
          </a:bodyPr>
          <a:lstStyle/>
          <a:p>
            <a:r>
              <a:rPr lang="en-US" dirty="0"/>
              <a:t>Selenium IDE</a:t>
            </a:r>
            <a:r>
              <a:rPr lang="ja-JP" altLang="en-US"/>
              <a:t>の画面</a:t>
            </a:r>
            <a:endParaRPr lang="en-JP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913C0-E235-D143-8AEE-FFB5EA03C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236" y="1286359"/>
            <a:ext cx="5539512" cy="46665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526C0-CD37-B842-B187-AEDFD1F1066E}"/>
              </a:ext>
            </a:extLst>
          </p:cNvPr>
          <p:cNvSpPr txBox="1"/>
          <p:nvPr/>
        </p:nvSpPr>
        <p:spPr>
          <a:xfrm>
            <a:off x="871049" y="1286359"/>
            <a:ext cx="553951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① </a:t>
            </a:r>
            <a:r>
              <a:rPr lang="en-US" sz="1200" dirty="0"/>
              <a:t>Selenium IDE</a:t>
            </a:r>
            <a:r>
              <a:rPr lang="ja-JP" altLang="en-US" sz="1200"/>
              <a:t>を最初に開いたときに決めたプロジェクト名が表示されます。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②</a:t>
            </a:r>
            <a:r>
              <a:rPr lang="en-US" altLang="ja-JP" sz="1200" dirty="0"/>
              <a:t> </a:t>
            </a:r>
            <a:r>
              <a:rPr lang="ja-JP" altLang="en-US" sz="1200"/>
              <a:t>新しくプロジェクトを作成する。既存のプロジェクトを開く。今のプロジェクトを保存する。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③</a:t>
            </a:r>
            <a:r>
              <a:rPr lang="en-US" altLang="ja-JP" sz="1200" dirty="0"/>
              <a:t> 10.</a:t>
            </a:r>
            <a:r>
              <a:rPr lang="ja-JP" altLang="en-US" sz="1200"/>
              <a:t>のリストにあるすべての録画設定を再生します。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④</a:t>
            </a:r>
            <a:r>
              <a:rPr lang="en-US" altLang="ja-JP" sz="1200" dirty="0"/>
              <a:t> 10.</a:t>
            </a:r>
            <a:r>
              <a:rPr lang="ja-JP" altLang="en-US" sz="1200"/>
              <a:t>のリストで選択している録画設定を再生します。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⑤</a:t>
            </a:r>
            <a:r>
              <a:rPr lang="en-US" altLang="ja-JP" sz="1200" dirty="0"/>
              <a:t> 11.</a:t>
            </a:r>
            <a:r>
              <a:rPr lang="ja-JP" altLang="en-US" sz="1200"/>
              <a:t>の再生リストの内容を、１つずつ再生します。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⑥</a:t>
            </a:r>
            <a:r>
              <a:rPr lang="en-US" altLang="ja-JP" sz="1200" dirty="0"/>
              <a:t> </a:t>
            </a:r>
            <a:r>
              <a:rPr lang="ja-JP" altLang="en-US" sz="1200"/>
              <a:t>自動実行を再生する速度を調整します。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⑦</a:t>
            </a:r>
            <a:r>
              <a:rPr lang="en-US" altLang="ja-JP" sz="1200" dirty="0"/>
              <a:t> 11.</a:t>
            </a:r>
            <a:r>
              <a:rPr lang="ja-JP" altLang="en-US" sz="1200"/>
              <a:t>の再生リストにはっているブレイクポイントを解除します。再生中に動作がおかしくなった場合に停止します。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⑧</a:t>
            </a:r>
            <a:r>
              <a:rPr lang="en-US" altLang="ja-JP" sz="1200" dirty="0"/>
              <a:t> </a:t>
            </a:r>
            <a:r>
              <a:rPr lang="ja-JP" altLang="en-US" sz="1200"/>
              <a:t>録画の開始、停止を行います。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⑨</a:t>
            </a:r>
            <a:r>
              <a:rPr lang="en-US" altLang="ja-JP" sz="1200" dirty="0"/>
              <a:t> </a:t>
            </a:r>
            <a:r>
              <a:rPr lang="ja-JP" altLang="en-US" sz="1200"/>
              <a:t>プロジェクトの開始時に設定した、自動実行の最初に表示する</a:t>
            </a:r>
            <a:r>
              <a:rPr lang="en-US" sz="1200" dirty="0"/>
              <a:t>URL</a:t>
            </a:r>
            <a:r>
              <a:rPr lang="ja-JP" altLang="en-US" sz="1200"/>
              <a:t>が表示されます。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⑩</a:t>
            </a:r>
            <a:r>
              <a:rPr lang="en-US" altLang="ja-JP" sz="1200" dirty="0"/>
              <a:t> </a:t>
            </a:r>
            <a:r>
              <a:rPr lang="ja-JP" altLang="en-US" sz="1200"/>
              <a:t>作成した録画設定の一覧が表示されます。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⑪</a:t>
            </a:r>
            <a:r>
              <a:rPr lang="en-US" altLang="ja-JP" sz="1200" dirty="0"/>
              <a:t> 10.</a:t>
            </a:r>
            <a:r>
              <a:rPr lang="ja-JP" altLang="en-US" sz="1200"/>
              <a:t>で選択しているログが設定の中の、再生内容の一覧で表示されます。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⑫</a:t>
            </a:r>
            <a:r>
              <a:rPr lang="en-US" altLang="ja-JP" sz="1200" dirty="0"/>
              <a:t> 11.</a:t>
            </a:r>
            <a:r>
              <a:rPr lang="ja-JP" altLang="en-US" sz="1200"/>
              <a:t>の再生リストで選択している再生設定の、詳細の内容が表示されます。</a:t>
            </a:r>
            <a:endParaRPr lang="vi-VN" altLang="ja-JP" sz="1200" dirty="0"/>
          </a:p>
          <a:p>
            <a:endParaRPr lang="ja-JP" altLang="en-US" sz="1200"/>
          </a:p>
          <a:p>
            <a:r>
              <a:rPr lang="ja-JP" altLang="en-US" sz="1200"/>
              <a:t>⑬</a:t>
            </a:r>
            <a:r>
              <a:rPr lang="en-US" altLang="ja-JP" sz="1200" dirty="0"/>
              <a:t> </a:t>
            </a:r>
            <a:r>
              <a:rPr lang="ja-JP" altLang="en-US" sz="1200"/>
              <a:t>再生した時の結果が表示されます。</a:t>
            </a:r>
          </a:p>
          <a:p>
            <a:endParaRPr lang="en-JP" sz="1200" dirty="0"/>
          </a:p>
        </p:txBody>
      </p:sp>
    </p:spTree>
    <p:extLst>
      <p:ext uri="{BB962C8B-B14F-4D97-AF65-F5344CB8AC3E}">
        <p14:creationId xmlns:p14="http://schemas.microsoft.com/office/powerpoint/2010/main" val="315201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95F9-2251-574C-B341-F41F886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Selenium IDE</a:t>
            </a:r>
            <a:r>
              <a:rPr lang="ja-JP" altLang="en-US"/>
              <a:t>の使い方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732A-8231-F346-B58D-0A825F87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>
            <a:normAutofit/>
          </a:bodyPr>
          <a:lstStyle/>
          <a:p>
            <a:r>
              <a:rPr lang="en-US" sz="1800" dirty="0"/>
              <a:t>Selenium IDE</a:t>
            </a:r>
            <a:r>
              <a:rPr lang="ja-JP" altLang="en-US" sz="1800"/>
              <a:t>の具体的な使い方</a:t>
            </a:r>
            <a:endParaRPr lang="en-US" altLang="ja-JP" sz="1800" dirty="0"/>
          </a:p>
          <a:p>
            <a:pPr lvl="1"/>
            <a:r>
              <a:rPr lang="ja-JP" altLang="en-US" sz="1800"/>
              <a:t>参照</a:t>
            </a:r>
            <a:r>
              <a:rPr lang="vi-VN" altLang="ja-JP" sz="1800" dirty="0"/>
              <a:t>: </a:t>
            </a:r>
          </a:p>
          <a:p>
            <a:pPr lvl="2"/>
            <a:r>
              <a:rPr lang="en-US" sz="1600" dirty="0">
                <a:hlinkClick r:id="rId2"/>
              </a:rPr>
              <a:t>https://workaholicdiary.com/work-hacks/selenium-ide</a:t>
            </a:r>
            <a:endParaRPr lang="en-US" sz="1600" dirty="0"/>
          </a:p>
          <a:p>
            <a:pPr lvl="2"/>
            <a:r>
              <a:rPr lang="en-US" sz="1600" dirty="0">
                <a:hlinkClick r:id="rId3"/>
              </a:rPr>
              <a:t>https://qiita.com/oh_rusty_nail/items/77782973b4152992017b</a:t>
            </a:r>
            <a:endParaRPr lang="en-US" sz="1600" dirty="0"/>
          </a:p>
          <a:p>
            <a:pPr marL="530352" lvl="1" indent="0">
              <a:buNone/>
            </a:pPr>
            <a:endParaRPr lang="en-US" altLang="ja-JP" sz="1800" dirty="0"/>
          </a:p>
          <a:p>
            <a:r>
              <a:rPr lang="en-US" sz="1800" dirty="0"/>
              <a:t>「Selenium IDE」</a:t>
            </a:r>
            <a:r>
              <a:rPr lang="ja-JP" altLang="en-US" sz="1800"/>
              <a:t>コマンドラインで実行する方法</a:t>
            </a:r>
            <a:endParaRPr lang="en-US" altLang="ja-JP" sz="1800" dirty="0"/>
          </a:p>
          <a:p>
            <a:pPr lvl="1"/>
            <a:r>
              <a:rPr lang="ja-JP" altLang="en-US" sz="1800"/>
              <a:t>参照</a:t>
            </a:r>
            <a:r>
              <a:rPr lang="vi-VN" altLang="ja-JP" sz="1800" dirty="0"/>
              <a:t>: </a:t>
            </a:r>
            <a:r>
              <a:rPr lang="ja-JP" altLang="en-US" sz="1800"/>
              <a:t>「</a:t>
            </a:r>
            <a:r>
              <a:rPr lang="en-US" altLang="ja-JP" sz="1800" dirty="0">
                <a:hlinkClick r:id="rId4"/>
              </a:rPr>
              <a:t>https://qiita.com/oh_rusty_nail/items/3844f10e2dd83e9e2f27</a:t>
            </a:r>
            <a:r>
              <a:rPr lang="ja-JP" altLang="en-US" sz="1800"/>
              <a:t>」</a:t>
            </a:r>
            <a:endParaRPr lang="en-US" altLang="ja-JP" sz="1800" dirty="0"/>
          </a:p>
          <a:p>
            <a:pPr marL="530352" lvl="1" indent="0">
              <a:buNone/>
            </a:pPr>
            <a:endParaRPr lang="vi-VN" altLang="ja-JP" sz="1800" dirty="0"/>
          </a:p>
          <a:p>
            <a:r>
              <a:rPr lang="ja-JP" altLang="en-US" sz="1800"/>
              <a:t> </a:t>
            </a:r>
            <a:r>
              <a:rPr lang="en-US" sz="1800" dirty="0"/>
              <a:t>Selenium IDE</a:t>
            </a:r>
            <a:r>
              <a:rPr lang="ja-JP" altLang="en-US" sz="1800"/>
              <a:t>の</a:t>
            </a:r>
            <a:r>
              <a:rPr lang="vi-VN" altLang="ja-JP" sz="1800" dirty="0"/>
              <a:t>Docs : </a:t>
            </a:r>
            <a:r>
              <a:rPr lang="vi-VN" altLang="ja-JP" sz="1800" dirty="0">
                <a:hlinkClick r:id="rId5"/>
              </a:rPr>
              <a:t>https://www.selenium.dev/selenium-ide/docs/en/introduction/getting-started</a:t>
            </a:r>
            <a:endParaRPr lang="en-US" altLang="ja-JP" sz="1800" dirty="0"/>
          </a:p>
          <a:p>
            <a:pPr marL="530352" lvl="1" indent="0">
              <a:buNone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1505832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{E0DDDE1C-4F35-8A4C-BFE3-97A62B15295B}tf10001072</Template>
  <TotalTime>66</TotalTime>
  <Words>401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Tahoma</vt:lpstr>
      <vt:lpstr>Crop</vt:lpstr>
      <vt:lpstr>Selenium IDE</vt:lpstr>
      <vt:lpstr>Selenium IDEのインストール</vt:lpstr>
      <vt:lpstr>Selenium IDEのインストール</vt:lpstr>
      <vt:lpstr>Selenium IDEのインストール</vt:lpstr>
      <vt:lpstr>Selenium IDEの画面</vt:lpstr>
      <vt:lpstr>Selenium IDEの使い方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IDE</dc:title>
  <dc:creator>PHAM QUANG DUY</dc:creator>
  <cp:lastModifiedBy>PHAM QUANG DUY</cp:lastModifiedBy>
  <cp:revision>1</cp:revision>
  <dcterms:created xsi:type="dcterms:W3CDTF">2022-07-28T07:05:31Z</dcterms:created>
  <dcterms:modified xsi:type="dcterms:W3CDTF">2022-07-28T08:11:51Z</dcterms:modified>
</cp:coreProperties>
</file>