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89655-408B-45AE-A796-3F01624BD5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DC97BF2-4FBE-4CBD-9736-55A8EF53922B}">
      <dgm:prSet phldrT="[Text]"/>
      <dgm:spPr/>
      <dgm:t>
        <a:bodyPr/>
        <a:lstStyle/>
        <a:p>
          <a:r>
            <a:rPr lang="vi-VN" b="0" i="0" dirty="0" smtClean="0"/>
            <a:t>Advantages</a:t>
          </a:r>
          <a:endParaRPr lang="vi-VN" dirty="0"/>
        </a:p>
      </dgm:t>
    </dgm:pt>
    <dgm:pt modelId="{DBE075B1-CEE2-4DB4-AB23-5DB42574205D}" type="parTrans" cxnId="{36F5CCBA-3619-453F-8549-FE35A2650FD3}">
      <dgm:prSet/>
      <dgm:spPr/>
      <dgm:t>
        <a:bodyPr/>
        <a:lstStyle/>
        <a:p>
          <a:endParaRPr lang="vi-VN"/>
        </a:p>
      </dgm:t>
    </dgm:pt>
    <dgm:pt modelId="{64028178-8791-43FF-91C4-6D628960146F}" type="sibTrans" cxnId="{36F5CCBA-3619-453F-8549-FE35A2650FD3}">
      <dgm:prSet/>
      <dgm:spPr/>
      <dgm:t>
        <a:bodyPr/>
        <a:lstStyle/>
        <a:p>
          <a:endParaRPr lang="vi-VN"/>
        </a:p>
      </dgm:t>
    </dgm:pt>
    <dgm:pt modelId="{438845D6-F189-4F92-8888-1942237ACB1F}">
      <dgm:prSet phldrT="[Text]"/>
      <dgm:spPr/>
      <dgm:t>
        <a:bodyPr/>
        <a:lstStyle/>
        <a:p>
          <a:r>
            <a:rPr lang="en-US" dirty="0" smtClean="0"/>
            <a:t>The knowledge base is extremely large and wide</a:t>
          </a:r>
          <a:endParaRPr lang="vi-VN" dirty="0"/>
        </a:p>
      </dgm:t>
    </dgm:pt>
    <dgm:pt modelId="{03FE359C-DD0D-4F83-94D5-32006CDDA49E}" type="parTrans" cxnId="{06CA2271-A901-47E8-AC3D-6A0FA86FB850}">
      <dgm:prSet/>
      <dgm:spPr/>
      <dgm:t>
        <a:bodyPr/>
        <a:lstStyle/>
        <a:p>
          <a:endParaRPr lang="vi-VN"/>
        </a:p>
      </dgm:t>
    </dgm:pt>
    <dgm:pt modelId="{1320237C-64AF-4706-8CB5-D193328098CB}" type="sibTrans" cxnId="{06CA2271-A901-47E8-AC3D-6A0FA86FB850}">
      <dgm:prSet/>
      <dgm:spPr/>
      <dgm:t>
        <a:bodyPr/>
        <a:lstStyle/>
        <a:p>
          <a:endParaRPr lang="vi-VN"/>
        </a:p>
      </dgm:t>
    </dgm:pt>
    <dgm:pt modelId="{A3CAF4D3-A297-48B6-93ED-1D51215CEACD}">
      <dgm:prSet phldrT="[Text]"/>
      <dgm:spPr/>
      <dgm:t>
        <a:bodyPr/>
        <a:lstStyle/>
        <a:p>
          <a:r>
            <a:rPr lang="en-US" dirty="0" smtClean="0"/>
            <a:t>The distribution of knowledge and practice is very appropriate</a:t>
          </a:r>
          <a:endParaRPr lang="vi-VN" dirty="0"/>
        </a:p>
      </dgm:t>
    </dgm:pt>
    <dgm:pt modelId="{BF5EFB16-2551-4657-BCB9-47C4900B80A3}" type="parTrans" cxnId="{EF33F3E6-2DAD-4C3B-B2CC-00239F0EB3B1}">
      <dgm:prSet/>
      <dgm:spPr/>
      <dgm:t>
        <a:bodyPr/>
        <a:lstStyle/>
        <a:p>
          <a:endParaRPr lang="vi-VN"/>
        </a:p>
      </dgm:t>
    </dgm:pt>
    <dgm:pt modelId="{E21F49AC-6620-48B8-B710-43CC4199C849}" type="sibTrans" cxnId="{EF33F3E6-2DAD-4C3B-B2CC-00239F0EB3B1}">
      <dgm:prSet/>
      <dgm:spPr/>
      <dgm:t>
        <a:bodyPr/>
        <a:lstStyle/>
        <a:p>
          <a:endParaRPr lang="vi-VN"/>
        </a:p>
      </dgm:t>
    </dgm:pt>
    <dgm:pt modelId="{62EC755F-3448-423A-B5C9-B9714581D09A}">
      <dgm:prSet phldrT="[Text]"/>
      <dgm:spPr/>
      <dgm:t>
        <a:bodyPr/>
        <a:lstStyle/>
        <a:p>
          <a:r>
            <a:rPr lang="en-US" dirty="0" smtClean="0"/>
            <a:t>You will "force" to remember what you are learning to complete the lecture.</a:t>
          </a:r>
          <a:endParaRPr lang="vi-VN" dirty="0"/>
        </a:p>
      </dgm:t>
    </dgm:pt>
    <dgm:pt modelId="{DEA9FDEB-BBFA-4CFE-BF12-AE8CC3CDFD68}" type="parTrans" cxnId="{BB5A028F-4ABA-4FEE-900F-2E8E8E06A79D}">
      <dgm:prSet/>
      <dgm:spPr/>
      <dgm:t>
        <a:bodyPr/>
        <a:lstStyle/>
        <a:p>
          <a:endParaRPr lang="vi-VN"/>
        </a:p>
      </dgm:t>
    </dgm:pt>
    <dgm:pt modelId="{7E70CC7D-9623-4B88-BC7B-DF8F99108924}" type="sibTrans" cxnId="{BB5A028F-4ABA-4FEE-900F-2E8E8E06A79D}">
      <dgm:prSet/>
      <dgm:spPr/>
      <dgm:t>
        <a:bodyPr/>
        <a:lstStyle/>
        <a:p>
          <a:endParaRPr lang="vi-VN"/>
        </a:p>
      </dgm:t>
    </dgm:pt>
    <dgm:pt modelId="{6DE45370-1777-4DE8-902B-7F8C7FBF4746}">
      <dgm:prSet phldrT="[Text]"/>
      <dgm:spPr/>
      <dgm:t>
        <a:bodyPr/>
        <a:lstStyle/>
        <a:p>
          <a:r>
            <a:rPr lang="vi-VN" b="0" i="0" dirty="0" smtClean="0"/>
            <a:t>Disadvantages</a:t>
          </a:r>
          <a:endParaRPr lang="vi-VN" dirty="0"/>
        </a:p>
      </dgm:t>
    </dgm:pt>
    <dgm:pt modelId="{6C5DFAA9-B35C-45EE-BAB3-3E276B38FCCF}" type="parTrans" cxnId="{1DAA3D32-D48A-45CC-9DB6-C1BF5B5AB5C6}">
      <dgm:prSet/>
      <dgm:spPr/>
      <dgm:t>
        <a:bodyPr/>
        <a:lstStyle/>
        <a:p>
          <a:endParaRPr lang="vi-VN"/>
        </a:p>
      </dgm:t>
    </dgm:pt>
    <dgm:pt modelId="{F2F5D1D3-7DFB-4251-BEB7-7C5ED804C8EA}" type="sibTrans" cxnId="{1DAA3D32-D48A-45CC-9DB6-C1BF5B5AB5C6}">
      <dgm:prSet/>
      <dgm:spPr/>
      <dgm:t>
        <a:bodyPr/>
        <a:lstStyle/>
        <a:p>
          <a:endParaRPr lang="vi-VN"/>
        </a:p>
      </dgm:t>
    </dgm:pt>
    <dgm:pt modelId="{905EC7E3-2B9B-4BEC-860A-A854A80C2B75}">
      <dgm:prSet phldrT="[Text]"/>
      <dgm:spPr/>
      <dgm:t>
        <a:bodyPr/>
        <a:lstStyle/>
        <a:p>
          <a:r>
            <a:rPr lang="en-US" dirty="0" smtClean="0"/>
            <a:t>we won't know how to pronounce it correctly</a:t>
          </a:r>
          <a:endParaRPr lang="vi-VN" dirty="0"/>
        </a:p>
      </dgm:t>
    </dgm:pt>
    <dgm:pt modelId="{BBF71F66-E4A9-4216-A072-6238B0855246}" type="parTrans" cxnId="{EE40BF5A-B64F-4F1E-A2D4-58030C271796}">
      <dgm:prSet/>
      <dgm:spPr/>
      <dgm:t>
        <a:bodyPr/>
        <a:lstStyle/>
        <a:p>
          <a:endParaRPr lang="vi-VN"/>
        </a:p>
      </dgm:t>
    </dgm:pt>
    <dgm:pt modelId="{B6374739-5719-44F5-A13C-C4E3CF26D460}" type="sibTrans" cxnId="{EE40BF5A-B64F-4F1E-A2D4-58030C271796}">
      <dgm:prSet/>
      <dgm:spPr/>
      <dgm:t>
        <a:bodyPr/>
        <a:lstStyle/>
        <a:p>
          <a:endParaRPr lang="vi-VN"/>
        </a:p>
      </dgm:t>
    </dgm:pt>
    <dgm:pt modelId="{E89E84E8-1D33-486D-900C-921154EE91D4}">
      <dgm:prSet phldrT="[Text]"/>
      <dgm:spPr/>
      <dgm:t>
        <a:bodyPr/>
        <a:lstStyle/>
        <a:p>
          <a:r>
            <a:rPr lang="en-US" dirty="0" smtClean="0"/>
            <a:t>lecture arrangement will be messy</a:t>
          </a:r>
          <a:endParaRPr lang="vi-VN" dirty="0"/>
        </a:p>
      </dgm:t>
    </dgm:pt>
    <dgm:pt modelId="{5142AEF9-B97C-484A-8708-0FD4BC8F326B}" type="parTrans" cxnId="{1ED34742-CDE2-433F-A567-258B4FCBFB36}">
      <dgm:prSet/>
      <dgm:spPr/>
      <dgm:t>
        <a:bodyPr/>
        <a:lstStyle/>
        <a:p>
          <a:endParaRPr lang="vi-VN"/>
        </a:p>
      </dgm:t>
    </dgm:pt>
    <dgm:pt modelId="{8D2C7F2D-D4F7-4EB2-993B-93BDACAC6B76}" type="sibTrans" cxnId="{1ED34742-CDE2-433F-A567-258B4FCBFB36}">
      <dgm:prSet/>
      <dgm:spPr/>
      <dgm:t>
        <a:bodyPr/>
        <a:lstStyle/>
        <a:p>
          <a:endParaRPr lang="vi-VN"/>
        </a:p>
      </dgm:t>
    </dgm:pt>
    <dgm:pt modelId="{AA0C3DB6-0272-4F9E-AD6B-72346BB4598F}">
      <dgm:prSet phldrT="[Text]"/>
      <dgm:spPr/>
      <dgm:t>
        <a:bodyPr/>
        <a:lstStyle/>
        <a:p>
          <a:r>
            <a:rPr lang="en-US" dirty="0" smtClean="0"/>
            <a:t>It will take you quite a while to find the right lecture for you.</a:t>
          </a:r>
          <a:endParaRPr lang="vi-VN" dirty="0"/>
        </a:p>
      </dgm:t>
    </dgm:pt>
    <dgm:pt modelId="{5E5055D8-505C-41A4-B373-5CC9E485C42E}" type="parTrans" cxnId="{12CCF139-90ED-4A3C-B1DB-9A4058621BDA}">
      <dgm:prSet/>
      <dgm:spPr/>
      <dgm:t>
        <a:bodyPr/>
        <a:lstStyle/>
        <a:p>
          <a:endParaRPr lang="vi-VN"/>
        </a:p>
      </dgm:t>
    </dgm:pt>
    <dgm:pt modelId="{90334F38-FCB5-4B2F-8179-3E3AF4BCF98C}" type="sibTrans" cxnId="{12CCF139-90ED-4A3C-B1DB-9A4058621BDA}">
      <dgm:prSet/>
      <dgm:spPr/>
      <dgm:t>
        <a:bodyPr/>
        <a:lstStyle/>
        <a:p>
          <a:endParaRPr lang="vi-VN"/>
        </a:p>
      </dgm:t>
    </dgm:pt>
    <dgm:pt modelId="{D6CA4533-2B74-4385-BD99-ED798A7AA10F}">
      <dgm:prSet phldrT="[Text]"/>
      <dgm:spPr/>
      <dgm:t>
        <a:bodyPr/>
        <a:lstStyle/>
        <a:p>
          <a:r>
            <a:rPr lang="en-US" dirty="0" smtClean="0"/>
            <a:t>Make learning easier by using flashcard:</a:t>
          </a:r>
          <a:endParaRPr lang="vi-VN" dirty="0"/>
        </a:p>
      </dgm:t>
    </dgm:pt>
    <dgm:pt modelId="{877FD15D-EF3A-4E1C-A762-03BC82BFA87C}" type="parTrans" cxnId="{D483713F-4DDA-40BD-9D51-89BC205EE785}">
      <dgm:prSet/>
      <dgm:spPr/>
      <dgm:t>
        <a:bodyPr/>
        <a:lstStyle/>
        <a:p>
          <a:endParaRPr lang="vi-VN"/>
        </a:p>
      </dgm:t>
    </dgm:pt>
    <dgm:pt modelId="{518957D7-9D16-48C5-827A-E95480584429}" type="sibTrans" cxnId="{D483713F-4DDA-40BD-9D51-89BC205EE785}">
      <dgm:prSet/>
      <dgm:spPr/>
      <dgm:t>
        <a:bodyPr/>
        <a:lstStyle/>
        <a:p>
          <a:endParaRPr lang="vi-VN"/>
        </a:p>
      </dgm:t>
    </dgm:pt>
    <dgm:pt modelId="{C6327025-7B51-452E-B272-11B6D64B1487}">
      <dgm:prSet/>
      <dgm:spPr/>
      <dgm:t>
        <a:bodyPr/>
        <a:lstStyle/>
        <a:p>
          <a:r>
            <a:rPr lang="en-US" dirty="0" smtClean="0"/>
            <a:t>Simple </a:t>
          </a:r>
          <a:r>
            <a:rPr lang="en-US" dirty="0" err="1" smtClean="0"/>
            <a:t>full_text</a:t>
          </a:r>
          <a:r>
            <a:rPr lang="en-US" dirty="0" smtClean="0"/>
            <a:t> </a:t>
          </a:r>
          <a:r>
            <a:rPr lang="en-US" dirty="0" err="1" smtClean="0"/>
            <a:t>learing</a:t>
          </a:r>
          <a:r>
            <a:rPr lang="en-US" dirty="0" smtClean="0"/>
            <a:t> is boring </a:t>
          </a:r>
        </a:p>
      </dgm:t>
    </dgm:pt>
    <dgm:pt modelId="{EE024317-DF9D-4FF0-A3C0-2AA3B801DAEF}" type="parTrans" cxnId="{E3BF2A0E-853D-444A-877F-C02BE0157DBE}">
      <dgm:prSet/>
      <dgm:spPr/>
      <dgm:t>
        <a:bodyPr/>
        <a:lstStyle/>
        <a:p>
          <a:endParaRPr lang="vi-VN"/>
        </a:p>
      </dgm:t>
    </dgm:pt>
    <dgm:pt modelId="{28348726-A5A0-4D40-AB77-4F44573708C0}" type="sibTrans" cxnId="{E3BF2A0E-853D-444A-877F-C02BE0157DBE}">
      <dgm:prSet/>
      <dgm:spPr/>
      <dgm:t>
        <a:bodyPr/>
        <a:lstStyle/>
        <a:p>
          <a:endParaRPr lang="vi-VN"/>
        </a:p>
      </dgm:t>
    </dgm:pt>
    <dgm:pt modelId="{DC2F0952-DFF3-4D23-9C5F-519CD879AA9F}">
      <dgm:prSet/>
      <dgm:spPr/>
      <dgm:t>
        <a:bodyPr/>
        <a:lstStyle/>
        <a:p>
          <a:r>
            <a:rPr lang="en-US" dirty="0" smtClean="0"/>
            <a:t>Flash can be used to study in many way</a:t>
          </a:r>
        </a:p>
      </dgm:t>
    </dgm:pt>
    <dgm:pt modelId="{075F5EFA-D23E-4319-9DB1-C69573BD7DCC}" type="parTrans" cxnId="{A03E0FE0-A384-414E-81FB-F11249D50D65}">
      <dgm:prSet/>
      <dgm:spPr/>
      <dgm:t>
        <a:bodyPr/>
        <a:lstStyle/>
        <a:p>
          <a:endParaRPr lang="vi-VN"/>
        </a:p>
      </dgm:t>
    </dgm:pt>
    <dgm:pt modelId="{F94FF343-AA0E-4C8E-BEF0-25D57DB04FF5}" type="sibTrans" cxnId="{A03E0FE0-A384-414E-81FB-F11249D50D65}">
      <dgm:prSet/>
      <dgm:spPr/>
      <dgm:t>
        <a:bodyPr/>
        <a:lstStyle/>
        <a:p>
          <a:endParaRPr lang="vi-VN"/>
        </a:p>
      </dgm:t>
    </dgm:pt>
    <dgm:pt modelId="{1DE6169E-4903-463C-95E9-8EB1033333DF}">
      <dgm:prSet/>
      <dgm:spPr/>
      <dgm:t>
        <a:bodyPr/>
        <a:lstStyle/>
        <a:p>
          <a:r>
            <a:rPr lang="en-US" dirty="0" smtClean="0"/>
            <a:t>User can make their own way to learning in </a:t>
          </a:r>
          <a:r>
            <a:rPr lang="en-US" dirty="0" err="1" smtClean="0"/>
            <a:t>memrise</a:t>
          </a:r>
          <a:endParaRPr lang="en-US" dirty="0" smtClean="0"/>
        </a:p>
      </dgm:t>
    </dgm:pt>
    <dgm:pt modelId="{24F93A1C-5D42-4047-A94B-2FF6C5B144E6}" type="parTrans" cxnId="{B5AF2145-DB23-45E8-81B0-CC0032D81261}">
      <dgm:prSet/>
      <dgm:spPr/>
    </dgm:pt>
    <dgm:pt modelId="{CC44CF85-F114-4E12-AE07-E9DDBFE1D0E4}" type="sibTrans" cxnId="{B5AF2145-DB23-45E8-81B0-CC0032D81261}">
      <dgm:prSet/>
      <dgm:spPr/>
    </dgm:pt>
    <dgm:pt modelId="{D5B59767-D4C9-42F7-BD51-BA4F14C1346A}" type="pres">
      <dgm:prSet presAssocID="{DB989655-408B-45AE-A796-3F01624BD5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5BECDCD-B997-45BD-B061-9F63D2DC37DE}" type="pres">
      <dgm:prSet presAssocID="{9DC97BF2-4FBE-4CBD-9736-55A8EF53922B}" presName="composite" presStyleCnt="0"/>
      <dgm:spPr/>
      <dgm:t>
        <a:bodyPr/>
        <a:lstStyle/>
        <a:p>
          <a:endParaRPr lang="vi-VN"/>
        </a:p>
      </dgm:t>
    </dgm:pt>
    <dgm:pt modelId="{DEAB4FF8-85B8-40D8-AA1B-BACC9592327C}" type="pres">
      <dgm:prSet presAssocID="{9DC97BF2-4FBE-4CBD-9736-55A8EF53922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865D66A-ABAF-4CFC-A68D-33B559C45D1C}" type="pres">
      <dgm:prSet presAssocID="{9DC97BF2-4FBE-4CBD-9736-55A8EF53922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73BD4E4-F1B6-4E13-8D86-2DFEADC1E2AC}" type="pres">
      <dgm:prSet presAssocID="{64028178-8791-43FF-91C4-6D628960146F}" presName="space" presStyleCnt="0"/>
      <dgm:spPr/>
      <dgm:t>
        <a:bodyPr/>
        <a:lstStyle/>
        <a:p>
          <a:endParaRPr lang="vi-VN"/>
        </a:p>
      </dgm:t>
    </dgm:pt>
    <dgm:pt modelId="{DA2DBE1A-6719-4D3E-9BFA-C79FBFF9685C}" type="pres">
      <dgm:prSet presAssocID="{6DE45370-1777-4DE8-902B-7F8C7FBF4746}" presName="composite" presStyleCnt="0"/>
      <dgm:spPr/>
      <dgm:t>
        <a:bodyPr/>
        <a:lstStyle/>
        <a:p>
          <a:endParaRPr lang="vi-VN"/>
        </a:p>
      </dgm:t>
    </dgm:pt>
    <dgm:pt modelId="{70F81E96-2D50-4892-ADCB-823C6EBE7651}" type="pres">
      <dgm:prSet presAssocID="{6DE45370-1777-4DE8-902B-7F8C7FBF474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2CD1AE5-DA91-4AE2-94DD-8236B4BCC91D}" type="pres">
      <dgm:prSet presAssocID="{6DE45370-1777-4DE8-902B-7F8C7FBF474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B8764ACF-F67E-42E3-9F0E-E1BC05447567}" type="presOf" srcId="{D6CA4533-2B74-4385-BD99-ED798A7AA10F}" destId="{9865D66A-ABAF-4CFC-A68D-33B559C45D1C}" srcOrd="0" destOrd="3" presId="urn:microsoft.com/office/officeart/2005/8/layout/hList1"/>
    <dgm:cxn modelId="{54B76F51-670F-4A08-A025-AFFFA4590F32}" type="presOf" srcId="{438845D6-F189-4F92-8888-1942237ACB1F}" destId="{9865D66A-ABAF-4CFC-A68D-33B559C45D1C}" srcOrd="0" destOrd="0" presId="urn:microsoft.com/office/officeart/2005/8/layout/hList1"/>
    <dgm:cxn modelId="{52B4A5E8-241F-461E-94B0-BB06C68CEF05}" type="presOf" srcId="{DC2F0952-DFF3-4D23-9C5F-519CD879AA9F}" destId="{9865D66A-ABAF-4CFC-A68D-33B559C45D1C}" srcOrd="0" destOrd="5" presId="urn:microsoft.com/office/officeart/2005/8/layout/hList1"/>
    <dgm:cxn modelId="{128A559E-1A79-46D3-A6AD-8C474B33AD6D}" type="presOf" srcId="{AA0C3DB6-0272-4F9E-AD6B-72346BB4598F}" destId="{12CD1AE5-DA91-4AE2-94DD-8236B4BCC91D}" srcOrd="0" destOrd="2" presId="urn:microsoft.com/office/officeart/2005/8/layout/hList1"/>
    <dgm:cxn modelId="{07633FB6-40D1-49E1-ADD4-9F66ACBC64E1}" type="presOf" srcId="{A3CAF4D3-A297-48B6-93ED-1D51215CEACD}" destId="{9865D66A-ABAF-4CFC-A68D-33B559C45D1C}" srcOrd="0" destOrd="1" presId="urn:microsoft.com/office/officeart/2005/8/layout/hList1"/>
    <dgm:cxn modelId="{1ED34742-CDE2-433F-A567-258B4FCBFB36}" srcId="{6DE45370-1777-4DE8-902B-7F8C7FBF4746}" destId="{E89E84E8-1D33-486D-900C-921154EE91D4}" srcOrd="1" destOrd="0" parTransId="{5142AEF9-B97C-484A-8708-0FD4BC8F326B}" sibTransId="{8D2C7F2D-D4F7-4EB2-993B-93BDACAC6B76}"/>
    <dgm:cxn modelId="{EF33F3E6-2DAD-4C3B-B2CC-00239F0EB3B1}" srcId="{9DC97BF2-4FBE-4CBD-9736-55A8EF53922B}" destId="{A3CAF4D3-A297-48B6-93ED-1D51215CEACD}" srcOrd="1" destOrd="0" parTransId="{BF5EFB16-2551-4657-BCB9-47C4900B80A3}" sibTransId="{E21F49AC-6620-48B8-B710-43CC4199C849}"/>
    <dgm:cxn modelId="{B951540B-3D31-40ED-8E45-F6121458976E}" type="presOf" srcId="{1DE6169E-4903-463C-95E9-8EB1033333DF}" destId="{9865D66A-ABAF-4CFC-A68D-33B559C45D1C}" srcOrd="0" destOrd="6" presId="urn:microsoft.com/office/officeart/2005/8/layout/hList1"/>
    <dgm:cxn modelId="{81D132BB-8876-45AE-9AB6-DE6BA4A67800}" type="presOf" srcId="{62EC755F-3448-423A-B5C9-B9714581D09A}" destId="{9865D66A-ABAF-4CFC-A68D-33B559C45D1C}" srcOrd="0" destOrd="2" presId="urn:microsoft.com/office/officeart/2005/8/layout/hList1"/>
    <dgm:cxn modelId="{9A7D87CE-7CEE-49DC-92AE-DBCE1A92625C}" type="presOf" srcId="{9DC97BF2-4FBE-4CBD-9736-55A8EF53922B}" destId="{DEAB4FF8-85B8-40D8-AA1B-BACC9592327C}" srcOrd="0" destOrd="0" presId="urn:microsoft.com/office/officeart/2005/8/layout/hList1"/>
    <dgm:cxn modelId="{A03E0FE0-A384-414E-81FB-F11249D50D65}" srcId="{D6CA4533-2B74-4385-BD99-ED798A7AA10F}" destId="{DC2F0952-DFF3-4D23-9C5F-519CD879AA9F}" srcOrd="1" destOrd="0" parTransId="{075F5EFA-D23E-4319-9DB1-C69573BD7DCC}" sibTransId="{F94FF343-AA0E-4C8E-BEF0-25D57DB04FF5}"/>
    <dgm:cxn modelId="{186086BB-E6E1-41D1-90F1-5DE6E6A938CB}" type="presOf" srcId="{DB989655-408B-45AE-A796-3F01624BD53E}" destId="{D5B59767-D4C9-42F7-BD51-BA4F14C1346A}" srcOrd="0" destOrd="0" presId="urn:microsoft.com/office/officeart/2005/8/layout/hList1"/>
    <dgm:cxn modelId="{36F5CCBA-3619-453F-8549-FE35A2650FD3}" srcId="{DB989655-408B-45AE-A796-3F01624BD53E}" destId="{9DC97BF2-4FBE-4CBD-9736-55A8EF53922B}" srcOrd="0" destOrd="0" parTransId="{DBE075B1-CEE2-4DB4-AB23-5DB42574205D}" sibTransId="{64028178-8791-43FF-91C4-6D628960146F}"/>
    <dgm:cxn modelId="{B5AF2145-DB23-45E8-81B0-CC0032D81261}" srcId="{9DC97BF2-4FBE-4CBD-9736-55A8EF53922B}" destId="{1DE6169E-4903-463C-95E9-8EB1033333DF}" srcOrd="4" destOrd="0" parTransId="{24F93A1C-5D42-4047-A94B-2FF6C5B144E6}" sibTransId="{CC44CF85-F114-4E12-AE07-E9DDBFE1D0E4}"/>
    <dgm:cxn modelId="{06CA2271-A901-47E8-AC3D-6A0FA86FB850}" srcId="{9DC97BF2-4FBE-4CBD-9736-55A8EF53922B}" destId="{438845D6-F189-4F92-8888-1942237ACB1F}" srcOrd="0" destOrd="0" parTransId="{03FE359C-DD0D-4F83-94D5-32006CDDA49E}" sibTransId="{1320237C-64AF-4706-8CB5-D193328098CB}"/>
    <dgm:cxn modelId="{1E95ADEC-7B53-4620-B0C7-D6E48F517F96}" type="presOf" srcId="{6DE45370-1777-4DE8-902B-7F8C7FBF4746}" destId="{70F81E96-2D50-4892-ADCB-823C6EBE7651}" srcOrd="0" destOrd="0" presId="urn:microsoft.com/office/officeart/2005/8/layout/hList1"/>
    <dgm:cxn modelId="{12CCF139-90ED-4A3C-B1DB-9A4058621BDA}" srcId="{6DE45370-1777-4DE8-902B-7F8C7FBF4746}" destId="{AA0C3DB6-0272-4F9E-AD6B-72346BB4598F}" srcOrd="2" destOrd="0" parTransId="{5E5055D8-505C-41A4-B373-5CC9E485C42E}" sibTransId="{90334F38-FCB5-4B2F-8179-3E3AF4BCF98C}"/>
    <dgm:cxn modelId="{6DA43408-5D6D-4651-9ED6-ACF2EE5C5D24}" type="presOf" srcId="{905EC7E3-2B9B-4BEC-860A-A854A80C2B75}" destId="{12CD1AE5-DA91-4AE2-94DD-8236B4BCC91D}" srcOrd="0" destOrd="0" presId="urn:microsoft.com/office/officeart/2005/8/layout/hList1"/>
    <dgm:cxn modelId="{1DAA3D32-D48A-45CC-9DB6-C1BF5B5AB5C6}" srcId="{DB989655-408B-45AE-A796-3F01624BD53E}" destId="{6DE45370-1777-4DE8-902B-7F8C7FBF4746}" srcOrd="1" destOrd="0" parTransId="{6C5DFAA9-B35C-45EE-BAB3-3E276B38FCCF}" sibTransId="{F2F5D1D3-7DFB-4251-BEB7-7C5ED804C8EA}"/>
    <dgm:cxn modelId="{BB5A028F-4ABA-4FEE-900F-2E8E8E06A79D}" srcId="{9DC97BF2-4FBE-4CBD-9736-55A8EF53922B}" destId="{62EC755F-3448-423A-B5C9-B9714581D09A}" srcOrd="2" destOrd="0" parTransId="{DEA9FDEB-BBFA-4CFE-BF12-AE8CC3CDFD68}" sibTransId="{7E70CC7D-9623-4B88-BC7B-DF8F99108924}"/>
    <dgm:cxn modelId="{C266B983-57AF-45E4-B3DD-F509468F7010}" type="presOf" srcId="{C6327025-7B51-452E-B272-11B6D64B1487}" destId="{9865D66A-ABAF-4CFC-A68D-33B559C45D1C}" srcOrd="0" destOrd="4" presId="urn:microsoft.com/office/officeart/2005/8/layout/hList1"/>
    <dgm:cxn modelId="{EE40BF5A-B64F-4F1E-A2D4-58030C271796}" srcId="{6DE45370-1777-4DE8-902B-7F8C7FBF4746}" destId="{905EC7E3-2B9B-4BEC-860A-A854A80C2B75}" srcOrd="0" destOrd="0" parTransId="{BBF71F66-E4A9-4216-A072-6238B0855246}" sibTransId="{B6374739-5719-44F5-A13C-C4E3CF26D460}"/>
    <dgm:cxn modelId="{E3BF2A0E-853D-444A-877F-C02BE0157DBE}" srcId="{D6CA4533-2B74-4385-BD99-ED798A7AA10F}" destId="{C6327025-7B51-452E-B272-11B6D64B1487}" srcOrd="0" destOrd="0" parTransId="{EE024317-DF9D-4FF0-A3C0-2AA3B801DAEF}" sibTransId="{28348726-A5A0-4D40-AB77-4F44573708C0}"/>
    <dgm:cxn modelId="{D483713F-4DDA-40BD-9D51-89BC205EE785}" srcId="{9DC97BF2-4FBE-4CBD-9736-55A8EF53922B}" destId="{D6CA4533-2B74-4385-BD99-ED798A7AA10F}" srcOrd="3" destOrd="0" parTransId="{877FD15D-EF3A-4E1C-A762-03BC82BFA87C}" sibTransId="{518957D7-9D16-48C5-827A-E95480584429}"/>
    <dgm:cxn modelId="{D2FB02F9-E97E-4CF3-B6D1-989AC0AFE9A5}" type="presOf" srcId="{E89E84E8-1D33-486D-900C-921154EE91D4}" destId="{12CD1AE5-DA91-4AE2-94DD-8236B4BCC91D}" srcOrd="0" destOrd="1" presId="urn:microsoft.com/office/officeart/2005/8/layout/hList1"/>
    <dgm:cxn modelId="{5689C328-FC3B-4864-AB25-7B6316292FC6}" type="presParOf" srcId="{D5B59767-D4C9-42F7-BD51-BA4F14C1346A}" destId="{25BECDCD-B997-45BD-B061-9F63D2DC37DE}" srcOrd="0" destOrd="0" presId="urn:microsoft.com/office/officeart/2005/8/layout/hList1"/>
    <dgm:cxn modelId="{DA676831-82D8-453F-B9AD-DED42EF060A6}" type="presParOf" srcId="{25BECDCD-B997-45BD-B061-9F63D2DC37DE}" destId="{DEAB4FF8-85B8-40D8-AA1B-BACC9592327C}" srcOrd="0" destOrd="0" presId="urn:microsoft.com/office/officeart/2005/8/layout/hList1"/>
    <dgm:cxn modelId="{0BE724BB-8053-412D-B959-F39C1AB9D6B1}" type="presParOf" srcId="{25BECDCD-B997-45BD-B061-9F63D2DC37DE}" destId="{9865D66A-ABAF-4CFC-A68D-33B559C45D1C}" srcOrd="1" destOrd="0" presId="urn:microsoft.com/office/officeart/2005/8/layout/hList1"/>
    <dgm:cxn modelId="{AE1D108A-A59A-4159-9BEA-FB5AE5349F1C}" type="presParOf" srcId="{D5B59767-D4C9-42F7-BD51-BA4F14C1346A}" destId="{373BD4E4-F1B6-4E13-8D86-2DFEADC1E2AC}" srcOrd="1" destOrd="0" presId="urn:microsoft.com/office/officeart/2005/8/layout/hList1"/>
    <dgm:cxn modelId="{8C2B77DE-244F-4752-9833-A38EFA90A134}" type="presParOf" srcId="{D5B59767-D4C9-42F7-BD51-BA4F14C1346A}" destId="{DA2DBE1A-6719-4D3E-9BFA-C79FBFF9685C}" srcOrd="2" destOrd="0" presId="urn:microsoft.com/office/officeart/2005/8/layout/hList1"/>
    <dgm:cxn modelId="{9F08C7C0-9A8E-4C9C-B076-3D58CE49DA68}" type="presParOf" srcId="{DA2DBE1A-6719-4D3E-9BFA-C79FBFF9685C}" destId="{70F81E96-2D50-4892-ADCB-823C6EBE7651}" srcOrd="0" destOrd="0" presId="urn:microsoft.com/office/officeart/2005/8/layout/hList1"/>
    <dgm:cxn modelId="{E43F7DCD-C430-47F8-A704-4A39F1713413}" type="presParOf" srcId="{DA2DBE1A-6719-4D3E-9BFA-C79FBFF9685C}" destId="{12CD1AE5-DA91-4AE2-94DD-8236B4BCC9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4FF8-85B8-40D8-AA1B-BACC9592327C}">
      <dsp:nvSpPr>
        <dsp:cNvPr id="0" name=""/>
        <dsp:cNvSpPr/>
      </dsp:nvSpPr>
      <dsp:spPr>
        <a:xfrm>
          <a:off x="40" y="198246"/>
          <a:ext cx="3845569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b="0" i="0" kern="1200" dirty="0" smtClean="0"/>
            <a:t>Advantages</a:t>
          </a:r>
          <a:endParaRPr lang="vi-VN" sz="1700" kern="1200" dirty="0"/>
        </a:p>
      </dsp:txBody>
      <dsp:txXfrm>
        <a:off x="40" y="198246"/>
        <a:ext cx="3845569" cy="489600"/>
      </dsp:txXfrm>
    </dsp:sp>
    <dsp:sp modelId="{9865D66A-ABAF-4CFC-A68D-33B559C45D1C}">
      <dsp:nvSpPr>
        <dsp:cNvPr id="0" name=""/>
        <dsp:cNvSpPr/>
      </dsp:nvSpPr>
      <dsp:spPr>
        <a:xfrm>
          <a:off x="40" y="687846"/>
          <a:ext cx="3845569" cy="3639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knowledge base is extremely large and wide</a:t>
          </a:r>
          <a:endParaRPr lang="vi-V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distribution of knowledge and practice is very appropriate</a:t>
          </a:r>
          <a:endParaRPr lang="vi-V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You will "force" to remember what you are learning to complete the lecture.</a:t>
          </a:r>
          <a:endParaRPr lang="vi-V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Make learning easier by using flashcard:</a:t>
          </a:r>
          <a:endParaRPr lang="vi-V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Simple </a:t>
          </a:r>
          <a:r>
            <a:rPr lang="en-US" sz="1700" kern="1200" dirty="0" err="1" smtClean="0"/>
            <a:t>full_text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learing</a:t>
          </a:r>
          <a:r>
            <a:rPr lang="en-US" sz="1700" kern="1200" dirty="0" smtClean="0"/>
            <a:t> is boring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Flash can be used to study in many way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User can make their own way to learning in </a:t>
          </a:r>
          <a:r>
            <a:rPr lang="en-US" sz="1700" kern="1200" dirty="0" err="1" smtClean="0"/>
            <a:t>memrise</a:t>
          </a:r>
          <a:endParaRPr lang="en-US" sz="1700" kern="1200" dirty="0" smtClean="0"/>
        </a:p>
      </dsp:txBody>
      <dsp:txXfrm>
        <a:off x="40" y="687846"/>
        <a:ext cx="3845569" cy="3639870"/>
      </dsp:txXfrm>
    </dsp:sp>
    <dsp:sp modelId="{70F81E96-2D50-4892-ADCB-823C6EBE7651}">
      <dsp:nvSpPr>
        <dsp:cNvPr id="0" name=""/>
        <dsp:cNvSpPr/>
      </dsp:nvSpPr>
      <dsp:spPr>
        <a:xfrm>
          <a:off x="4383989" y="198246"/>
          <a:ext cx="3845569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b="0" i="0" kern="1200" dirty="0" smtClean="0"/>
            <a:t>Disadvantages</a:t>
          </a:r>
          <a:endParaRPr lang="vi-VN" sz="1700" kern="1200" dirty="0"/>
        </a:p>
      </dsp:txBody>
      <dsp:txXfrm>
        <a:off x="4383989" y="198246"/>
        <a:ext cx="3845569" cy="489600"/>
      </dsp:txXfrm>
    </dsp:sp>
    <dsp:sp modelId="{12CD1AE5-DA91-4AE2-94DD-8236B4BCC91D}">
      <dsp:nvSpPr>
        <dsp:cNvPr id="0" name=""/>
        <dsp:cNvSpPr/>
      </dsp:nvSpPr>
      <dsp:spPr>
        <a:xfrm>
          <a:off x="4383989" y="687846"/>
          <a:ext cx="3845569" cy="3639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we won't know how to pronounce it correctly</a:t>
          </a:r>
          <a:endParaRPr lang="vi-V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lecture arrangement will be messy</a:t>
          </a:r>
          <a:endParaRPr lang="vi-V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It will take you quite a while to find the right lecture for you.</a:t>
          </a:r>
          <a:endParaRPr lang="vi-VN" sz="1700" kern="1200" dirty="0"/>
        </a:p>
      </dsp:txBody>
      <dsp:txXfrm>
        <a:off x="4383989" y="687846"/>
        <a:ext cx="3845569" cy="3639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1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58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174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21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25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8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13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25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68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8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16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EB91-F412-475B-8CD0-BCA4AD52DF33}" type="datetimeFigureOut">
              <a:rPr lang="vi-VN" smtClean="0"/>
              <a:t>09/04/2019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87D2-C03B-4C62-B38E-C957DB873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33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</a:t>
            </a:r>
            <a:r>
              <a:rPr lang="en-US" dirty="0" err="1" smtClean="0"/>
              <a:t>Memrise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420888"/>
            <a:ext cx="1371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Memrise</a:t>
            </a:r>
            <a:r>
              <a:rPr lang="en-US" dirty="0"/>
              <a:t> is a language platform which uses flashcards as memory aids, but also offers user-generated content on a wide range of other subjects.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memrise</a:t>
            </a:r>
            <a:r>
              <a:rPr lang="en-US" dirty="0" smtClean="0"/>
              <a:t> say about </a:t>
            </a:r>
            <a:r>
              <a:rPr lang="en-US" dirty="0" err="1" smtClean="0"/>
              <a:t>memrise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9969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Science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9330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Fun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3573016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3.Comunity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11736"/>
              </p:ext>
            </p:extLst>
          </p:nvPr>
        </p:nvGraphicFramePr>
        <p:xfrm>
          <a:off x="539552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2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What is it Memrise</vt:lpstr>
      <vt:lpstr>What the memrise say about memrise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2019-04-02T15:45:24Z</dcterms:created>
  <dcterms:modified xsi:type="dcterms:W3CDTF">2019-04-09T16:26:08Z</dcterms:modified>
</cp:coreProperties>
</file>