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30047-3BF6-40F4-84DD-EA06515F6431}" type="datetimeFigureOut">
              <a:rPr lang="en-US" smtClean="0"/>
              <a:t>20/8/2021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E6A7B-C225-4219-B2D8-806AE9BC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D97D-7E25-4E54-88FE-A95E181C1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7C961-D6A5-4D9C-9DFE-9A22F0E21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9FD6D-18D9-4CD8-B8CF-B9A59C013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BA27-B582-41B6-82D0-BB9332044763}" type="datetimeFigureOut">
              <a:rPr lang="en-US" smtClean="0"/>
              <a:t>20/8/2021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D883F-3F9D-40B1-8FAB-8EE0B932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03204-76EB-4441-A053-EBC93412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7224-192B-4B9A-B07B-905245B61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4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9CB3-83C1-4399-AEF9-9CBE0605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4EA8A-BEA3-482B-896F-D996CA869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6F4BA-643E-48C0-803B-9693EFDB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BA27-B582-41B6-82D0-BB9332044763}" type="datetimeFigureOut">
              <a:rPr lang="en-US" smtClean="0"/>
              <a:t>20/8/2021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CC566-ED61-406C-97E9-57349E7EB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7A4E3-B9B1-4195-8098-EB5D5757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7224-192B-4B9A-B07B-905245B61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0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C679D-882D-4085-A4B0-D49F651E8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30774-92A8-43D7-9085-B2FD5B063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0912D-BED0-4D00-8B2E-39703AF19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BA27-B582-41B6-82D0-BB9332044763}" type="datetimeFigureOut">
              <a:rPr lang="en-US" smtClean="0"/>
              <a:t>20/8/2021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D0C4-BE11-48B8-BDDB-39DAF468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F9B1F-51F4-47B7-AF44-EC779896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7224-192B-4B9A-B07B-905245B61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2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39AE-8BA8-4294-9349-2D29F093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536B7-3849-45D2-B4E6-94A6C3FBE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9D36E-E229-41E1-8BC5-A77BEA07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BA27-B582-41B6-82D0-BB9332044763}" type="datetimeFigureOut">
              <a:rPr lang="en-US" smtClean="0"/>
              <a:t>20/8/2021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9A4CC-578C-4B74-A387-1B2E5AC6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31B3A-2CA0-4A42-BDBB-70047ACF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7224-192B-4B9A-B07B-905245B61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2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3DBA-80FA-49A2-AEAE-CD6AF279F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35D5C-F671-4740-8D93-8D7B24EE2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D1B0D-8FC1-4AB8-AFCE-AEC6D10E4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BA27-B582-41B6-82D0-BB9332044763}" type="datetimeFigureOut">
              <a:rPr lang="en-US" smtClean="0"/>
              <a:t>20/8/2021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AC100-CF9B-44BE-9CE7-D4B566AB5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46C1F-A200-4055-93A4-B02B9104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7224-192B-4B9A-B07B-905245B61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6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0FBD-5085-4A96-85B9-FA5C70AB5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1393D-F890-40C5-8DEE-920B379D0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C2911-D470-4AE8-9E0A-C8FB1CB5B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01C40-76B5-4DCB-867A-044050311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BA27-B582-41B6-82D0-BB9332044763}" type="datetimeFigureOut">
              <a:rPr lang="en-US" smtClean="0"/>
              <a:t>20/8/2021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31B7E-7380-4D65-B1AA-A42F4D3D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96E97-5165-483E-A18D-2F59BFC0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7224-192B-4B9A-B07B-905245B61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4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EA6F-16AD-4B5B-833D-7244D73D5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6F757-6BC5-4CAE-974A-F0DEE0FB3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D9E1D-C79D-4647-99F9-D72A901DD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8C874-D1BE-4460-8AC1-414345228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06145-65CF-4597-A9F7-A64958D1D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3E0F3-9DCD-4F8C-956A-129DFEC8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BA27-B582-41B6-82D0-BB9332044763}" type="datetimeFigureOut">
              <a:rPr lang="en-US" smtClean="0"/>
              <a:t>20/8/2021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CC0F4C-D1D7-4E65-BFAD-483AE8DF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D7790C-4DE0-4DAD-A94E-3C1246B7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7224-192B-4B9A-B07B-905245B61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4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BF52E-9506-4902-90AA-07826F1B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C7E310-C6C1-48F1-8EE3-6B83FCCE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BA27-B582-41B6-82D0-BB9332044763}" type="datetimeFigureOut">
              <a:rPr lang="en-US" smtClean="0"/>
              <a:t>20/8/2021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6E6C8-0565-4439-894A-A4496915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0FA26-4DEB-43D5-B28F-F5978995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7224-192B-4B9A-B07B-905245B61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2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55134-03CD-4570-9C6C-9A6B4A8FF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BA27-B582-41B6-82D0-BB9332044763}" type="datetimeFigureOut">
              <a:rPr lang="en-US" smtClean="0"/>
              <a:t>20/8/2021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3A104-4539-4FC3-9BEE-935A2511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67EE3-C7FB-4434-A6F2-8917EE43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7224-192B-4B9A-B07B-905245B61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66F3-741C-4C19-82A1-9077607C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0D66-31DF-4DF5-A6A1-A7F2F7CAA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667BF-0635-4CF1-959F-4853A9F0B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D452A-58FF-479A-9E47-F250A6C4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BA27-B582-41B6-82D0-BB9332044763}" type="datetimeFigureOut">
              <a:rPr lang="en-US" smtClean="0"/>
              <a:t>20/8/2021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C8DA1-07AD-4566-B923-D3F9CE6A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C26EC-0FE8-412B-8F12-8198FD87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7224-192B-4B9A-B07B-905245B61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8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4D70-8123-4D14-8589-9EA902EF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42291A-BD35-432E-8FBB-6F30E6A64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319F4-40F7-4F94-9581-7F36B0C2D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A304B-C6AA-4553-9872-D171CFAF5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BA27-B582-41B6-82D0-BB9332044763}" type="datetimeFigureOut">
              <a:rPr lang="en-US" smtClean="0"/>
              <a:t>20/8/2021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2A594-8B49-4176-8959-5C1B8248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9EBE6-39F7-4E3F-BD0F-279ABF3F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7224-192B-4B9A-B07B-905245B61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04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83D66-A107-4775-BDBC-79AB20B87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A8383-3779-4862-AA29-CA31182D9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567D6-CF44-475C-9659-B5F00C670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CBA27-B582-41B6-82D0-BB9332044763}" type="datetimeFigureOut">
              <a:rPr lang="en-US" smtClean="0"/>
              <a:t>20/8/2021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865F3-9E00-426D-8357-1779CAB7F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F0E9E-D1C9-4930-B513-A008CB667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A7224-192B-4B9A-B07B-905245B61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85B9-6594-496E-9245-9FF9E0F34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185" y="1122363"/>
            <a:ext cx="11762913" cy="2387600"/>
          </a:xfrm>
        </p:spPr>
        <p:txBody>
          <a:bodyPr anchor="ctr">
            <a:normAutofit/>
          </a:bodyPr>
          <a:lstStyle/>
          <a:p>
            <a:r>
              <a:rPr lang="en-US" sz="4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Week 1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11D7A-CE44-4703-BC31-24794ACE4A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Student: Bui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Tien</a:t>
            </a:r>
          </a:p>
        </p:txBody>
      </p:sp>
    </p:spTree>
    <p:extLst>
      <p:ext uri="{BB962C8B-B14F-4D97-AF65-F5344CB8AC3E}">
        <p14:creationId xmlns:p14="http://schemas.microsoft.com/office/powerpoint/2010/main" val="1330216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9D03-8D6B-4FD1-965B-79B3297C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>
            <a:norm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OSI </a:t>
            </a:r>
            <a:r>
              <a:rPr lang="en-US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TCP/IP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22550-F0E8-4B0D-A733-625AEA9C1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615367" cy="4823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Mô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đi</a:t>
            </a:r>
          </a:p>
          <a:p>
            <a:pPr marL="0" indent="0" algn="l">
              <a:buNone/>
            </a:pPr>
            <a:endParaRPr lang="en-US" sz="2000" b="1" i="0" dirty="0">
              <a:solidFill>
                <a:srgbClr val="2429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ITFORVN.COM image3 Tự Học CCNA Bài 2-Mô hình OSI và TCP/IP Tự Học ccna ccna  ">
            <a:extLst>
              <a:ext uri="{FF2B5EF4-FFF2-40B4-BE49-F238E27FC236}">
                <a16:creationId xmlns:a16="http://schemas.microsoft.com/office/drawing/2014/main" id="{D6B91B4E-5C8A-4932-8C20-5977945E6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454" y="1918377"/>
            <a:ext cx="7156147" cy="433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50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9D03-8D6B-4FD1-965B-79B3297C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vi-VN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vi-VN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vi-VN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vi-VN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vi-VN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vi-VN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22550-F0E8-4B0D-A733-625AEA9C1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1209256" cy="4823619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ập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năng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như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nhau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giao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dược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41F411-13EB-401D-95E3-2CF7EAF8F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869" y="3026455"/>
            <a:ext cx="4873984" cy="365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53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9D03-8D6B-4FD1-965B-79B3297C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vi-VN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vi-VN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vi-VN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vi-VN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vi-VN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vi-VN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22550-F0E8-4B0D-A733-625AEA9C1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1209256" cy="4823619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 startAt="2"/>
            </a:pP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endParaRPr lang="vi-VN" sz="2000" b="0" i="0" dirty="0">
              <a:solidFill>
                <a:srgbClr val="2429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connector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trung: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brigde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endParaRPr lang="vi-VN" sz="2000" b="0" i="0" dirty="0">
              <a:solidFill>
                <a:srgbClr val="2429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ITFORVN.COM image2 Tự Học CCNA - Bài 1-Mạng máy tính là gì ? Tự Học ccna ccna  ">
            <a:extLst>
              <a:ext uri="{FF2B5EF4-FFF2-40B4-BE49-F238E27FC236}">
                <a16:creationId xmlns:a16="http://schemas.microsoft.com/office/drawing/2014/main" id="{88BCE686-01A3-4151-B5B8-F94C63930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431" y="2175670"/>
            <a:ext cx="454580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59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9D03-8D6B-4FD1-965B-79B3297C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vi-VN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vi-VN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vi-VN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vi-VN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vi-VN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vi-VN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22550-F0E8-4B0D-A733-625AEA9C1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1209256" cy="4823619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 startAt="3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Topology </a:t>
            </a:r>
            <a:r>
              <a:rPr lang="en-US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endParaRPr lang="en-US" sz="2000" b="0" i="0" dirty="0">
              <a:solidFill>
                <a:srgbClr val="2429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80" name="Picture 8" descr="Hộp đèn">
            <a:extLst>
              <a:ext uri="{FF2B5EF4-FFF2-40B4-BE49-F238E27FC236}">
                <a16:creationId xmlns:a16="http://schemas.microsoft.com/office/drawing/2014/main" id="{2FBA728D-3673-4A8B-9A76-40388AE08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828" y="1464865"/>
            <a:ext cx="50768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36C8047E-A334-46B7-8647-BFF08C962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03089"/>
            <a:ext cx="336232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2F2A3F93-E787-4BE3-8F28-BDFB9FAD0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617" y="3816684"/>
            <a:ext cx="3221731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7834F16-34A3-4AB2-BCBE-29B845D8C858}"/>
              </a:ext>
            </a:extLst>
          </p:cNvPr>
          <p:cNvSpPr txBox="1">
            <a:spLocks/>
          </p:cNvSpPr>
          <p:nvPr/>
        </p:nvSpPr>
        <p:spPr>
          <a:xfrm>
            <a:off x="5958527" y="6031736"/>
            <a:ext cx="1780880" cy="709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Ring Topology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C9F81B3-6DDF-4285-8F46-D139A3EC2405}"/>
              </a:ext>
            </a:extLst>
          </p:cNvPr>
          <p:cNvSpPr txBox="1">
            <a:spLocks/>
          </p:cNvSpPr>
          <p:nvPr/>
        </p:nvSpPr>
        <p:spPr>
          <a:xfrm>
            <a:off x="1889141" y="4828054"/>
            <a:ext cx="2288357" cy="709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 Topology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C36F5FD-3306-44F3-8B9A-3FF95DFF98D0}"/>
              </a:ext>
            </a:extLst>
          </p:cNvPr>
          <p:cNvSpPr txBox="1">
            <a:spLocks/>
          </p:cNvSpPr>
          <p:nvPr/>
        </p:nvSpPr>
        <p:spPr>
          <a:xfrm>
            <a:off x="8261809" y="3217465"/>
            <a:ext cx="2475321" cy="709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topology</a:t>
            </a:r>
          </a:p>
        </p:txBody>
      </p:sp>
    </p:spTree>
    <p:extLst>
      <p:ext uri="{BB962C8B-B14F-4D97-AF65-F5344CB8AC3E}">
        <p14:creationId xmlns:p14="http://schemas.microsoft.com/office/powerpoint/2010/main" val="360811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9D03-8D6B-4FD1-965B-79B3297C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vi-VN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vi-VN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vi-VN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vi-VN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vi-VN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vi-VN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22550-F0E8-4B0D-A733-625AEA9C1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6090501" cy="4823619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 startAt="5"/>
            </a:pP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mô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PAN, LAN, MAN, WAN.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 (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nhân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nhân.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 5m-10m.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 (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 trong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cơ quan,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endParaRPr lang="vi-VN" sz="2000" b="0" i="0" dirty="0">
              <a:solidFill>
                <a:srgbClr val="2429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 (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Metropolitan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như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chục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WAN (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LAN, MAN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nhau.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trăm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ngàn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5" name="Group 23">
            <a:extLst>
              <a:ext uri="{FF2B5EF4-FFF2-40B4-BE49-F238E27FC236}">
                <a16:creationId xmlns:a16="http://schemas.microsoft.com/office/drawing/2014/main" id="{17E2A0AE-A78D-4187-B18D-24A31CF8A3F1}"/>
              </a:ext>
            </a:extLst>
          </p:cNvPr>
          <p:cNvGrpSpPr>
            <a:grpSpLocks/>
          </p:cNvGrpSpPr>
          <p:nvPr/>
        </p:nvGrpSpPr>
        <p:grpSpPr bwMode="auto">
          <a:xfrm>
            <a:off x="7262567" y="942681"/>
            <a:ext cx="4784889" cy="4502946"/>
            <a:chOff x="1392" y="1584"/>
            <a:chExt cx="3984" cy="2160"/>
          </a:xfrm>
        </p:grpSpPr>
        <p:sp>
          <p:nvSpPr>
            <p:cNvPr id="6" name="Oval 18">
              <a:extLst>
                <a:ext uri="{FF2B5EF4-FFF2-40B4-BE49-F238E27FC236}">
                  <a16:creationId xmlns:a16="http://schemas.microsoft.com/office/drawing/2014/main" id="{1FDB0647-AFB4-4702-9D3B-BB3AE08FF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584"/>
              <a:ext cx="3984" cy="216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vi-VN" altLang="vi-VN" sz="1200"/>
            </a:p>
          </p:txBody>
        </p:sp>
        <p:sp>
          <p:nvSpPr>
            <p:cNvPr id="7" name="Oval 14">
              <a:extLst>
                <a:ext uri="{FF2B5EF4-FFF2-40B4-BE49-F238E27FC236}">
                  <a16:creationId xmlns:a16="http://schemas.microsoft.com/office/drawing/2014/main" id="{AD801BD9-8E98-4F2C-8053-75833900D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208"/>
              <a:ext cx="3456" cy="1536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vi-VN" altLang="vi-VN" sz="1200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18CBA909-A0AC-4AA9-A284-B96AC804B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688"/>
              <a:ext cx="2208" cy="1056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vi-VN" altLang="vi-VN" sz="1200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15E9A4EB-A3AC-46EB-8E0F-705AEF025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072"/>
              <a:ext cx="1296" cy="67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vi-VN" sz="1200" b="1"/>
                <a:t>PAN </a:t>
              </a:r>
              <a:r>
                <a:rPr lang="en-GB" altLang="vi-VN" sz="1200"/>
                <a:t>(&lt;10m)</a:t>
              </a:r>
            </a:p>
            <a:p>
              <a:pPr algn="ctr" eaLnBrk="1" hangingPunct="1"/>
              <a:r>
                <a:rPr lang="en-GB" altLang="vi-VN" sz="1200"/>
                <a:t>(IEEE802.15, </a:t>
              </a:r>
            </a:p>
            <a:p>
              <a:pPr algn="ctr" eaLnBrk="1" hangingPunct="1"/>
              <a:r>
                <a:rPr lang="en-GB" altLang="vi-VN" sz="1200"/>
                <a:t>ETSI HIPER PAN)</a:t>
              </a:r>
              <a:endParaRPr lang="en-US" altLang="vi-VN" sz="12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73663BDD-46DC-4D80-A68E-DE32BAB579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3" y="2784"/>
              <a:ext cx="41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vi-VN" sz="1200" b="1"/>
                <a:t>LAN</a:t>
              </a:r>
              <a:endParaRPr lang="en-US" altLang="vi-VN" sz="1200" b="1"/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187EB4C1-4DB3-4D4C-9B1C-20E1AEAB09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5" y="2784"/>
              <a:ext cx="74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vi-VN" sz="1200" dirty="0"/>
                <a:t>IEEE </a:t>
              </a:r>
            </a:p>
            <a:p>
              <a:pPr algn="ctr" eaLnBrk="1" hangingPunct="1"/>
              <a:r>
                <a:rPr lang="en-GB" altLang="vi-VN" sz="1200" dirty="0"/>
                <a:t>802.3,5,11</a:t>
              </a:r>
              <a:endParaRPr lang="en-US" altLang="vi-VN" sz="1200" dirty="0"/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8B41B82C-47E8-4C9B-862F-A1756AB66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4" y="2784"/>
              <a:ext cx="79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vi-VN" sz="1200"/>
                <a:t>ETSI </a:t>
              </a:r>
            </a:p>
            <a:p>
              <a:pPr algn="ctr" eaLnBrk="1" hangingPunct="1"/>
              <a:r>
                <a:rPr lang="en-GB" altLang="vi-VN" sz="1200"/>
                <a:t>HIPERLAN</a:t>
              </a:r>
              <a:endParaRPr lang="en-US" altLang="vi-VN" sz="1200"/>
            </a:p>
          </p:txBody>
        </p:sp>
        <p:sp>
          <p:nvSpPr>
            <p:cNvPr id="13" name="Text Box 15">
              <a:extLst>
                <a:ext uri="{FF2B5EF4-FFF2-40B4-BE49-F238E27FC236}">
                  <a16:creationId xmlns:a16="http://schemas.microsoft.com/office/drawing/2014/main" id="{5AD445BB-5DDC-4BDF-8AD1-BF20B9C387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352"/>
              <a:ext cx="44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vi-VN" sz="1200" b="1" dirty="0">
                  <a:solidFill>
                    <a:schemeClr val="bg1"/>
                  </a:solidFill>
                </a:rPr>
                <a:t>MAN</a:t>
              </a:r>
              <a:endParaRPr lang="en-US" altLang="vi-V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 Box 16">
              <a:extLst>
                <a:ext uri="{FF2B5EF4-FFF2-40B4-BE49-F238E27FC236}">
                  <a16:creationId xmlns:a16="http://schemas.microsoft.com/office/drawing/2014/main" id="{C15F2367-3CFD-4867-A474-709EDC280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7" y="2496"/>
              <a:ext cx="108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vi-VN" sz="1200">
                  <a:solidFill>
                    <a:schemeClr val="bg1"/>
                  </a:solidFill>
                </a:rPr>
                <a:t>IEEE 802.4,6,16</a:t>
              </a:r>
              <a:endParaRPr lang="en-US" altLang="vi-VN" sz="1200">
                <a:solidFill>
                  <a:schemeClr val="bg1"/>
                </a:solidFill>
              </a:endParaRP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46F4B33A-3DE5-46C1-BEBF-1D35161A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1" y="2400"/>
              <a:ext cx="1220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vi-VN" sz="1200" dirty="0">
                  <a:solidFill>
                    <a:schemeClr val="bg1"/>
                  </a:solidFill>
                </a:rPr>
                <a:t>ETSI HIPERMAN </a:t>
              </a:r>
            </a:p>
            <a:p>
              <a:pPr algn="ctr" eaLnBrk="1" hangingPunct="1"/>
              <a:r>
                <a:rPr lang="en-GB" altLang="vi-VN" sz="1200" dirty="0">
                  <a:solidFill>
                    <a:schemeClr val="bg1"/>
                  </a:solidFill>
                </a:rPr>
                <a:t>&amp; HIPER ACCESS</a:t>
              </a:r>
              <a:endParaRPr lang="en-US" altLang="vi-VN" sz="12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 Box 19">
              <a:extLst>
                <a:ext uri="{FF2B5EF4-FFF2-40B4-BE49-F238E27FC236}">
                  <a16:creationId xmlns:a16="http://schemas.microsoft.com/office/drawing/2014/main" id="{6AB0EEB6-E48D-42AD-B005-272F2ABAF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2" y="1632"/>
              <a:ext cx="452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vi-VN" sz="1200" b="1">
                  <a:solidFill>
                    <a:schemeClr val="bg1"/>
                  </a:solidFill>
                </a:rPr>
                <a:t>WAN</a:t>
              </a:r>
              <a:endParaRPr lang="en-US" altLang="vi-VN" sz="1200" b="1">
                <a:solidFill>
                  <a:schemeClr val="bg1"/>
                </a:solidFill>
              </a:endParaRPr>
            </a:p>
          </p:txBody>
        </p:sp>
        <p:sp>
          <p:nvSpPr>
            <p:cNvPr id="17" name="Text Box 20">
              <a:extLst>
                <a:ext uri="{FF2B5EF4-FFF2-40B4-BE49-F238E27FC236}">
                  <a16:creationId xmlns:a16="http://schemas.microsoft.com/office/drawing/2014/main" id="{1C406321-54E8-4271-A45F-B11C076391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9" y="1900"/>
              <a:ext cx="872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vi-VN" sz="1200">
                  <a:solidFill>
                    <a:schemeClr val="bg1"/>
                  </a:solidFill>
                </a:rPr>
                <a:t>IEEE 802.20</a:t>
              </a:r>
              <a:endParaRPr lang="en-US" altLang="vi-VN" sz="1200">
                <a:solidFill>
                  <a:schemeClr val="bg1"/>
                </a:solidFill>
              </a:endParaRPr>
            </a:p>
          </p:txBody>
        </p:sp>
        <p:sp>
          <p:nvSpPr>
            <p:cNvPr id="18" name="Text Box 21">
              <a:extLst>
                <a:ext uri="{FF2B5EF4-FFF2-40B4-BE49-F238E27FC236}">
                  <a16:creationId xmlns:a16="http://schemas.microsoft.com/office/drawing/2014/main" id="{ECD35DB5-9460-4212-94D4-5078C143F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2" y="1824"/>
              <a:ext cx="99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vi-VN" sz="1200">
                  <a:solidFill>
                    <a:schemeClr val="bg1"/>
                  </a:solidFill>
                </a:rPr>
                <a:t>3GPP 3G, LTE</a:t>
              </a:r>
              <a:endParaRPr lang="en-US" altLang="vi-VN" sz="1200">
                <a:solidFill>
                  <a:schemeClr val="bg1"/>
                </a:solidFill>
              </a:endParaRPr>
            </a:p>
          </p:txBody>
        </p:sp>
        <p:sp>
          <p:nvSpPr>
            <p:cNvPr id="19" name="Text Box 22">
              <a:extLst>
                <a:ext uri="{FF2B5EF4-FFF2-40B4-BE49-F238E27FC236}">
                  <a16:creationId xmlns:a16="http://schemas.microsoft.com/office/drawing/2014/main" id="{3FD0A4F3-A983-48C2-8EE8-E2FE4362E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7" y="2092"/>
              <a:ext cx="41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vi-VN" sz="1200">
                  <a:solidFill>
                    <a:schemeClr val="bg1"/>
                  </a:solidFill>
                </a:rPr>
                <a:t>ATM</a:t>
              </a:r>
              <a:endParaRPr lang="en-US" altLang="vi-VN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83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9D03-8D6B-4FD1-965B-79B3297C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OSI </a:t>
            </a:r>
            <a:r>
              <a:rPr lang="en-US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TCP/IP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22550-F0E8-4B0D-A733-625AEA9C1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615367" cy="482361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vi-VN" sz="20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endParaRPr lang="vi-VN" sz="2000" b="1" i="0" dirty="0">
              <a:solidFill>
                <a:srgbClr val="2429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quy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hai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thông tin liên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lạc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trao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thông tin,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kênh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thông.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quy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semantics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trong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thông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thêm phương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vi-V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HTTP, TCP, IP, …</a:t>
            </a:r>
          </a:p>
        </p:txBody>
      </p:sp>
    </p:spTree>
    <p:extLst>
      <p:ext uri="{BB962C8B-B14F-4D97-AF65-F5344CB8AC3E}">
        <p14:creationId xmlns:p14="http://schemas.microsoft.com/office/powerpoint/2010/main" val="1333868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9D03-8D6B-4FD1-965B-79B3297C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OSI </a:t>
            </a:r>
            <a:r>
              <a:rPr lang="en-US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TCP/IP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22550-F0E8-4B0D-A733-625AEA9C1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615367" cy="482361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Layers of OSI Model</a:t>
            </a:r>
          </a:p>
        </p:txBody>
      </p:sp>
      <p:pic>
        <p:nvPicPr>
          <p:cNvPr id="4098" name="Picture 2" descr="ITFORVN.COM Osi-model Tự Học CCNA Bài 2-Mô hình OSI và TCP/IP Tự Học ccna ccna  ">
            <a:extLst>
              <a:ext uri="{FF2B5EF4-FFF2-40B4-BE49-F238E27FC236}">
                <a16:creationId xmlns:a16="http://schemas.microsoft.com/office/drawing/2014/main" id="{504C2776-CB47-4705-814C-9CD70D5ED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1253330"/>
            <a:ext cx="4473805" cy="517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3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9D03-8D6B-4FD1-965B-79B3297C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OSI </a:t>
            </a:r>
            <a:r>
              <a:rPr lang="en-US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TCP/IP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22550-F0E8-4B0D-A733-625AEA9C1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615367" cy="482361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Layers of TCP/IP</a:t>
            </a:r>
          </a:p>
        </p:txBody>
      </p:sp>
      <p:pic>
        <p:nvPicPr>
          <p:cNvPr id="7170" name="Picture 2" descr="ITFORVN.COM FOfAU Tự Học CCNA Bài 2-Mô hình OSI và TCP/IP Tự Học ccna ccna  ">
            <a:extLst>
              <a:ext uri="{FF2B5EF4-FFF2-40B4-BE49-F238E27FC236}">
                <a16:creationId xmlns:a16="http://schemas.microsoft.com/office/drawing/2014/main" id="{6C1D0758-A12F-46AE-BF49-C6C066605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2017457"/>
            <a:ext cx="6383317" cy="423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203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9D03-8D6B-4FD1-965B-79B3297C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OSI </a:t>
            </a:r>
            <a:r>
              <a:rPr lang="en-US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TCP/IP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22550-F0E8-4B0D-A733-625AEA9C1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615367" cy="482361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0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endParaRPr lang="en-US" sz="2000" b="1" i="0" dirty="0">
              <a:solidFill>
                <a:srgbClr val="2429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ITFORVN.COM image7 Tự Học CCNA Bài 2-Mô hình OSI và TCP/IP Tự Học ccna ccna  ">
            <a:extLst>
              <a:ext uri="{FF2B5EF4-FFF2-40B4-BE49-F238E27FC236}">
                <a16:creationId xmlns:a16="http://schemas.microsoft.com/office/drawing/2014/main" id="{77813EBB-8BD7-4115-A8BE-97FF3D3ED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289970"/>
            <a:ext cx="72390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803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504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Network Week 1</vt:lpstr>
      <vt:lpstr>I. Tìm hiểu cơ bản mạng máy tính</vt:lpstr>
      <vt:lpstr>I. Tìm hiểu cơ bản mạng máy tính</vt:lpstr>
      <vt:lpstr>I. Tìm hiểu cơ bản mạng máy tính</vt:lpstr>
      <vt:lpstr>I. Tìm hiểu cơ bản mạng máy tính</vt:lpstr>
      <vt:lpstr>II. Mô hình OSI và mô hình TCP/IP</vt:lpstr>
      <vt:lpstr>II. Mô hình OSI và mô hình TCP/IP</vt:lpstr>
      <vt:lpstr>II. Mô hình OSI và mô hình TCP/IP</vt:lpstr>
      <vt:lpstr>II. Mô hình OSI và mô hình TCP/IP</vt:lpstr>
      <vt:lpstr>II. Mô hình OSI và mô hình TCP/IP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Impacts of Retina-Related Zones on Quality Perception of Omnidirectional Image</dc:title>
  <dc:creator>BUI DUY TIEN 20182817</dc:creator>
  <cp:lastModifiedBy>BUI DUY TIEN 20182817</cp:lastModifiedBy>
  <cp:revision>32</cp:revision>
  <dcterms:created xsi:type="dcterms:W3CDTF">2021-05-08T07:44:58Z</dcterms:created>
  <dcterms:modified xsi:type="dcterms:W3CDTF">2021-08-20T09:29:50Z</dcterms:modified>
</cp:coreProperties>
</file>