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1"/>
  </p:notesMasterIdLst>
  <p:handoutMasterIdLst>
    <p:handoutMasterId r:id="rId22"/>
  </p:handoutMasterIdLst>
  <p:sldIdLst>
    <p:sldId id="379" r:id="rId5"/>
    <p:sldId id="383" r:id="rId6"/>
    <p:sldId id="396" r:id="rId7"/>
    <p:sldId id="403" r:id="rId8"/>
    <p:sldId id="404" r:id="rId9"/>
    <p:sldId id="405" r:id="rId10"/>
    <p:sldId id="408" r:id="rId11"/>
    <p:sldId id="410" r:id="rId12"/>
    <p:sldId id="409" r:id="rId13"/>
    <p:sldId id="411" r:id="rId14"/>
    <p:sldId id="412" r:id="rId15"/>
    <p:sldId id="413" r:id="rId16"/>
    <p:sldId id="406" r:id="rId17"/>
    <p:sldId id="407" r:id="rId18"/>
    <p:sldId id="414" r:id="rId19"/>
    <p:sldId id="393" r:id="rId20"/>
  </p:sldIdLst>
  <p:sldSz cx="12188825"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97C"/>
    <a:srgbClr val="003A52"/>
    <a:srgbClr val="E56D55"/>
    <a:srgbClr val="DE9F5B"/>
    <a:srgbClr val="F28360"/>
    <a:srgbClr val="BA6964"/>
    <a:srgbClr val="DB49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01B8BF-3C1A-023A-F72E-8A51818CE6EE}" v="13" dt="2024-12-10T00:07:48.804"/>
    <p1510:client id="{59CFDB22-A2B6-3135-AC2E-5A68C3EDF3D9}" v="8" dt="2024-12-09T14:19:57.634"/>
    <p1510:client id="{7096AABD-CAD6-5D49-B503-27D3ECC25941}" v="223" dt="2024-12-09T04:37:17.735"/>
    <p1510:client id="{9D1A0490-64EC-9C5C-9486-846D8A0BCD42}" v="65" dt="2024-12-10T00:09:34.526"/>
    <p1510:client id="{C227C189-55FA-539B-FFD7-72B5D73AA2E2}" v="303" dt="2024-12-09T05:31:25.051"/>
  </p1510:revLst>
</p1510:revInfo>
</file>

<file path=ppt/tableStyles.xml><?xml version="1.0" encoding="utf-8"?>
<a:tblStyleLst xmlns:a="http://schemas.openxmlformats.org/drawingml/2006/main" def="{68D230F3-CF80-4859-8CE7-A43EE81993B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8" y="44"/>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anh Phan" userId="S::phan0087@algonquinlive.com::7b75ce12-2014-4357-ba4b-5bc4081e5f77" providerId="AD" clId="Web-{9D1A0490-64EC-9C5C-9486-846D8A0BCD42}"/>
    <pc:docChg chg="modSld">
      <pc:chgData name="Vananh Phan" userId="S::phan0087@algonquinlive.com::7b75ce12-2014-4357-ba4b-5bc4081e5f77" providerId="AD" clId="Web-{9D1A0490-64EC-9C5C-9486-846D8A0BCD42}" dt="2024-12-10T00:09:34.526" v="64"/>
      <pc:docMkLst>
        <pc:docMk/>
      </pc:docMkLst>
      <pc:sldChg chg="addSp delSp modSp">
        <pc:chgData name="Vananh Phan" userId="S::phan0087@algonquinlive.com::7b75ce12-2014-4357-ba4b-5bc4081e5f77" providerId="AD" clId="Web-{9D1A0490-64EC-9C5C-9486-846D8A0BCD42}" dt="2024-12-09T21:35:32.536" v="47" actId="20577"/>
        <pc:sldMkLst>
          <pc:docMk/>
          <pc:sldMk cId="1743219669" sldId="403"/>
        </pc:sldMkLst>
        <pc:spChg chg="mod">
          <ac:chgData name="Vananh Phan" userId="S::phan0087@algonquinlive.com::7b75ce12-2014-4357-ba4b-5bc4081e5f77" providerId="AD" clId="Web-{9D1A0490-64EC-9C5C-9486-846D8A0BCD42}" dt="2024-12-09T21:35:32.536" v="47" actId="20577"/>
          <ac:spMkLst>
            <pc:docMk/>
            <pc:sldMk cId="1743219669" sldId="403"/>
            <ac:spMk id="3" creationId="{DD762CCF-E98E-3FDB-D473-595E864C2D99}"/>
          </ac:spMkLst>
        </pc:spChg>
        <pc:picChg chg="add del mod">
          <ac:chgData name="Vananh Phan" userId="S::phan0087@algonquinlive.com::7b75ce12-2014-4357-ba4b-5bc4081e5f77" providerId="AD" clId="Web-{9D1A0490-64EC-9C5C-9486-846D8A0BCD42}" dt="2024-12-09T21:34:53.677" v="20"/>
          <ac:picMkLst>
            <pc:docMk/>
            <pc:sldMk cId="1743219669" sldId="403"/>
            <ac:picMk id="5" creationId="{FC493050-58BB-B86F-6CD5-1AEB99842B39}"/>
          </ac:picMkLst>
        </pc:picChg>
      </pc:sldChg>
      <pc:sldChg chg="addSp delSp modSp">
        <pc:chgData name="Vananh Phan" userId="S::phan0087@algonquinlive.com::7b75ce12-2014-4357-ba4b-5bc4081e5f77" providerId="AD" clId="Web-{9D1A0490-64EC-9C5C-9486-846D8A0BCD42}" dt="2024-12-10T00:09:34.526" v="64"/>
        <pc:sldMkLst>
          <pc:docMk/>
          <pc:sldMk cId="2201316419" sldId="404"/>
        </pc:sldMkLst>
        <pc:spChg chg="add del mod">
          <ac:chgData name="Vananh Phan" userId="S::phan0087@algonquinlive.com::7b75ce12-2014-4357-ba4b-5bc4081e5f77" providerId="AD" clId="Web-{9D1A0490-64EC-9C5C-9486-846D8A0BCD42}" dt="2024-12-09T21:35:42.520" v="50" actId="20577"/>
          <ac:spMkLst>
            <pc:docMk/>
            <pc:sldMk cId="2201316419" sldId="404"/>
            <ac:spMk id="3" creationId="{581CA724-3244-D50F-97D8-62048F2B6B44}"/>
          </ac:spMkLst>
        </pc:spChg>
        <pc:spChg chg="add mod ord">
          <ac:chgData name="Vananh Phan" userId="S::phan0087@algonquinlive.com::7b75ce12-2014-4357-ba4b-5bc4081e5f77" providerId="AD" clId="Web-{9D1A0490-64EC-9C5C-9486-846D8A0BCD42}" dt="2024-12-10T00:09:34.526" v="64"/>
          <ac:spMkLst>
            <pc:docMk/>
            <pc:sldMk cId="2201316419" sldId="404"/>
            <ac:spMk id="5" creationId="{ABA897CB-5E43-31B0-5786-4C0BE7E9F056}"/>
          </ac:spMkLst>
        </pc:spChg>
        <pc:spChg chg="add del">
          <ac:chgData name="Vananh Phan" userId="S::phan0087@algonquinlive.com::7b75ce12-2014-4357-ba4b-5bc4081e5f77" providerId="AD" clId="Web-{9D1A0490-64EC-9C5C-9486-846D8A0BCD42}" dt="2024-12-10T00:08:46.228" v="53"/>
          <ac:spMkLst>
            <pc:docMk/>
            <pc:sldMk cId="2201316419" sldId="404"/>
            <ac:spMk id="7" creationId="{2BB5344C-3C4D-38B0-7C99-FB328E9ADF85}"/>
          </ac:spMkLst>
        </pc:spChg>
        <pc:picChg chg="add del mod ord">
          <ac:chgData name="Vananh Phan" userId="S::phan0087@algonquinlive.com::7b75ce12-2014-4357-ba4b-5bc4081e5f77" providerId="AD" clId="Web-{9D1A0490-64EC-9C5C-9486-846D8A0BCD42}" dt="2024-12-09T21:35:04.021" v="24"/>
          <ac:picMkLst>
            <pc:docMk/>
            <pc:sldMk cId="2201316419" sldId="404"/>
            <ac:picMk id="5" creationId="{58B4D9BA-E8D7-208C-75DD-9940F1AEB8AC}"/>
          </ac:picMkLst>
        </pc:picChg>
        <pc:picChg chg="add mod">
          <ac:chgData name="Vananh Phan" userId="S::phan0087@algonquinlive.com::7b75ce12-2014-4357-ba4b-5bc4081e5f77" providerId="AD" clId="Web-{9D1A0490-64EC-9C5C-9486-846D8A0BCD42}" dt="2024-12-09T21:35:23.286" v="45" actId="1076"/>
          <ac:picMkLst>
            <pc:docMk/>
            <pc:sldMk cId="2201316419" sldId="404"/>
            <ac:picMk id="6" creationId="{76D47A2A-7894-B9F5-980D-5BB00438687C}"/>
          </ac:picMkLst>
        </pc:picChg>
      </pc:sldChg>
    </pc:docChg>
  </pc:docChgLst>
  <pc:docChgLst>
    <pc:chgData name="Thihanh Tran" userId="S::tran0507@algonquinlive.com::5eb652ff-7aa6-4be6-92ac-8a2fb4d523c6" providerId="AD" clId="Web-{C227C189-55FA-539B-FFD7-72B5D73AA2E2}"/>
    <pc:docChg chg="addSld delSld modSld sldOrd">
      <pc:chgData name="Thihanh Tran" userId="S::tran0507@algonquinlive.com::5eb652ff-7aa6-4be6-92ac-8a2fb4d523c6" providerId="AD" clId="Web-{C227C189-55FA-539B-FFD7-72B5D73AA2E2}" dt="2024-12-09T05:31:25.051" v="282" actId="20577"/>
      <pc:docMkLst>
        <pc:docMk/>
      </pc:docMkLst>
      <pc:sldChg chg="addSp delSp modSp">
        <pc:chgData name="Thihanh Tran" userId="S::tran0507@algonquinlive.com::5eb652ff-7aa6-4be6-92ac-8a2fb4d523c6" providerId="AD" clId="Web-{C227C189-55FA-539B-FFD7-72B5D73AA2E2}" dt="2024-12-09T05:07:09.433" v="112" actId="1076"/>
        <pc:sldMkLst>
          <pc:docMk/>
          <pc:sldMk cId="1966903514" sldId="405"/>
        </pc:sldMkLst>
        <pc:spChg chg="mod">
          <ac:chgData name="Thihanh Tran" userId="S::tran0507@algonquinlive.com::5eb652ff-7aa6-4be6-92ac-8a2fb4d523c6" providerId="AD" clId="Web-{C227C189-55FA-539B-FFD7-72B5D73AA2E2}" dt="2024-12-09T04:56:43.768" v="37" actId="14100"/>
          <ac:spMkLst>
            <pc:docMk/>
            <pc:sldMk cId="1966903514" sldId="405"/>
            <ac:spMk id="2" creationId="{B8D9E87D-CB5C-94D8-77AA-204041D1A6CF}"/>
          </ac:spMkLst>
        </pc:spChg>
        <pc:spChg chg="mod">
          <ac:chgData name="Thihanh Tran" userId="S::tran0507@algonquinlive.com::5eb652ff-7aa6-4be6-92ac-8a2fb4d523c6" providerId="AD" clId="Web-{C227C189-55FA-539B-FFD7-72B5D73AA2E2}" dt="2024-12-09T05:04:27.415" v="82" actId="20577"/>
          <ac:spMkLst>
            <pc:docMk/>
            <pc:sldMk cId="1966903514" sldId="405"/>
            <ac:spMk id="3" creationId="{3F595CDA-6030-2BEC-4AB8-4E011047EC64}"/>
          </ac:spMkLst>
        </pc:spChg>
        <pc:spChg chg="add mod">
          <ac:chgData name="Thihanh Tran" userId="S::tran0507@algonquinlive.com::5eb652ff-7aa6-4be6-92ac-8a2fb4d523c6" providerId="AD" clId="Web-{C227C189-55FA-539B-FFD7-72B5D73AA2E2}" dt="2024-12-09T05:06:25.933" v="105" actId="1076"/>
          <ac:spMkLst>
            <pc:docMk/>
            <pc:sldMk cId="1966903514" sldId="405"/>
            <ac:spMk id="12" creationId="{A0F6BD56-D7DF-83D3-6E60-F7739C1F7818}"/>
          </ac:spMkLst>
        </pc:spChg>
        <pc:spChg chg="add del mod">
          <ac:chgData name="Thihanh Tran" userId="S::tran0507@algonquinlive.com::5eb652ff-7aa6-4be6-92ac-8a2fb4d523c6" providerId="AD" clId="Web-{C227C189-55FA-539B-FFD7-72B5D73AA2E2}" dt="2024-12-09T05:07:02.324" v="110"/>
          <ac:spMkLst>
            <pc:docMk/>
            <pc:sldMk cId="1966903514" sldId="405"/>
            <ac:spMk id="13" creationId="{835266D6-5EAB-BF74-DD54-2B587B0A8671}"/>
          </ac:spMkLst>
        </pc:spChg>
        <pc:picChg chg="add del mod">
          <ac:chgData name="Thihanh Tran" userId="S::tran0507@algonquinlive.com::5eb652ff-7aa6-4be6-92ac-8a2fb4d523c6" providerId="AD" clId="Web-{C227C189-55FA-539B-FFD7-72B5D73AA2E2}" dt="2024-12-09T05:05:59.167" v="94"/>
          <ac:picMkLst>
            <pc:docMk/>
            <pc:sldMk cId="1966903514" sldId="405"/>
            <ac:picMk id="5" creationId="{E59774E7-7129-2079-A0B6-CB36A4060F13}"/>
          </ac:picMkLst>
        </pc:picChg>
        <pc:picChg chg="add mod">
          <ac:chgData name="Thihanh Tran" userId="S::tran0507@algonquinlive.com::5eb652ff-7aa6-4be6-92ac-8a2fb4d523c6" providerId="AD" clId="Web-{C227C189-55FA-539B-FFD7-72B5D73AA2E2}" dt="2024-12-09T05:07:06.449" v="111" actId="1076"/>
          <ac:picMkLst>
            <pc:docMk/>
            <pc:sldMk cId="1966903514" sldId="405"/>
            <ac:picMk id="6" creationId="{989CBB14-DBA1-603F-0A28-65AC85D02A3A}"/>
          </ac:picMkLst>
        </pc:picChg>
        <pc:picChg chg="add mod">
          <ac:chgData name="Thihanh Tran" userId="S::tran0507@algonquinlive.com::5eb652ff-7aa6-4be6-92ac-8a2fb4d523c6" providerId="AD" clId="Web-{C227C189-55FA-539B-FFD7-72B5D73AA2E2}" dt="2024-12-09T05:07:09.433" v="112" actId="1076"/>
          <ac:picMkLst>
            <pc:docMk/>
            <pc:sldMk cId="1966903514" sldId="405"/>
            <ac:picMk id="7" creationId="{A81E5740-D87A-CB3A-E4DE-52DE038023B4}"/>
          </ac:picMkLst>
        </pc:picChg>
        <pc:picChg chg="add del mod">
          <ac:chgData name="Thihanh Tran" userId="S::tran0507@algonquinlive.com::5eb652ff-7aa6-4be6-92ac-8a2fb4d523c6" providerId="AD" clId="Web-{C227C189-55FA-539B-FFD7-72B5D73AA2E2}" dt="2024-12-09T04:59:53.552" v="58"/>
          <ac:picMkLst>
            <pc:docMk/>
            <pc:sldMk cId="1966903514" sldId="405"/>
            <ac:picMk id="9" creationId="{1D0180DD-02CA-7877-2489-20965B063B71}"/>
          </ac:picMkLst>
        </pc:picChg>
        <pc:picChg chg="add del mod">
          <ac:chgData name="Thihanh Tran" userId="S::tran0507@algonquinlive.com::5eb652ff-7aa6-4be6-92ac-8a2fb4d523c6" providerId="AD" clId="Web-{C227C189-55FA-539B-FFD7-72B5D73AA2E2}" dt="2024-12-09T05:04:54.166" v="85"/>
          <ac:picMkLst>
            <pc:docMk/>
            <pc:sldMk cId="1966903514" sldId="405"/>
            <ac:picMk id="14" creationId="{388157F3-B105-8CBE-09D1-5821C58D228E}"/>
          </ac:picMkLst>
        </pc:picChg>
        <pc:picChg chg="add del mod">
          <ac:chgData name="Thihanh Tran" userId="S::tran0507@algonquinlive.com::5eb652ff-7aa6-4be6-92ac-8a2fb4d523c6" providerId="AD" clId="Web-{C227C189-55FA-539B-FFD7-72B5D73AA2E2}" dt="2024-12-09T05:06:59.714" v="109"/>
          <ac:picMkLst>
            <pc:docMk/>
            <pc:sldMk cId="1966903514" sldId="405"/>
            <ac:picMk id="15" creationId="{919885E8-B54C-CB85-D170-9ACB484C4F94}"/>
          </ac:picMkLst>
        </pc:picChg>
        <pc:inkChg chg="add del">
          <ac:chgData name="Thihanh Tran" userId="S::tran0507@algonquinlive.com::5eb652ff-7aa6-4be6-92ac-8a2fb4d523c6" providerId="AD" clId="Web-{C227C189-55FA-539B-FFD7-72B5D73AA2E2}" dt="2024-12-09T04:59:00.348" v="53"/>
          <ac:inkMkLst>
            <pc:docMk/>
            <pc:sldMk cId="1966903514" sldId="405"/>
            <ac:inkMk id="8" creationId="{778D075B-5D55-DD81-59E4-00059D5BF44F}"/>
          </ac:inkMkLst>
        </pc:inkChg>
        <pc:inkChg chg="add del">
          <ac:chgData name="Thihanh Tran" userId="S::tran0507@algonquinlive.com::5eb652ff-7aa6-4be6-92ac-8a2fb4d523c6" providerId="AD" clId="Web-{C227C189-55FA-539B-FFD7-72B5D73AA2E2}" dt="2024-12-09T04:59:51.036" v="57"/>
          <ac:inkMkLst>
            <pc:docMk/>
            <pc:sldMk cId="1966903514" sldId="405"/>
            <ac:inkMk id="10" creationId="{06BA6F93-9F65-8A07-1330-BC1A092EC6CE}"/>
          </ac:inkMkLst>
        </pc:inkChg>
        <pc:inkChg chg="add">
          <ac:chgData name="Thihanh Tran" userId="S::tran0507@algonquinlive.com::5eb652ff-7aa6-4be6-92ac-8a2fb4d523c6" providerId="AD" clId="Web-{C227C189-55FA-539B-FFD7-72B5D73AA2E2}" dt="2024-12-09T04:59:54.068" v="59"/>
          <ac:inkMkLst>
            <pc:docMk/>
            <pc:sldMk cId="1966903514" sldId="405"/>
            <ac:inkMk id="11" creationId="{39897679-7EB6-C2CE-8D38-8CF21FE866F9}"/>
          </ac:inkMkLst>
        </pc:inkChg>
      </pc:sldChg>
      <pc:sldChg chg="addSp modSp">
        <pc:chgData name="Thihanh Tran" userId="S::tran0507@algonquinlive.com::5eb652ff-7aa6-4be6-92ac-8a2fb4d523c6" providerId="AD" clId="Web-{C227C189-55FA-539B-FFD7-72B5D73AA2E2}" dt="2024-12-09T05:10:31.749" v="136" actId="14100"/>
        <pc:sldMkLst>
          <pc:docMk/>
          <pc:sldMk cId="2933064874" sldId="408"/>
        </pc:sldMkLst>
        <pc:spChg chg="mod">
          <ac:chgData name="Thihanh Tran" userId="S::tran0507@algonquinlive.com::5eb652ff-7aa6-4be6-92ac-8a2fb4d523c6" providerId="AD" clId="Web-{C227C189-55FA-539B-FFD7-72B5D73AA2E2}" dt="2024-12-09T05:07:30.371" v="114" actId="1076"/>
          <ac:spMkLst>
            <pc:docMk/>
            <pc:sldMk cId="2933064874" sldId="408"/>
            <ac:spMk id="2" creationId="{D58601B6-0F94-5E5A-84F4-74D99419E726}"/>
          </ac:spMkLst>
        </pc:spChg>
        <pc:spChg chg="mod">
          <ac:chgData name="Thihanh Tran" userId="S::tran0507@algonquinlive.com::5eb652ff-7aa6-4be6-92ac-8a2fb4d523c6" providerId="AD" clId="Web-{C227C189-55FA-539B-FFD7-72B5D73AA2E2}" dt="2024-12-09T05:09:15.966" v="122" actId="20577"/>
          <ac:spMkLst>
            <pc:docMk/>
            <pc:sldMk cId="2933064874" sldId="408"/>
            <ac:spMk id="3" creationId="{E8F3A885-190A-C834-C30C-71EA728158B2}"/>
          </ac:spMkLst>
        </pc:spChg>
        <pc:picChg chg="add mod">
          <ac:chgData name="Thihanh Tran" userId="S::tran0507@algonquinlive.com::5eb652ff-7aa6-4be6-92ac-8a2fb4d523c6" providerId="AD" clId="Web-{C227C189-55FA-539B-FFD7-72B5D73AA2E2}" dt="2024-12-09T05:09:24.967" v="125" actId="1076"/>
          <ac:picMkLst>
            <pc:docMk/>
            <pc:sldMk cId="2933064874" sldId="408"/>
            <ac:picMk id="5" creationId="{F1456075-FBCE-2B5B-8514-7C6275C37BC6}"/>
          </ac:picMkLst>
        </pc:picChg>
        <pc:picChg chg="add mod">
          <ac:chgData name="Thihanh Tran" userId="S::tran0507@algonquinlive.com::5eb652ff-7aa6-4be6-92ac-8a2fb4d523c6" providerId="AD" clId="Web-{C227C189-55FA-539B-FFD7-72B5D73AA2E2}" dt="2024-12-09T05:09:54.061" v="131" actId="1076"/>
          <ac:picMkLst>
            <pc:docMk/>
            <pc:sldMk cId="2933064874" sldId="408"/>
            <ac:picMk id="6" creationId="{0FA0EE2F-8D08-A98C-1F55-8FF8C7CEA93F}"/>
          </ac:picMkLst>
        </pc:picChg>
        <pc:picChg chg="add mod">
          <ac:chgData name="Thihanh Tran" userId="S::tran0507@algonquinlive.com::5eb652ff-7aa6-4be6-92ac-8a2fb4d523c6" providerId="AD" clId="Web-{C227C189-55FA-539B-FFD7-72B5D73AA2E2}" dt="2024-12-09T05:10:31.749" v="136" actId="14100"/>
          <ac:picMkLst>
            <pc:docMk/>
            <pc:sldMk cId="2933064874" sldId="408"/>
            <ac:picMk id="7" creationId="{C2E6D0FE-9D64-4FAE-0C07-B491A2410A9A}"/>
          </ac:picMkLst>
        </pc:picChg>
      </pc:sldChg>
      <pc:sldChg chg="addSp modSp add replId">
        <pc:chgData name="Thihanh Tran" userId="S::tran0507@algonquinlive.com::5eb652ff-7aa6-4be6-92ac-8a2fb4d523c6" providerId="AD" clId="Web-{C227C189-55FA-539B-FFD7-72B5D73AA2E2}" dt="2024-12-09T05:14:59.643" v="163" actId="1076"/>
        <pc:sldMkLst>
          <pc:docMk/>
          <pc:sldMk cId="3694656632" sldId="409"/>
        </pc:sldMkLst>
        <pc:spChg chg="mod">
          <ac:chgData name="Thihanh Tran" userId="S::tran0507@algonquinlive.com::5eb652ff-7aa6-4be6-92ac-8a2fb4d523c6" providerId="AD" clId="Web-{C227C189-55FA-539B-FFD7-72B5D73AA2E2}" dt="2024-12-09T05:11:20.906" v="141" actId="1076"/>
          <ac:spMkLst>
            <pc:docMk/>
            <pc:sldMk cId="3694656632" sldId="409"/>
            <ac:spMk id="2" creationId="{D58601B6-0F94-5E5A-84F4-74D99419E726}"/>
          </ac:spMkLst>
        </pc:spChg>
        <pc:spChg chg="mod">
          <ac:chgData name="Thihanh Tran" userId="S::tran0507@algonquinlive.com::5eb652ff-7aa6-4be6-92ac-8a2fb4d523c6" providerId="AD" clId="Web-{C227C189-55FA-539B-FFD7-72B5D73AA2E2}" dt="2024-12-09T05:12:56.845" v="152" actId="20577"/>
          <ac:spMkLst>
            <pc:docMk/>
            <pc:sldMk cId="3694656632" sldId="409"/>
            <ac:spMk id="3" creationId="{E8F3A885-190A-C834-C30C-71EA728158B2}"/>
          </ac:spMkLst>
        </pc:spChg>
        <pc:spChg chg="add mod">
          <ac:chgData name="Thihanh Tran" userId="S::tran0507@algonquinlive.com::5eb652ff-7aa6-4be6-92ac-8a2fb4d523c6" providerId="AD" clId="Web-{C227C189-55FA-539B-FFD7-72B5D73AA2E2}" dt="2024-12-09T05:14:59.643" v="163" actId="1076"/>
          <ac:spMkLst>
            <pc:docMk/>
            <pc:sldMk cId="3694656632" sldId="409"/>
            <ac:spMk id="7" creationId="{7178C932-C6B0-C922-5EBC-BF8E4FE15737}"/>
          </ac:spMkLst>
        </pc:spChg>
        <pc:picChg chg="add mod">
          <ac:chgData name="Thihanh Tran" userId="S::tran0507@algonquinlive.com::5eb652ff-7aa6-4be6-92ac-8a2fb4d523c6" providerId="AD" clId="Web-{C227C189-55FA-539B-FFD7-72B5D73AA2E2}" dt="2024-12-09T05:13:06.564" v="155" actId="1076"/>
          <ac:picMkLst>
            <pc:docMk/>
            <pc:sldMk cId="3694656632" sldId="409"/>
            <ac:picMk id="5" creationId="{1039EB4F-A77D-7619-7151-854D117B7D92}"/>
          </ac:picMkLst>
        </pc:picChg>
        <pc:picChg chg="add mod">
          <ac:chgData name="Thihanh Tran" userId="S::tran0507@algonquinlive.com::5eb652ff-7aa6-4be6-92ac-8a2fb4d523c6" providerId="AD" clId="Web-{C227C189-55FA-539B-FFD7-72B5D73AA2E2}" dt="2024-12-09T05:14:41.752" v="160" actId="1076"/>
          <ac:picMkLst>
            <pc:docMk/>
            <pc:sldMk cId="3694656632" sldId="409"/>
            <ac:picMk id="6" creationId="{06AD7AAC-EED3-5C6B-DC59-4C89A537B79E}"/>
          </ac:picMkLst>
        </pc:picChg>
      </pc:sldChg>
      <pc:sldChg chg="new del">
        <pc:chgData name="Thihanh Tran" userId="S::tran0507@algonquinlive.com::5eb652ff-7aa6-4be6-92ac-8a2fb4d523c6" providerId="AD" clId="Web-{C227C189-55FA-539B-FFD7-72B5D73AA2E2}" dt="2024-12-09T05:11:01.359" v="138"/>
        <pc:sldMkLst>
          <pc:docMk/>
          <pc:sldMk cId="2571902257" sldId="410"/>
        </pc:sldMkLst>
      </pc:sldChg>
      <pc:sldChg chg="addSp modSp add ord replId">
        <pc:chgData name="Thihanh Tran" userId="S::tran0507@algonquinlive.com::5eb652ff-7aa6-4be6-92ac-8a2fb4d523c6" providerId="AD" clId="Web-{C227C189-55FA-539B-FFD7-72B5D73AA2E2}" dt="2024-12-09T05:30:47.238" v="278" actId="14100"/>
        <pc:sldMkLst>
          <pc:docMk/>
          <pc:sldMk cId="3715936168" sldId="410"/>
        </pc:sldMkLst>
        <pc:spChg chg="mod">
          <ac:chgData name="Thihanh Tran" userId="S::tran0507@algonquinlive.com::5eb652ff-7aa6-4be6-92ac-8a2fb4d523c6" providerId="AD" clId="Web-{C227C189-55FA-539B-FFD7-72B5D73AA2E2}" dt="2024-12-09T05:15:20.690" v="165" actId="1076"/>
          <ac:spMkLst>
            <pc:docMk/>
            <pc:sldMk cId="3715936168" sldId="410"/>
            <ac:spMk id="2" creationId="{D58601B6-0F94-5E5A-84F4-74D99419E726}"/>
          </ac:spMkLst>
        </pc:spChg>
        <pc:spChg chg="mod">
          <ac:chgData name="Thihanh Tran" userId="S::tran0507@algonquinlive.com::5eb652ff-7aa6-4be6-92ac-8a2fb4d523c6" providerId="AD" clId="Web-{C227C189-55FA-539B-FFD7-72B5D73AA2E2}" dt="2024-12-09T05:17:31.036" v="178" actId="20577"/>
          <ac:spMkLst>
            <pc:docMk/>
            <pc:sldMk cId="3715936168" sldId="410"/>
            <ac:spMk id="3" creationId="{E8F3A885-190A-C834-C30C-71EA728158B2}"/>
          </ac:spMkLst>
        </pc:spChg>
        <pc:spChg chg="add mod">
          <ac:chgData name="Thihanh Tran" userId="S::tran0507@algonquinlive.com::5eb652ff-7aa6-4be6-92ac-8a2fb4d523c6" providerId="AD" clId="Web-{C227C189-55FA-539B-FFD7-72B5D73AA2E2}" dt="2024-12-09T05:19:43.619" v="191" actId="1076"/>
          <ac:spMkLst>
            <pc:docMk/>
            <pc:sldMk cId="3715936168" sldId="410"/>
            <ac:spMk id="7" creationId="{F3D8AC45-4BD7-B19E-31F2-CB2372E7B762}"/>
          </ac:spMkLst>
        </pc:spChg>
        <pc:picChg chg="add mod">
          <ac:chgData name="Thihanh Tran" userId="S::tran0507@algonquinlive.com::5eb652ff-7aa6-4be6-92ac-8a2fb4d523c6" providerId="AD" clId="Web-{C227C189-55FA-539B-FFD7-72B5D73AA2E2}" dt="2024-12-09T05:30:47.238" v="278" actId="14100"/>
          <ac:picMkLst>
            <pc:docMk/>
            <pc:sldMk cId="3715936168" sldId="410"/>
            <ac:picMk id="5" creationId="{2A5E0C5F-F27E-1BC7-CF58-D3926D28E4DE}"/>
          </ac:picMkLst>
        </pc:picChg>
        <pc:picChg chg="add mod">
          <ac:chgData name="Thihanh Tran" userId="S::tran0507@algonquinlive.com::5eb652ff-7aa6-4be6-92ac-8a2fb4d523c6" providerId="AD" clId="Web-{C227C189-55FA-539B-FFD7-72B5D73AA2E2}" dt="2024-12-09T05:19:23.821" v="187" actId="1076"/>
          <ac:picMkLst>
            <pc:docMk/>
            <pc:sldMk cId="3715936168" sldId="410"/>
            <ac:picMk id="6" creationId="{EB783522-0F64-72FD-3FD0-F2978E32F131}"/>
          </ac:picMkLst>
        </pc:picChg>
      </pc:sldChg>
      <pc:sldChg chg="addSp modSp add replId">
        <pc:chgData name="Thihanh Tran" userId="S::tran0507@algonquinlive.com::5eb652ff-7aa6-4be6-92ac-8a2fb4d523c6" providerId="AD" clId="Web-{C227C189-55FA-539B-FFD7-72B5D73AA2E2}" dt="2024-12-09T05:30:56.363" v="279" actId="14100"/>
        <pc:sldMkLst>
          <pc:docMk/>
          <pc:sldMk cId="3005963642" sldId="411"/>
        </pc:sldMkLst>
        <pc:spChg chg="mod">
          <ac:chgData name="Thihanh Tran" userId="S::tran0507@algonquinlive.com::5eb652ff-7aa6-4be6-92ac-8a2fb4d523c6" providerId="AD" clId="Web-{C227C189-55FA-539B-FFD7-72B5D73AA2E2}" dt="2024-12-09T05:20:14.978" v="192" actId="1076"/>
          <ac:spMkLst>
            <pc:docMk/>
            <pc:sldMk cId="3005963642" sldId="411"/>
            <ac:spMk id="2" creationId="{D58601B6-0F94-5E5A-84F4-74D99419E726}"/>
          </ac:spMkLst>
        </pc:spChg>
        <pc:spChg chg="mod">
          <ac:chgData name="Thihanh Tran" userId="S::tran0507@algonquinlive.com::5eb652ff-7aa6-4be6-92ac-8a2fb4d523c6" providerId="AD" clId="Web-{C227C189-55FA-539B-FFD7-72B5D73AA2E2}" dt="2024-12-09T05:22:12.199" v="206" actId="20577"/>
          <ac:spMkLst>
            <pc:docMk/>
            <pc:sldMk cId="3005963642" sldId="411"/>
            <ac:spMk id="3" creationId="{E8F3A885-190A-C834-C30C-71EA728158B2}"/>
          </ac:spMkLst>
        </pc:spChg>
        <pc:spChg chg="add mod">
          <ac:chgData name="Thihanh Tran" userId="S::tran0507@algonquinlive.com::5eb652ff-7aa6-4be6-92ac-8a2fb4d523c6" providerId="AD" clId="Web-{C227C189-55FA-539B-FFD7-72B5D73AA2E2}" dt="2024-12-09T05:24:25.029" v="221" actId="1076"/>
          <ac:spMkLst>
            <pc:docMk/>
            <pc:sldMk cId="3005963642" sldId="411"/>
            <ac:spMk id="7" creationId="{2A091CFC-1128-B282-15FC-AFE0A3EB5674}"/>
          </ac:spMkLst>
        </pc:spChg>
        <pc:picChg chg="add mod">
          <ac:chgData name="Thihanh Tran" userId="S::tran0507@algonquinlive.com::5eb652ff-7aa6-4be6-92ac-8a2fb4d523c6" providerId="AD" clId="Web-{C227C189-55FA-539B-FFD7-72B5D73AA2E2}" dt="2024-12-09T05:30:56.363" v="279" actId="14100"/>
          <ac:picMkLst>
            <pc:docMk/>
            <pc:sldMk cId="3005963642" sldId="411"/>
            <ac:picMk id="5" creationId="{B162C136-8397-D349-10F4-A6AD30810B12}"/>
          </ac:picMkLst>
        </pc:picChg>
        <pc:picChg chg="add mod">
          <ac:chgData name="Thihanh Tran" userId="S::tran0507@algonquinlive.com::5eb652ff-7aa6-4be6-92ac-8a2fb4d523c6" providerId="AD" clId="Web-{C227C189-55FA-539B-FFD7-72B5D73AA2E2}" dt="2024-12-09T05:23:54.747" v="216" actId="1076"/>
          <ac:picMkLst>
            <pc:docMk/>
            <pc:sldMk cId="3005963642" sldId="411"/>
            <ac:picMk id="6" creationId="{7833FBAB-3C09-7A95-E330-64A8172A3A81}"/>
          </ac:picMkLst>
        </pc:picChg>
      </pc:sldChg>
      <pc:sldChg chg="addSp delSp modSp add replId">
        <pc:chgData name="Thihanh Tran" userId="S::tran0507@algonquinlive.com::5eb652ff-7aa6-4be6-92ac-8a2fb4d523c6" providerId="AD" clId="Web-{C227C189-55FA-539B-FFD7-72B5D73AA2E2}" dt="2024-12-09T05:31:25.051" v="282" actId="20577"/>
        <pc:sldMkLst>
          <pc:docMk/>
          <pc:sldMk cId="2320991235" sldId="412"/>
        </pc:sldMkLst>
        <pc:spChg chg="mod">
          <ac:chgData name="Thihanh Tran" userId="S::tran0507@algonquinlive.com::5eb652ff-7aa6-4be6-92ac-8a2fb4d523c6" providerId="AD" clId="Web-{C227C189-55FA-539B-FFD7-72B5D73AA2E2}" dt="2024-12-09T05:31:25.051" v="282" actId="20577"/>
          <ac:spMkLst>
            <pc:docMk/>
            <pc:sldMk cId="2320991235" sldId="412"/>
            <ac:spMk id="3" creationId="{E8F3A885-190A-C834-C30C-71EA728158B2}"/>
          </ac:spMkLst>
        </pc:spChg>
        <pc:spChg chg="add mod">
          <ac:chgData name="Thihanh Tran" userId="S::tran0507@algonquinlive.com::5eb652ff-7aa6-4be6-92ac-8a2fb4d523c6" providerId="AD" clId="Web-{C227C189-55FA-539B-FFD7-72B5D73AA2E2}" dt="2024-12-09T05:26:56.250" v="244" actId="1076"/>
          <ac:spMkLst>
            <pc:docMk/>
            <pc:sldMk cId="2320991235" sldId="412"/>
            <ac:spMk id="10" creationId="{8B5AFFA5-5813-E69E-7900-6B76AC0139E3}"/>
          </ac:spMkLst>
        </pc:spChg>
        <pc:picChg chg="del">
          <ac:chgData name="Thihanh Tran" userId="S::tran0507@algonquinlive.com::5eb652ff-7aa6-4be6-92ac-8a2fb4d523c6" providerId="AD" clId="Web-{C227C189-55FA-539B-FFD7-72B5D73AA2E2}" dt="2024-12-09T05:24:35.763" v="223"/>
          <ac:picMkLst>
            <pc:docMk/>
            <pc:sldMk cId="2320991235" sldId="412"/>
            <ac:picMk id="5" creationId="{B162C136-8397-D349-10F4-A6AD30810B12}"/>
          </ac:picMkLst>
        </pc:picChg>
        <pc:picChg chg="del">
          <ac:chgData name="Thihanh Tran" userId="S::tran0507@algonquinlive.com::5eb652ff-7aa6-4be6-92ac-8a2fb4d523c6" providerId="AD" clId="Web-{C227C189-55FA-539B-FFD7-72B5D73AA2E2}" dt="2024-12-09T05:24:36.607" v="224"/>
          <ac:picMkLst>
            <pc:docMk/>
            <pc:sldMk cId="2320991235" sldId="412"/>
            <ac:picMk id="6" creationId="{7833FBAB-3C09-7A95-E330-64A8172A3A81}"/>
          </ac:picMkLst>
        </pc:picChg>
        <pc:picChg chg="add mod">
          <ac:chgData name="Thihanh Tran" userId="S::tran0507@algonquinlive.com::5eb652ff-7aa6-4be6-92ac-8a2fb4d523c6" providerId="AD" clId="Web-{C227C189-55FA-539B-FFD7-72B5D73AA2E2}" dt="2024-12-09T05:26:42.297" v="240" actId="14100"/>
          <ac:picMkLst>
            <pc:docMk/>
            <pc:sldMk cId="2320991235" sldId="412"/>
            <ac:picMk id="8" creationId="{F0FE0897-239A-0047-6BFF-D11964050809}"/>
          </ac:picMkLst>
        </pc:picChg>
        <pc:picChg chg="add mod">
          <ac:chgData name="Thihanh Tran" userId="S::tran0507@algonquinlive.com::5eb652ff-7aa6-4be6-92ac-8a2fb4d523c6" providerId="AD" clId="Web-{C227C189-55FA-539B-FFD7-72B5D73AA2E2}" dt="2024-12-09T05:26:36.281" v="239" actId="1076"/>
          <ac:picMkLst>
            <pc:docMk/>
            <pc:sldMk cId="2320991235" sldId="412"/>
            <ac:picMk id="9" creationId="{24037093-A75C-0D5A-FF37-6133F31EAAA1}"/>
          </ac:picMkLst>
        </pc:picChg>
      </pc:sldChg>
      <pc:sldChg chg="addSp delSp modSp add replId">
        <pc:chgData name="Thihanh Tran" userId="S::tran0507@algonquinlive.com::5eb652ff-7aa6-4be6-92ac-8a2fb4d523c6" providerId="AD" clId="Web-{C227C189-55FA-539B-FFD7-72B5D73AA2E2}" dt="2024-12-09T05:30:19.815" v="277" actId="20577"/>
        <pc:sldMkLst>
          <pc:docMk/>
          <pc:sldMk cId="1308371389" sldId="413"/>
        </pc:sldMkLst>
        <pc:spChg chg="mod">
          <ac:chgData name="Thihanh Tran" userId="S::tran0507@algonquinlive.com::5eb652ff-7aa6-4be6-92ac-8a2fb4d523c6" providerId="AD" clId="Web-{C227C189-55FA-539B-FFD7-72B5D73AA2E2}" dt="2024-12-09T05:30:19.815" v="277" actId="20577"/>
          <ac:spMkLst>
            <pc:docMk/>
            <pc:sldMk cId="1308371389" sldId="413"/>
            <ac:spMk id="3" creationId="{E8F3A885-190A-C834-C30C-71EA728158B2}"/>
          </ac:spMkLst>
        </pc:spChg>
        <pc:spChg chg="del">
          <ac:chgData name="Thihanh Tran" userId="S::tran0507@algonquinlive.com::5eb652ff-7aa6-4be6-92ac-8a2fb4d523c6" providerId="AD" clId="Web-{C227C189-55FA-539B-FFD7-72B5D73AA2E2}" dt="2024-12-09T05:28:48.814" v="250"/>
          <ac:spMkLst>
            <pc:docMk/>
            <pc:sldMk cId="1308371389" sldId="413"/>
            <ac:spMk id="7" creationId="{2A091CFC-1128-B282-15FC-AFE0A3EB5674}"/>
          </ac:spMkLst>
        </pc:spChg>
        <pc:spChg chg="mod">
          <ac:chgData name="Thihanh Tran" userId="S::tran0507@algonquinlive.com::5eb652ff-7aa6-4be6-92ac-8a2fb4d523c6" providerId="AD" clId="Web-{C227C189-55FA-539B-FFD7-72B5D73AA2E2}" dt="2024-12-09T05:29:58.143" v="265" actId="1076"/>
          <ac:spMkLst>
            <pc:docMk/>
            <pc:sldMk cId="1308371389" sldId="413"/>
            <ac:spMk id="10" creationId="{8B5AFFA5-5813-E69E-7900-6B76AC0139E3}"/>
          </ac:spMkLst>
        </pc:spChg>
        <pc:picChg chg="add mod">
          <ac:chgData name="Thihanh Tran" userId="S::tran0507@algonquinlive.com::5eb652ff-7aa6-4be6-92ac-8a2fb4d523c6" providerId="AD" clId="Web-{C227C189-55FA-539B-FFD7-72B5D73AA2E2}" dt="2024-12-09T05:29:43.471" v="263" actId="14100"/>
          <ac:picMkLst>
            <pc:docMk/>
            <pc:sldMk cId="1308371389" sldId="413"/>
            <ac:picMk id="5" creationId="{A3683BF3-B1DA-5C26-B2F2-FF0ABF69F4C5}"/>
          </ac:picMkLst>
        </pc:picChg>
        <pc:picChg chg="add mod">
          <ac:chgData name="Thihanh Tran" userId="S::tran0507@algonquinlive.com::5eb652ff-7aa6-4be6-92ac-8a2fb4d523c6" providerId="AD" clId="Web-{C227C189-55FA-539B-FFD7-72B5D73AA2E2}" dt="2024-12-09T05:29:47.315" v="264" actId="1076"/>
          <ac:picMkLst>
            <pc:docMk/>
            <pc:sldMk cId="1308371389" sldId="413"/>
            <ac:picMk id="6" creationId="{F7DFCA3A-B69F-B0C2-9C3D-1251D18DFD51}"/>
          </ac:picMkLst>
        </pc:picChg>
        <pc:picChg chg="del">
          <ac:chgData name="Thihanh Tran" userId="S::tran0507@algonquinlive.com::5eb652ff-7aa6-4be6-92ac-8a2fb4d523c6" providerId="AD" clId="Web-{C227C189-55FA-539B-FFD7-72B5D73AA2E2}" dt="2024-12-09T05:28:42.283" v="247"/>
          <ac:picMkLst>
            <pc:docMk/>
            <pc:sldMk cId="1308371389" sldId="413"/>
            <ac:picMk id="8" creationId="{F0FE0897-239A-0047-6BFF-D11964050809}"/>
          </ac:picMkLst>
        </pc:picChg>
        <pc:picChg chg="del">
          <ac:chgData name="Thihanh Tran" userId="S::tran0507@algonquinlive.com::5eb652ff-7aa6-4be6-92ac-8a2fb4d523c6" providerId="AD" clId="Web-{C227C189-55FA-539B-FFD7-72B5D73AA2E2}" dt="2024-12-09T05:28:40.283" v="246"/>
          <ac:picMkLst>
            <pc:docMk/>
            <pc:sldMk cId="1308371389" sldId="413"/>
            <ac:picMk id="9" creationId="{24037093-A75C-0D5A-FF37-6133F31EAAA1}"/>
          </ac:picMkLst>
        </pc:picChg>
      </pc:sldChg>
    </pc:docChg>
  </pc:docChgLst>
  <pc:docChgLst>
    <pc:chgData name="Khanhduy Truong" userId="S::truo0078@algonquinlive.com::a690c529-a966-40e2-8b51-b23a9ea50be0" providerId="AD" clId="Web-{7096AABD-CAD6-5D49-B503-27D3ECC25941}"/>
    <pc:docChg chg="modSld">
      <pc:chgData name="Khanhduy Truong" userId="S::truo0078@algonquinlive.com::a690c529-a966-40e2-8b51-b23a9ea50be0" providerId="AD" clId="Web-{7096AABD-CAD6-5D49-B503-27D3ECC25941}" dt="2024-12-09T04:37:15.407" v="133" actId="20577"/>
      <pc:docMkLst>
        <pc:docMk/>
      </pc:docMkLst>
      <pc:sldChg chg="addSp delSp modSp">
        <pc:chgData name="Khanhduy Truong" userId="S::truo0078@algonquinlive.com::a690c529-a966-40e2-8b51-b23a9ea50be0" providerId="AD" clId="Web-{7096AABD-CAD6-5D49-B503-27D3ECC25941}" dt="2024-12-09T04:36:42.126" v="131" actId="20577"/>
        <pc:sldMkLst>
          <pc:docMk/>
          <pc:sldMk cId="4185838674" sldId="406"/>
        </pc:sldMkLst>
        <pc:spChg chg="del">
          <ac:chgData name="Khanhduy Truong" userId="S::truo0078@algonquinlive.com::a690c529-a966-40e2-8b51-b23a9ea50be0" providerId="AD" clId="Web-{7096AABD-CAD6-5D49-B503-27D3ECC25941}" dt="2024-12-09T04:29:03.492" v="0"/>
          <ac:spMkLst>
            <pc:docMk/>
            <pc:sldMk cId="4185838674" sldId="406"/>
            <ac:spMk id="3" creationId="{72C45788-63A8-6938-9E6B-3075B9E6388E}"/>
          </ac:spMkLst>
        </pc:spChg>
        <pc:spChg chg="add mod">
          <ac:chgData name="Khanhduy Truong" userId="S::truo0078@algonquinlive.com::a690c529-a966-40e2-8b51-b23a9ea50be0" providerId="AD" clId="Web-{7096AABD-CAD6-5D49-B503-27D3ECC25941}" dt="2024-12-09T04:36:42.126" v="131" actId="20577"/>
          <ac:spMkLst>
            <pc:docMk/>
            <pc:sldMk cId="4185838674" sldId="406"/>
            <ac:spMk id="7" creationId="{5AE08281-9FE8-6E25-4579-645C3722D25D}"/>
          </ac:spMkLst>
        </pc:spChg>
        <pc:picChg chg="add mod ord">
          <ac:chgData name="Khanhduy Truong" userId="S::truo0078@algonquinlive.com::a690c529-a966-40e2-8b51-b23a9ea50be0" providerId="AD" clId="Web-{7096AABD-CAD6-5D49-B503-27D3ECC25941}" dt="2024-12-09T04:29:13.648" v="2" actId="1076"/>
          <ac:picMkLst>
            <pc:docMk/>
            <pc:sldMk cId="4185838674" sldId="406"/>
            <ac:picMk id="5" creationId="{03814775-5A4D-F9D0-D038-00367174E516}"/>
          </ac:picMkLst>
        </pc:picChg>
        <pc:picChg chg="add mod">
          <ac:chgData name="Khanhduy Truong" userId="S::truo0078@algonquinlive.com::a690c529-a966-40e2-8b51-b23a9ea50be0" providerId="AD" clId="Web-{7096AABD-CAD6-5D49-B503-27D3ECC25941}" dt="2024-12-09T04:29:33.851" v="4" actId="1076"/>
          <ac:picMkLst>
            <pc:docMk/>
            <pc:sldMk cId="4185838674" sldId="406"/>
            <ac:picMk id="6" creationId="{898948C5-C345-D538-5450-D54DBC1D5EFF}"/>
          </ac:picMkLst>
        </pc:picChg>
      </pc:sldChg>
      <pc:sldChg chg="modSp">
        <pc:chgData name="Khanhduy Truong" userId="S::truo0078@algonquinlive.com::a690c529-a966-40e2-8b51-b23a9ea50be0" providerId="AD" clId="Web-{7096AABD-CAD6-5D49-B503-27D3ECC25941}" dt="2024-12-09T04:37:15.407" v="133" actId="20577"/>
        <pc:sldMkLst>
          <pc:docMk/>
          <pc:sldMk cId="4195255416" sldId="407"/>
        </pc:sldMkLst>
        <pc:spChg chg="mod">
          <ac:chgData name="Khanhduy Truong" userId="S::truo0078@algonquinlive.com::a690c529-a966-40e2-8b51-b23a9ea50be0" providerId="AD" clId="Web-{7096AABD-CAD6-5D49-B503-27D3ECC25941}" dt="2024-12-09T04:37:15.407" v="133" actId="20577"/>
          <ac:spMkLst>
            <pc:docMk/>
            <pc:sldMk cId="4195255416" sldId="407"/>
            <ac:spMk id="3" creationId="{F3232B9E-3E17-10A8-0EA5-081F9BD9A866}"/>
          </ac:spMkLst>
        </pc:spChg>
      </pc:sldChg>
    </pc:docChg>
  </pc:docChgLst>
  <pc:docChgLst>
    <pc:chgData name="Thihanh Tran" userId="S::tran0507@algonquinlive.com::5eb652ff-7aa6-4be6-92ac-8a2fb4d523c6" providerId="AD" clId="Web-{0301B8BF-3C1A-023A-F72E-8A51818CE6EE}"/>
    <pc:docChg chg="modSld">
      <pc:chgData name="Thihanh Tran" userId="S::tran0507@algonquinlive.com::5eb652ff-7aa6-4be6-92ac-8a2fb4d523c6" providerId="AD" clId="Web-{0301B8BF-3C1A-023A-F72E-8A51818CE6EE}" dt="2024-12-10T00:07:48.804" v="9" actId="20577"/>
      <pc:docMkLst>
        <pc:docMk/>
      </pc:docMkLst>
      <pc:sldChg chg="modSp">
        <pc:chgData name="Thihanh Tran" userId="S::tran0507@algonquinlive.com::5eb652ff-7aa6-4be6-92ac-8a2fb4d523c6" providerId="AD" clId="Web-{0301B8BF-3C1A-023A-F72E-8A51818CE6EE}" dt="2024-12-10T00:07:48.804" v="9" actId="20577"/>
        <pc:sldMkLst>
          <pc:docMk/>
          <pc:sldMk cId="3547294629" sldId="396"/>
        </pc:sldMkLst>
        <pc:spChg chg="mod">
          <ac:chgData name="Thihanh Tran" userId="S::tran0507@algonquinlive.com::5eb652ff-7aa6-4be6-92ac-8a2fb4d523c6" providerId="AD" clId="Web-{0301B8BF-3C1A-023A-F72E-8A51818CE6EE}" dt="2024-12-10T00:07:48.804" v="9" actId="20577"/>
          <ac:spMkLst>
            <pc:docMk/>
            <pc:sldMk cId="3547294629" sldId="396"/>
            <ac:spMk id="8" creationId="{A4AE5E64-4E10-844E-5EBF-358DDB7000C1}"/>
          </ac:spMkLst>
        </pc:spChg>
      </pc:sldChg>
      <pc:sldChg chg="modSp">
        <pc:chgData name="Thihanh Tran" userId="S::tran0507@algonquinlive.com::5eb652ff-7aa6-4be6-92ac-8a2fb4d523c6" providerId="AD" clId="Web-{0301B8BF-3C1A-023A-F72E-8A51818CE6EE}" dt="2024-12-09T18:24:28.734" v="0" actId="20577"/>
        <pc:sldMkLst>
          <pc:docMk/>
          <pc:sldMk cId="1966903514" sldId="405"/>
        </pc:sldMkLst>
        <pc:spChg chg="mod">
          <ac:chgData name="Thihanh Tran" userId="S::tran0507@algonquinlive.com::5eb652ff-7aa6-4be6-92ac-8a2fb4d523c6" providerId="AD" clId="Web-{0301B8BF-3C1A-023A-F72E-8A51818CE6EE}" dt="2024-12-09T18:24:28.734" v="0" actId="20577"/>
          <ac:spMkLst>
            <pc:docMk/>
            <pc:sldMk cId="1966903514" sldId="405"/>
            <ac:spMk id="3" creationId="{3F595CDA-6030-2BEC-4AB8-4E011047EC64}"/>
          </ac:spMkLst>
        </pc:spChg>
      </pc:sldChg>
      <pc:sldChg chg="modSp">
        <pc:chgData name="Thihanh Tran" userId="S::tran0507@algonquinlive.com::5eb652ff-7aa6-4be6-92ac-8a2fb4d523c6" providerId="AD" clId="Web-{0301B8BF-3C1A-023A-F72E-8A51818CE6EE}" dt="2024-12-09T18:24:41.359" v="2" actId="20577"/>
        <pc:sldMkLst>
          <pc:docMk/>
          <pc:sldMk cId="3005963642" sldId="411"/>
        </pc:sldMkLst>
        <pc:spChg chg="mod">
          <ac:chgData name="Thihanh Tran" userId="S::tran0507@algonquinlive.com::5eb652ff-7aa6-4be6-92ac-8a2fb4d523c6" providerId="AD" clId="Web-{0301B8BF-3C1A-023A-F72E-8A51818CE6EE}" dt="2024-12-09T18:24:41.359" v="2" actId="20577"/>
          <ac:spMkLst>
            <pc:docMk/>
            <pc:sldMk cId="3005963642" sldId="411"/>
            <ac:spMk id="3" creationId="{E8F3A885-190A-C834-C30C-71EA728158B2}"/>
          </ac:spMkLst>
        </pc:spChg>
      </pc:sldChg>
      <pc:sldChg chg="modSp">
        <pc:chgData name="Thihanh Tran" userId="S::tran0507@algonquinlive.com::5eb652ff-7aa6-4be6-92ac-8a2fb4d523c6" providerId="AD" clId="Web-{0301B8BF-3C1A-023A-F72E-8A51818CE6EE}" dt="2024-12-09T18:24:48.672" v="3" actId="20577"/>
        <pc:sldMkLst>
          <pc:docMk/>
          <pc:sldMk cId="1308371389" sldId="413"/>
        </pc:sldMkLst>
        <pc:spChg chg="mod">
          <ac:chgData name="Thihanh Tran" userId="S::tran0507@algonquinlive.com::5eb652ff-7aa6-4be6-92ac-8a2fb4d523c6" providerId="AD" clId="Web-{0301B8BF-3C1A-023A-F72E-8A51818CE6EE}" dt="2024-12-09T18:24:48.672" v="3" actId="20577"/>
          <ac:spMkLst>
            <pc:docMk/>
            <pc:sldMk cId="1308371389" sldId="413"/>
            <ac:spMk id="3" creationId="{E8F3A885-190A-C834-C30C-71EA728158B2}"/>
          </ac:spMkLst>
        </pc:spChg>
      </pc:sldChg>
    </pc:docChg>
  </pc:docChgLst>
  <pc:docChgLst>
    <pc:chgData name="Thihanh Tran" userId="S::tran0507@algonquinlive.com::5eb652ff-7aa6-4be6-92ac-8a2fb4d523c6" providerId="AD" clId="Web-{59CFDB22-A2B6-3135-AC2E-5A68C3EDF3D9}"/>
    <pc:docChg chg="modSld">
      <pc:chgData name="Thihanh Tran" userId="S::tran0507@algonquinlive.com::5eb652ff-7aa6-4be6-92ac-8a2fb4d523c6" providerId="AD" clId="Web-{59CFDB22-A2B6-3135-AC2E-5A68C3EDF3D9}" dt="2024-12-09T14:19:57.634" v="7" actId="1076"/>
      <pc:docMkLst>
        <pc:docMk/>
      </pc:docMkLst>
      <pc:sldChg chg="modSp">
        <pc:chgData name="Thihanh Tran" userId="S::tran0507@algonquinlive.com::5eb652ff-7aa6-4be6-92ac-8a2fb4d523c6" providerId="AD" clId="Web-{59CFDB22-A2B6-3135-AC2E-5A68C3EDF3D9}" dt="2024-12-09T14:19:50.352" v="6" actId="1076"/>
        <pc:sldMkLst>
          <pc:docMk/>
          <pc:sldMk cId="1743219669" sldId="403"/>
        </pc:sldMkLst>
        <pc:spChg chg="mod">
          <ac:chgData name="Thihanh Tran" userId="S::tran0507@algonquinlive.com::5eb652ff-7aa6-4be6-92ac-8a2fb4d523c6" providerId="AD" clId="Web-{59CFDB22-A2B6-3135-AC2E-5A68C3EDF3D9}" dt="2024-12-09T14:19:50.352" v="6" actId="1076"/>
          <ac:spMkLst>
            <pc:docMk/>
            <pc:sldMk cId="1743219669" sldId="403"/>
            <ac:spMk id="2" creationId="{D8F3EF9F-AA55-24BA-B627-DDFCFA43A3F8}"/>
          </ac:spMkLst>
        </pc:spChg>
      </pc:sldChg>
      <pc:sldChg chg="modSp">
        <pc:chgData name="Thihanh Tran" userId="S::tran0507@algonquinlive.com::5eb652ff-7aa6-4be6-92ac-8a2fb4d523c6" providerId="AD" clId="Web-{59CFDB22-A2B6-3135-AC2E-5A68C3EDF3D9}" dt="2024-12-09T14:19:57.634" v="7" actId="1076"/>
        <pc:sldMkLst>
          <pc:docMk/>
          <pc:sldMk cId="2201316419" sldId="404"/>
        </pc:sldMkLst>
        <pc:spChg chg="mod">
          <ac:chgData name="Thihanh Tran" userId="S::tran0507@algonquinlive.com::5eb652ff-7aa6-4be6-92ac-8a2fb4d523c6" providerId="AD" clId="Web-{59CFDB22-A2B6-3135-AC2E-5A68C3EDF3D9}" dt="2024-12-09T14:19:57.634" v="7" actId="1076"/>
          <ac:spMkLst>
            <pc:docMk/>
            <pc:sldMk cId="2201316419" sldId="404"/>
            <ac:spMk id="2" creationId="{93543943-13D6-9A6F-AA87-61FCC1136D17}"/>
          </ac:spMkLst>
        </pc:spChg>
      </pc:sldChg>
      <pc:sldChg chg="modSp">
        <pc:chgData name="Thihanh Tran" userId="S::tran0507@algonquinlive.com::5eb652ff-7aa6-4be6-92ac-8a2fb4d523c6" providerId="AD" clId="Web-{59CFDB22-A2B6-3135-AC2E-5A68C3EDF3D9}" dt="2024-12-09T14:19:33.633" v="4" actId="1076"/>
        <pc:sldMkLst>
          <pc:docMk/>
          <pc:sldMk cId="4185838674" sldId="406"/>
        </pc:sldMkLst>
        <pc:spChg chg="mod">
          <ac:chgData name="Thihanh Tran" userId="S::tran0507@algonquinlive.com::5eb652ff-7aa6-4be6-92ac-8a2fb4d523c6" providerId="AD" clId="Web-{59CFDB22-A2B6-3135-AC2E-5A68C3EDF3D9}" dt="2024-12-09T14:19:33.633" v="4" actId="1076"/>
          <ac:spMkLst>
            <pc:docMk/>
            <pc:sldMk cId="4185838674" sldId="406"/>
            <ac:spMk id="2" creationId="{D8316C9C-B3F4-62E5-6B51-D4087EC55C0F}"/>
          </ac:spMkLst>
        </pc:spChg>
        <pc:picChg chg="mod">
          <ac:chgData name="Thihanh Tran" userId="S::tran0507@algonquinlive.com::5eb652ff-7aa6-4be6-92ac-8a2fb4d523c6" providerId="AD" clId="Web-{59CFDB22-A2B6-3135-AC2E-5A68C3EDF3D9}" dt="2024-12-09T14:18:30.850" v="2" actId="1076"/>
          <ac:picMkLst>
            <pc:docMk/>
            <pc:sldMk cId="4185838674" sldId="406"/>
            <ac:picMk id="5" creationId="{03814775-5A4D-F9D0-D038-00367174E516}"/>
          </ac:picMkLst>
        </pc:picChg>
        <pc:picChg chg="mod">
          <ac:chgData name="Thihanh Tran" userId="S::tran0507@algonquinlive.com::5eb652ff-7aa6-4be6-92ac-8a2fb4d523c6" providerId="AD" clId="Web-{59CFDB22-A2B6-3135-AC2E-5A68C3EDF3D9}" dt="2024-12-09T14:18:37.100" v="3" actId="1076"/>
          <ac:picMkLst>
            <pc:docMk/>
            <pc:sldMk cId="4185838674" sldId="406"/>
            <ac:picMk id="6" creationId="{898948C5-C345-D538-5450-D54DBC1D5EFF}"/>
          </ac:picMkLst>
        </pc:picChg>
      </pc:sldChg>
      <pc:sldChg chg="modSp">
        <pc:chgData name="Thihanh Tran" userId="S::tran0507@algonquinlive.com::5eb652ff-7aa6-4be6-92ac-8a2fb4d523c6" providerId="AD" clId="Web-{59CFDB22-A2B6-3135-AC2E-5A68C3EDF3D9}" dt="2024-12-09T14:19:38.946" v="5" actId="1076"/>
        <pc:sldMkLst>
          <pc:docMk/>
          <pc:sldMk cId="4195255416" sldId="407"/>
        </pc:sldMkLst>
        <pc:spChg chg="mod">
          <ac:chgData name="Thihanh Tran" userId="S::tran0507@algonquinlive.com::5eb652ff-7aa6-4be6-92ac-8a2fb4d523c6" providerId="AD" clId="Web-{59CFDB22-A2B6-3135-AC2E-5A68C3EDF3D9}" dt="2024-12-09T14:19:38.946" v="5" actId="1076"/>
          <ac:spMkLst>
            <pc:docMk/>
            <pc:sldMk cId="4195255416" sldId="407"/>
            <ac:spMk id="2" creationId="{8B5423DD-B528-7746-3C75-BD0E2B5238C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09-Dec-24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9T14:17:54.880"/>
    </inkml:context>
    <inkml:brush xml:id="br0">
      <inkml:brushProperty name="width" value="0.1" units="cm"/>
      <inkml:brushProperty name="height" value="0.1" units="cm"/>
      <inkml:brushProperty name="color" value="#F6630D"/>
    </inkml:brush>
  </inkml:definitions>
  <inkml:trace contextRef="#ctx0" brushRef="#br0">23918 6888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09-Dec-24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34382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29754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199CD-3E1B-4AE6-990F-76F925F5EA9F}"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053245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199CD-3E1B-4AE6-990F-76F925F5EA9F}"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84984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79F1F0E-8DF0-62EB-B3C8-C6E1AEA0259F}"/>
              </a:ext>
            </a:extLst>
          </p:cNvPr>
          <p:cNvGrpSpPr/>
          <p:nvPr userDrawn="1"/>
        </p:nvGrpSpPr>
        <p:grpSpPr>
          <a:xfrm>
            <a:off x="455612" y="830375"/>
            <a:ext cx="11353797" cy="360893"/>
            <a:chOff x="455612" y="830374"/>
            <a:chExt cx="11353797" cy="551233"/>
          </a:xfrm>
          <a:gradFill>
            <a:gsLst>
              <a:gs pos="0">
                <a:schemeClr val="bg2"/>
              </a:gs>
              <a:gs pos="100000">
                <a:schemeClr val="bg2">
                  <a:lumMod val="90000"/>
                  <a:lumOff val="10000"/>
                </a:schemeClr>
              </a:gs>
            </a:gsLst>
            <a:lin ang="16200000" scaled="1"/>
          </a:gradFill>
        </p:grpSpPr>
        <p:sp>
          <p:nvSpPr>
            <p:cNvPr id="32" name="Parallelogram 31">
              <a:extLst>
                <a:ext uri="{FF2B5EF4-FFF2-40B4-BE49-F238E27FC236}">
                  <a16:creationId xmlns:a16="http://schemas.microsoft.com/office/drawing/2014/main" id="{24CC1C1D-653F-14A0-54A0-6492ABCC273D}"/>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92049B2C-54AB-505F-2572-7CD19C3D968A}"/>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4" name="Parallelogram 33">
              <a:extLst>
                <a:ext uri="{FF2B5EF4-FFF2-40B4-BE49-F238E27FC236}">
                  <a16:creationId xmlns:a16="http://schemas.microsoft.com/office/drawing/2014/main" id="{E23FD261-2FDC-1CD9-A732-906B64F405AB}"/>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5" name="Parallelogram 34">
              <a:extLst>
                <a:ext uri="{FF2B5EF4-FFF2-40B4-BE49-F238E27FC236}">
                  <a16:creationId xmlns:a16="http://schemas.microsoft.com/office/drawing/2014/main" id="{B90AE363-FA57-0E86-3B4F-5E0A0806185D}"/>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6" name="Parallelogram 35">
              <a:extLst>
                <a:ext uri="{FF2B5EF4-FFF2-40B4-BE49-F238E27FC236}">
                  <a16:creationId xmlns:a16="http://schemas.microsoft.com/office/drawing/2014/main" id="{4137775E-DBE1-BA92-6BCD-E9944273E622}"/>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7" name="Parallelogram 36">
              <a:extLst>
                <a:ext uri="{FF2B5EF4-FFF2-40B4-BE49-F238E27FC236}">
                  <a16:creationId xmlns:a16="http://schemas.microsoft.com/office/drawing/2014/main" id="{969524EC-636E-4802-109E-EE71B9D4EB96}"/>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8" name="Parallelogram 37">
              <a:extLst>
                <a:ext uri="{FF2B5EF4-FFF2-40B4-BE49-F238E27FC236}">
                  <a16:creationId xmlns:a16="http://schemas.microsoft.com/office/drawing/2014/main" id="{A03E2BFD-896B-BEC0-29BD-917248BCC6E8}"/>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9" name="Parallelogram 38">
              <a:extLst>
                <a:ext uri="{FF2B5EF4-FFF2-40B4-BE49-F238E27FC236}">
                  <a16:creationId xmlns:a16="http://schemas.microsoft.com/office/drawing/2014/main" id="{849527DE-31CB-858E-9758-616F93A85AE1}"/>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0" name="Parallelogram 39">
              <a:extLst>
                <a:ext uri="{FF2B5EF4-FFF2-40B4-BE49-F238E27FC236}">
                  <a16:creationId xmlns:a16="http://schemas.microsoft.com/office/drawing/2014/main" id="{87C850F0-0452-2D8B-D0FC-FBB759016D05}"/>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1" name="Parallelogram 40">
              <a:extLst>
                <a:ext uri="{FF2B5EF4-FFF2-40B4-BE49-F238E27FC236}">
                  <a16:creationId xmlns:a16="http://schemas.microsoft.com/office/drawing/2014/main" id="{11721AD6-6F30-0F58-A50E-32AF0FFCB1F9}"/>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2" name="Parallelogram 41">
              <a:extLst>
                <a:ext uri="{FF2B5EF4-FFF2-40B4-BE49-F238E27FC236}">
                  <a16:creationId xmlns:a16="http://schemas.microsoft.com/office/drawing/2014/main" id="{31E989A6-CA34-B2A2-552B-4FF5F76F9F40}"/>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3" name="Parallelogram 42">
              <a:extLst>
                <a:ext uri="{FF2B5EF4-FFF2-40B4-BE49-F238E27FC236}">
                  <a16:creationId xmlns:a16="http://schemas.microsoft.com/office/drawing/2014/main" id="{6E8597AB-CD80-E7F0-F72F-40DFF3012FC5}"/>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4" name="Parallelogram 43">
              <a:extLst>
                <a:ext uri="{FF2B5EF4-FFF2-40B4-BE49-F238E27FC236}">
                  <a16:creationId xmlns:a16="http://schemas.microsoft.com/office/drawing/2014/main" id="{B5A2B040-E43D-ED66-F37F-E956857A55FA}"/>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5" name="Parallelogram 44">
              <a:extLst>
                <a:ext uri="{FF2B5EF4-FFF2-40B4-BE49-F238E27FC236}">
                  <a16:creationId xmlns:a16="http://schemas.microsoft.com/office/drawing/2014/main" id="{19B8B1CB-3502-9821-3B34-67B4601C88A7}"/>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6" name="Parallelogram 45">
              <a:extLst>
                <a:ext uri="{FF2B5EF4-FFF2-40B4-BE49-F238E27FC236}">
                  <a16:creationId xmlns:a16="http://schemas.microsoft.com/office/drawing/2014/main" id="{335C657D-422D-A995-B64D-619B6A571325}"/>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cxnSp>
        <p:nvCxnSpPr>
          <p:cNvPr id="47" name="Straight Connector 46">
            <a:extLst>
              <a:ext uri="{FF2B5EF4-FFF2-40B4-BE49-F238E27FC236}">
                <a16:creationId xmlns:a16="http://schemas.microsoft.com/office/drawing/2014/main" id="{3821D693-8EFB-0671-CF70-84C0E591B0C4}"/>
              </a:ext>
            </a:extLst>
          </p:cNvPr>
          <p:cNvCxnSpPr/>
          <p:nvPr userDrawn="1"/>
        </p:nvCxnSpPr>
        <p:spPr>
          <a:xfrm rot="10800000">
            <a:off x="455612" y="1447799"/>
            <a:ext cx="1135379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F43CFFE-3C15-DA64-2463-80330D89A4B9}"/>
              </a:ext>
            </a:extLst>
          </p:cNvPr>
          <p:cNvCxnSpPr/>
          <p:nvPr userDrawn="1"/>
        </p:nvCxnSpPr>
        <p:spPr>
          <a:xfrm rot="10800000">
            <a:off x="455612" y="1191269"/>
            <a:ext cx="1135379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DBBBDCC-257F-24EC-27A6-227D45936C92}"/>
              </a:ext>
            </a:extLst>
          </p:cNvPr>
          <p:cNvSpPr>
            <a:spLocks noGrp="1"/>
          </p:cNvSpPr>
          <p:nvPr>
            <p:ph type="title"/>
          </p:nvPr>
        </p:nvSpPr>
        <p:spPr>
          <a:xfrm>
            <a:off x="3803904" y="1984248"/>
            <a:ext cx="8001000" cy="2359152"/>
          </a:xfrm>
        </p:spPr>
        <p:txBody>
          <a:bodyPr>
            <a:normAutofit/>
          </a:bodyPr>
          <a:lstStyle>
            <a:lvl1pPr algn="l">
              <a:defRPr sz="4400" spc="-15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3803904" y="4379976"/>
            <a:ext cx="8001000" cy="1033272"/>
          </a:xfrm>
        </p:spPr>
        <p:txBody>
          <a:bodyPr>
            <a:normAutofit/>
          </a:bodyPr>
          <a:lstStyle>
            <a:lvl1pPr marL="0" indent="0" algn="l">
              <a:spcBef>
                <a:spcPts val="0"/>
              </a:spcBef>
              <a:buNone/>
              <a:defRPr sz="1800" b="1" cap="all" spc="2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5" name="Group 4">
            <a:extLst>
              <a:ext uri="{FF2B5EF4-FFF2-40B4-BE49-F238E27FC236}">
                <a16:creationId xmlns:a16="http://schemas.microsoft.com/office/drawing/2014/main" id="{9F4D3A5D-9665-1463-8327-4E15CDD4E786}"/>
              </a:ext>
            </a:extLst>
          </p:cNvPr>
          <p:cNvGrpSpPr/>
          <p:nvPr userDrawn="1"/>
        </p:nvGrpSpPr>
        <p:grpSpPr>
          <a:xfrm>
            <a:off x="982255" y="2281053"/>
            <a:ext cx="2286082" cy="2295894"/>
            <a:chOff x="982255" y="2281053"/>
            <a:chExt cx="2286082" cy="2295894"/>
          </a:xfrm>
        </p:grpSpPr>
        <p:pic>
          <p:nvPicPr>
            <p:cNvPr id="6" name="Graphic 5">
              <a:extLst>
                <a:ext uri="{FF2B5EF4-FFF2-40B4-BE49-F238E27FC236}">
                  <a16:creationId xmlns:a16="http://schemas.microsoft.com/office/drawing/2014/main" id="{B5C18144-9323-970D-DF65-B42D339F53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2255" y="2281053"/>
              <a:ext cx="2286082" cy="2295894"/>
            </a:xfrm>
            <a:prstGeom prst="rect">
              <a:avLst/>
            </a:prstGeom>
          </p:spPr>
        </p:pic>
        <p:sp>
          <p:nvSpPr>
            <p:cNvPr id="10" name="Oval 9">
              <a:extLst>
                <a:ext uri="{FF2B5EF4-FFF2-40B4-BE49-F238E27FC236}">
                  <a16:creationId xmlns:a16="http://schemas.microsoft.com/office/drawing/2014/main" id="{692D720A-50F8-524A-E72A-32B073A15EA3}"/>
                </a:ext>
              </a:extLst>
            </p:cNvPr>
            <p:cNvSpPr/>
            <p:nvPr/>
          </p:nvSpPr>
          <p:spPr>
            <a:xfrm>
              <a:off x="1793080" y="3120710"/>
              <a:ext cx="691763" cy="691763"/>
            </a:xfrm>
            <a:prstGeom prst="ellipse">
              <a:avLst/>
            </a:prstGeom>
            <a:noFill/>
            <a:ln>
              <a:solidFill>
                <a:schemeClr val="tx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cxnSp>
        <p:nvCxnSpPr>
          <p:cNvPr id="49" name="Straight Connector 48">
            <a:extLst>
              <a:ext uri="{FF2B5EF4-FFF2-40B4-BE49-F238E27FC236}">
                <a16:creationId xmlns:a16="http://schemas.microsoft.com/office/drawing/2014/main" id="{29542C9E-426B-E68F-C132-EDEAD07A758E}"/>
              </a:ext>
            </a:extLst>
          </p:cNvPr>
          <p:cNvCxnSpPr/>
          <p:nvPr userDrawn="1"/>
        </p:nvCxnSpPr>
        <p:spPr>
          <a:xfrm rot="10800000">
            <a:off x="455611" y="831038"/>
            <a:ext cx="11353792"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FA1E96BB-4B51-AF19-15EA-803FCE1BCA9E}"/>
              </a:ext>
            </a:extLst>
          </p:cNvPr>
          <p:cNvGrpSpPr/>
          <p:nvPr userDrawn="1"/>
        </p:nvGrpSpPr>
        <p:grpSpPr>
          <a:xfrm>
            <a:off x="455611" y="5661786"/>
            <a:ext cx="11353797" cy="360893"/>
            <a:chOff x="455612" y="830374"/>
            <a:chExt cx="11353797" cy="551233"/>
          </a:xfrm>
          <a:gradFill>
            <a:gsLst>
              <a:gs pos="0">
                <a:schemeClr val="bg2"/>
              </a:gs>
              <a:gs pos="100000">
                <a:schemeClr val="bg2">
                  <a:lumMod val="90000"/>
                  <a:lumOff val="10000"/>
                </a:schemeClr>
              </a:gs>
            </a:gsLst>
            <a:lin ang="5400000" scaled="0"/>
          </a:gradFill>
        </p:grpSpPr>
        <p:sp>
          <p:nvSpPr>
            <p:cNvPr id="51" name="Parallelogram 50">
              <a:extLst>
                <a:ext uri="{FF2B5EF4-FFF2-40B4-BE49-F238E27FC236}">
                  <a16:creationId xmlns:a16="http://schemas.microsoft.com/office/drawing/2014/main" id="{44788C66-17F7-D9FE-31CB-95EE947F964B}"/>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2" name="Parallelogram 51">
              <a:extLst>
                <a:ext uri="{FF2B5EF4-FFF2-40B4-BE49-F238E27FC236}">
                  <a16:creationId xmlns:a16="http://schemas.microsoft.com/office/drawing/2014/main" id="{31B611EC-0253-A614-C481-A1FCD9B63143}"/>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3" name="Parallelogram 52">
              <a:extLst>
                <a:ext uri="{FF2B5EF4-FFF2-40B4-BE49-F238E27FC236}">
                  <a16:creationId xmlns:a16="http://schemas.microsoft.com/office/drawing/2014/main" id="{03E97C15-99B2-C628-FF01-1760B604D9C8}"/>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2AEDCD07-A50E-9AD7-7C5F-E6A58BDF0E00}"/>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5" name="Parallelogram 54">
              <a:extLst>
                <a:ext uri="{FF2B5EF4-FFF2-40B4-BE49-F238E27FC236}">
                  <a16:creationId xmlns:a16="http://schemas.microsoft.com/office/drawing/2014/main" id="{2E1F0CA3-2F0D-C8C9-A26C-A94E8F9D5A6B}"/>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6" name="Parallelogram 55">
              <a:extLst>
                <a:ext uri="{FF2B5EF4-FFF2-40B4-BE49-F238E27FC236}">
                  <a16:creationId xmlns:a16="http://schemas.microsoft.com/office/drawing/2014/main" id="{D2E8B704-7C74-5ABD-8551-0F18687DB3AD}"/>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7" name="Parallelogram 56">
              <a:extLst>
                <a:ext uri="{FF2B5EF4-FFF2-40B4-BE49-F238E27FC236}">
                  <a16:creationId xmlns:a16="http://schemas.microsoft.com/office/drawing/2014/main" id="{4DD0D25B-B68E-52C8-F485-82EFD6F534D3}"/>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8" name="Parallelogram 57">
              <a:extLst>
                <a:ext uri="{FF2B5EF4-FFF2-40B4-BE49-F238E27FC236}">
                  <a16:creationId xmlns:a16="http://schemas.microsoft.com/office/drawing/2014/main" id="{C0F9169B-78AC-E723-9732-25A301F5157B}"/>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9" name="Parallelogram 58">
              <a:extLst>
                <a:ext uri="{FF2B5EF4-FFF2-40B4-BE49-F238E27FC236}">
                  <a16:creationId xmlns:a16="http://schemas.microsoft.com/office/drawing/2014/main" id="{D44E897D-3BAE-3070-F317-7B7737736385}"/>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0" name="Parallelogram 59">
              <a:extLst>
                <a:ext uri="{FF2B5EF4-FFF2-40B4-BE49-F238E27FC236}">
                  <a16:creationId xmlns:a16="http://schemas.microsoft.com/office/drawing/2014/main" id="{D12434D8-E614-02C4-35C5-5A8210624C5D}"/>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1" name="Parallelogram 60">
              <a:extLst>
                <a:ext uri="{FF2B5EF4-FFF2-40B4-BE49-F238E27FC236}">
                  <a16:creationId xmlns:a16="http://schemas.microsoft.com/office/drawing/2014/main" id="{25D0EC30-F0CD-7028-07C6-31A0A46F5687}"/>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2" name="Parallelogram 61">
              <a:extLst>
                <a:ext uri="{FF2B5EF4-FFF2-40B4-BE49-F238E27FC236}">
                  <a16:creationId xmlns:a16="http://schemas.microsoft.com/office/drawing/2014/main" id="{15C53FD7-0571-AFB4-76B8-C165647B0CF8}"/>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3" name="Parallelogram 62">
              <a:extLst>
                <a:ext uri="{FF2B5EF4-FFF2-40B4-BE49-F238E27FC236}">
                  <a16:creationId xmlns:a16="http://schemas.microsoft.com/office/drawing/2014/main" id="{F8C6A87F-6FA6-0F77-131A-0AE2A7E5FEBB}"/>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4" name="Parallelogram 63">
              <a:extLst>
                <a:ext uri="{FF2B5EF4-FFF2-40B4-BE49-F238E27FC236}">
                  <a16:creationId xmlns:a16="http://schemas.microsoft.com/office/drawing/2014/main" id="{4696A920-0DEB-EB7A-DD1B-6ECABD381673}"/>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5" name="Parallelogram 64">
              <a:extLst>
                <a:ext uri="{FF2B5EF4-FFF2-40B4-BE49-F238E27FC236}">
                  <a16:creationId xmlns:a16="http://schemas.microsoft.com/office/drawing/2014/main" id="{FFD56427-82E5-DFD7-1956-AEFF3610C52D}"/>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965F467F-C705-E684-A579-DB2879650B17}"/>
              </a:ext>
            </a:extLst>
          </p:cNvPr>
          <p:cNvGrpSpPr/>
          <p:nvPr userDrawn="1"/>
        </p:nvGrpSpPr>
        <p:grpSpPr>
          <a:xfrm>
            <a:off x="455617" y="5410200"/>
            <a:ext cx="11353792" cy="616755"/>
            <a:chOff x="760415" y="7127111"/>
            <a:chExt cx="10286999" cy="1148707"/>
          </a:xfrm>
        </p:grpSpPr>
        <p:cxnSp>
          <p:nvCxnSpPr>
            <p:cNvPr id="67" name="Straight Connector 66">
              <a:extLst>
                <a:ext uri="{FF2B5EF4-FFF2-40B4-BE49-F238E27FC236}">
                  <a16:creationId xmlns:a16="http://schemas.microsoft.com/office/drawing/2014/main" id="{2F18B3D9-7217-BFE4-FE9A-DEDDDB26C748}"/>
                </a:ext>
              </a:extLst>
            </p:cNvPr>
            <p:cNvCxnSpPr/>
            <p:nvPr/>
          </p:nvCxnSpPr>
          <p:spPr>
            <a:xfrm>
              <a:off x="760416" y="8275818"/>
              <a:ext cx="10286997"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675D9E7-2DF6-6560-CC21-E81551E9AB0A}"/>
                </a:ext>
              </a:extLst>
            </p:cNvPr>
            <p:cNvCxnSpPr/>
            <p:nvPr/>
          </p:nvCxnSpPr>
          <p:spPr>
            <a:xfrm>
              <a:off x="760415" y="7127111"/>
              <a:ext cx="1028699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69" name="Straight Connector 68">
            <a:extLst>
              <a:ext uri="{FF2B5EF4-FFF2-40B4-BE49-F238E27FC236}">
                <a16:creationId xmlns:a16="http://schemas.microsoft.com/office/drawing/2014/main" id="{8DDEDD67-EA3D-363D-8A40-D49E5F1B4C1C}"/>
              </a:ext>
            </a:extLst>
          </p:cNvPr>
          <p:cNvCxnSpPr/>
          <p:nvPr userDrawn="1"/>
        </p:nvCxnSpPr>
        <p:spPr>
          <a:xfrm>
            <a:off x="455617" y="5666723"/>
            <a:ext cx="11353792"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C55C-9AF8-EB7E-D4A4-C30E6C649772}"/>
              </a:ext>
            </a:extLst>
          </p:cNvPr>
          <p:cNvSpPr>
            <a:spLocks noGrp="1"/>
          </p:cNvSpPr>
          <p:nvPr>
            <p:ph type="title"/>
          </p:nvPr>
        </p:nvSpPr>
        <p:spPr>
          <a:xfrm>
            <a:off x="455602" y="4361688"/>
            <a:ext cx="11356848" cy="1673352"/>
          </a:xfrm>
        </p:spPr>
        <p:txBody>
          <a:bodyPr/>
          <a:lstStyle/>
          <a:p>
            <a:r>
              <a:rPr lang="en-US"/>
              <a:t>Click to edit Master title style</a:t>
            </a:r>
          </a:p>
        </p:txBody>
      </p:sp>
      <p:sp>
        <p:nvSpPr>
          <p:cNvPr id="17" name="Table Placeholder 15">
            <a:extLst>
              <a:ext uri="{FF2B5EF4-FFF2-40B4-BE49-F238E27FC236}">
                <a16:creationId xmlns:a16="http://schemas.microsoft.com/office/drawing/2014/main" id="{FA33993F-8FA8-07DB-3B69-E1A22B18849E}"/>
              </a:ext>
            </a:extLst>
          </p:cNvPr>
          <p:cNvSpPr>
            <a:spLocks noGrp="1"/>
          </p:cNvSpPr>
          <p:nvPr>
            <p:ph type="tbl" sz="quarter" idx="15"/>
          </p:nvPr>
        </p:nvSpPr>
        <p:spPr>
          <a:xfrm>
            <a:off x="455613" y="830263"/>
            <a:ext cx="5789612" cy="3532187"/>
          </a:xfrm>
        </p:spPr>
        <p:txBody>
          <a:bodyPr/>
          <a:lstStyle/>
          <a:p>
            <a:endParaRPr lang="en-US"/>
          </a:p>
        </p:txBody>
      </p:sp>
      <p:sp>
        <p:nvSpPr>
          <p:cNvPr id="12" name="Content Placeholder 40">
            <a:extLst>
              <a:ext uri="{FF2B5EF4-FFF2-40B4-BE49-F238E27FC236}">
                <a16:creationId xmlns:a16="http://schemas.microsoft.com/office/drawing/2014/main" id="{A95C8986-0A58-82D9-4156-FD62D9F187C3}"/>
              </a:ext>
            </a:extLst>
          </p:cNvPr>
          <p:cNvSpPr>
            <a:spLocks noGrp="1"/>
          </p:cNvSpPr>
          <p:nvPr>
            <p:ph sz="quarter" idx="13"/>
          </p:nvPr>
        </p:nvSpPr>
        <p:spPr>
          <a:xfrm>
            <a:off x="6675120" y="1225296"/>
            <a:ext cx="4645152" cy="2816352"/>
          </a:xfrm>
        </p:spPr>
        <p:txBody>
          <a:bodyPr anchor="t"/>
          <a:lstStyle>
            <a:lvl1pPr marL="228600" indent="-228600">
              <a:lnSpc>
                <a:spcPct val="90000"/>
              </a:lnSpc>
              <a:spcBef>
                <a:spcPts val="1800"/>
              </a:spcBef>
              <a:buFont typeface="Arial" panose="020B0604020202020204" pitchFamily="34" charset="0"/>
              <a:buChar char="•"/>
              <a:defRPr sz="1800"/>
            </a:lvl1pPr>
            <a:lvl2pPr marL="457200">
              <a:defRPr/>
            </a:lvl2pPr>
            <a:lvl3pPr marL="914400">
              <a:defRPr/>
            </a:lvl3pPr>
            <a:lvl4pPr marL="1371600">
              <a:defRPr/>
            </a:lvl4pPr>
            <a:lvl5pPr marL="18288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DC044-78B6-9932-0415-93ACBF93137F}"/>
              </a:ext>
            </a:extLst>
          </p:cNvPr>
          <p:cNvSpPr>
            <a:spLocks noGrp="1"/>
          </p:cNvSpPr>
          <p:nvPr>
            <p:ph type="dt" sz="half" idx="11"/>
          </p:nvPr>
        </p:nvSpPr>
        <p:spPr/>
        <p:txBody>
          <a:bodyPr/>
          <a:lstStyle/>
          <a:p>
            <a:r>
              <a:rPr lang="en-US"/>
              <a:t>20XX</a:t>
            </a:r>
          </a:p>
        </p:txBody>
      </p:sp>
      <p:sp>
        <p:nvSpPr>
          <p:cNvPr id="3" name="Footer Placeholder 2">
            <a:extLst>
              <a:ext uri="{FF2B5EF4-FFF2-40B4-BE49-F238E27FC236}">
                <a16:creationId xmlns:a16="http://schemas.microsoft.com/office/drawing/2014/main" id="{780965DC-0B8B-F872-935E-9D9D3721E34A}"/>
              </a:ext>
            </a:extLst>
          </p:cNvPr>
          <p:cNvSpPr>
            <a:spLocks noGrp="1"/>
          </p:cNvSpPr>
          <p:nvPr>
            <p:ph type="ftr" sz="quarter" idx="10"/>
          </p:nvPr>
        </p:nvSpPr>
        <p:spPr/>
        <p:txBody>
          <a:bodyPr/>
          <a:lstStyle/>
          <a:p>
            <a:r>
              <a:rPr lang="en-US"/>
              <a:t>Add a footer</a:t>
            </a:r>
          </a:p>
        </p:txBody>
      </p:sp>
      <p:sp>
        <p:nvSpPr>
          <p:cNvPr id="5" name="Slide Number Placeholder 4">
            <a:extLst>
              <a:ext uri="{FF2B5EF4-FFF2-40B4-BE49-F238E27FC236}">
                <a16:creationId xmlns:a16="http://schemas.microsoft.com/office/drawing/2014/main" id="{B763E988-0054-287A-6AAE-06E21E1DB796}"/>
              </a:ext>
            </a:extLst>
          </p:cNvPr>
          <p:cNvSpPr>
            <a:spLocks noGrp="1"/>
          </p:cNvSpPr>
          <p:nvPr>
            <p:ph type="sldNum" sz="quarter" idx="12"/>
          </p:nvPr>
        </p:nvSpPr>
        <p:spPr/>
        <p:txBody>
          <a:bodyPr/>
          <a:lstStyle/>
          <a:p>
            <a:fld id="{2A013F82-EE5E-44EE-A61D-E31C6657F26F}" type="slidenum">
              <a:rPr lang="en-US" smtClean="0"/>
              <a:pPr/>
              <a:t>‹#›</a:t>
            </a:fld>
            <a:endParaRPr lang="en-US"/>
          </a:p>
        </p:txBody>
      </p:sp>
      <p:cxnSp>
        <p:nvCxnSpPr>
          <p:cNvPr id="8" name="Straight Connector 7">
            <a:extLst>
              <a:ext uri="{FF2B5EF4-FFF2-40B4-BE49-F238E27FC236}">
                <a16:creationId xmlns:a16="http://schemas.microsoft.com/office/drawing/2014/main" id="{F2FFFB8A-B590-C981-BB08-04BD3554C8D7}"/>
              </a:ext>
            </a:extLst>
          </p:cNvPr>
          <p:cNvCxnSpPr>
            <a:cxnSpLocks/>
          </p:cNvCxnSpPr>
          <p:nvPr userDrawn="1"/>
        </p:nvCxnSpPr>
        <p:spPr>
          <a:xfrm>
            <a:off x="6245008" y="831037"/>
            <a:ext cx="0" cy="3512363"/>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5DF137B-3968-16D7-F0A8-AD9DD42AB975}"/>
              </a:ext>
            </a:extLst>
          </p:cNvPr>
          <p:cNvCxnSpPr>
            <a:cxnSpLocks/>
          </p:cNvCxnSpPr>
          <p:nvPr userDrawn="1"/>
        </p:nvCxnSpPr>
        <p:spPr>
          <a:xfrm>
            <a:off x="455617" y="4343400"/>
            <a:ext cx="11353787"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84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02" y="831035"/>
            <a:ext cx="11353801" cy="1609344"/>
          </a:xfrm>
        </p:spPr>
        <p:txBody>
          <a:bodyPr/>
          <a:lstStyle/>
          <a:p>
            <a:r>
              <a:rPr lang="en-US"/>
              <a:t>Click to edit Master title style</a:t>
            </a:r>
            <a:endParaRPr/>
          </a:p>
        </p:txBody>
      </p:sp>
      <p:sp>
        <p:nvSpPr>
          <p:cNvPr id="3" name="Content Placeholder 2"/>
          <p:cNvSpPr>
            <a:spLocks noGrp="1"/>
          </p:cNvSpPr>
          <p:nvPr>
            <p:ph idx="1"/>
          </p:nvPr>
        </p:nvSpPr>
        <p:spPr>
          <a:xfrm>
            <a:off x="457200" y="2441448"/>
            <a:ext cx="11356848" cy="3584448"/>
          </a:xfrm>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20XX</a:t>
            </a:r>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692176E-3B49-0477-AA91-E6395EC3F77D}"/>
              </a:ext>
            </a:extLst>
          </p:cNvPr>
          <p:cNvSpPr>
            <a:spLocks noGrp="1"/>
          </p:cNvSpPr>
          <p:nvPr>
            <p:ph type="title"/>
          </p:nvPr>
        </p:nvSpPr>
        <p:spPr>
          <a:xfrm>
            <a:off x="455602" y="831035"/>
            <a:ext cx="11353801" cy="1609344"/>
          </a:xfrm>
        </p:spPr>
        <p:txBody>
          <a:bodyPr/>
          <a:lstStyle/>
          <a:p>
            <a:r>
              <a:rPr lang="en-US"/>
              <a:t>Click to edit Master title style</a:t>
            </a:r>
            <a:endParaRPr/>
          </a:p>
        </p:txBody>
      </p:sp>
      <p:sp>
        <p:nvSpPr>
          <p:cNvPr id="13" name="Content Placeholder 40">
            <a:extLst>
              <a:ext uri="{FF2B5EF4-FFF2-40B4-BE49-F238E27FC236}">
                <a16:creationId xmlns:a16="http://schemas.microsoft.com/office/drawing/2014/main" id="{7C8F3378-EB27-AC31-6C44-8CB4DBF4C563}"/>
              </a:ext>
            </a:extLst>
          </p:cNvPr>
          <p:cNvSpPr>
            <a:spLocks noGrp="1"/>
          </p:cNvSpPr>
          <p:nvPr>
            <p:ph sz="quarter" idx="14"/>
          </p:nvPr>
        </p:nvSpPr>
        <p:spPr>
          <a:xfrm>
            <a:off x="914400" y="2971800"/>
            <a:ext cx="4645152" cy="2807208"/>
          </a:xfrm>
        </p:spPr>
        <p:txBody>
          <a:bodyPr anchor="t">
            <a:normAutofit/>
          </a:bodyPr>
          <a:lstStyle>
            <a:lvl1pPr marL="228600" indent="-228600">
              <a:lnSpc>
                <a:spcPct val="90000"/>
              </a:lnSpc>
              <a:spcBef>
                <a:spcPts val="1800"/>
              </a:spcBef>
              <a:buFont typeface="Arial" panose="020B0604020202020204" pitchFamily="34" charset="0"/>
              <a:buChar cha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40">
            <a:extLst>
              <a:ext uri="{FF2B5EF4-FFF2-40B4-BE49-F238E27FC236}">
                <a16:creationId xmlns:a16="http://schemas.microsoft.com/office/drawing/2014/main" id="{A95C8986-0A58-82D9-4156-FD62D9F187C3}"/>
              </a:ext>
            </a:extLst>
          </p:cNvPr>
          <p:cNvSpPr>
            <a:spLocks noGrp="1"/>
          </p:cNvSpPr>
          <p:nvPr>
            <p:ph sz="quarter" idx="13"/>
          </p:nvPr>
        </p:nvSpPr>
        <p:spPr>
          <a:xfrm>
            <a:off x="6784848" y="2971800"/>
            <a:ext cx="4645152" cy="2807208"/>
          </a:xfrm>
        </p:spPr>
        <p:txBody>
          <a:bodyPr anchor="t">
            <a:normAutofit/>
          </a:bodyPr>
          <a:lstStyle>
            <a:lvl1pPr marL="0" indent="0">
              <a:lnSpc>
                <a:spcPct val="90000"/>
              </a:lnSpc>
              <a:spcBef>
                <a:spcPts val="1800"/>
              </a:spcBef>
              <a:buFont typeface="Arial" panose="020B0604020202020204" pitchFamily="34" charset="0"/>
              <a:buNone/>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DC044-78B6-9932-0415-93ACBF93137F}"/>
              </a:ext>
            </a:extLst>
          </p:cNvPr>
          <p:cNvSpPr>
            <a:spLocks noGrp="1"/>
          </p:cNvSpPr>
          <p:nvPr>
            <p:ph type="dt" sz="half" idx="11"/>
          </p:nvPr>
        </p:nvSpPr>
        <p:spPr/>
        <p:txBody>
          <a:bodyPr/>
          <a:lstStyle/>
          <a:p>
            <a:r>
              <a:rPr lang="en-US"/>
              <a:t>20XX</a:t>
            </a:r>
          </a:p>
        </p:txBody>
      </p:sp>
      <p:sp>
        <p:nvSpPr>
          <p:cNvPr id="3" name="Footer Placeholder 2">
            <a:extLst>
              <a:ext uri="{FF2B5EF4-FFF2-40B4-BE49-F238E27FC236}">
                <a16:creationId xmlns:a16="http://schemas.microsoft.com/office/drawing/2014/main" id="{780965DC-0B8B-F872-935E-9D9D3721E34A}"/>
              </a:ext>
            </a:extLst>
          </p:cNvPr>
          <p:cNvSpPr>
            <a:spLocks noGrp="1"/>
          </p:cNvSpPr>
          <p:nvPr>
            <p:ph type="ftr" sz="quarter" idx="10"/>
          </p:nvPr>
        </p:nvSpPr>
        <p:spPr/>
        <p:txBody>
          <a:bodyPr/>
          <a:lstStyle/>
          <a:p>
            <a:r>
              <a:rPr lang="en-US"/>
              <a:t>Add a footer</a:t>
            </a:r>
          </a:p>
        </p:txBody>
      </p:sp>
      <p:sp>
        <p:nvSpPr>
          <p:cNvPr id="5" name="Slide Number Placeholder 4">
            <a:extLst>
              <a:ext uri="{FF2B5EF4-FFF2-40B4-BE49-F238E27FC236}">
                <a16:creationId xmlns:a16="http://schemas.microsoft.com/office/drawing/2014/main" id="{B763E988-0054-287A-6AAE-06E21E1DB796}"/>
              </a:ext>
            </a:extLst>
          </p:cNvPr>
          <p:cNvSpPr>
            <a:spLocks noGrp="1"/>
          </p:cNvSpPr>
          <p:nvPr>
            <p:ph type="sldNum" sz="quarter" idx="12"/>
          </p:nvPr>
        </p:nvSpPr>
        <p:spPr/>
        <p:txBody>
          <a:bodyPr/>
          <a:lstStyle/>
          <a:p>
            <a:fld id="{2A013F82-EE5E-44EE-A61D-E31C6657F26F}" type="slidenum">
              <a:rPr lang="en-US" smtClean="0"/>
              <a:pPr/>
              <a:t>‹#›</a:t>
            </a:fld>
            <a:endParaRPr lang="en-US"/>
          </a:p>
        </p:txBody>
      </p:sp>
      <p:cxnSp>
        <p:nvCxnSpPr>
          <p:cNvPr id="14" name="Straight Connector 13">
            <a:extLst>
              <a:ext uri="{FF2B5EF4-FFF2-40B4-BE49-F238E27FC236}">
                <a16:creationId xmlns:a16="http://schemas.microsoft.com/office/drawing/2014/main" id="{E6536B7D-E277-C256-5856-F8E6C59FC5E1}"/>
              </a:ext>
            </a:extLst>
          </p:cNvPr>
          <p:cNvCxnSpPr>
            <a:cxnSpLocks/>
          </p:cNvCxnSpPr>
          <p:nvPr userDrawn="1"/>
        </p:nvCxnSpPr>
        <p:spPr>
          <a:xfrm>
            <a:off x="455617" y="2438400"/>
            <a:ext cx="1135377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52B67A-2B44-F4A3-3DE0-514550897E7D}"/>
              </a:ext>
            </a:extLst>
          </p:cNvPr>
          <p:cNvCxnSpPr>
            <a:cxnSpLocks/>
          </p:cNvCxnSpPr>
          <p:nvPr userDrawn="1"/>
        </p:nvCxnSpPr>
        <p:spPr>
          <a:xfrm>
            <a:off x="6254104" y="2438400"/>
            <a:ext cx="0" cy="358788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159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0A84-9C58-F896-0FB0-49EBCE30672F}"/>
              </a:ext>
            </a:extLst>
          </p:cNvPr>
          <p:cNvSpPr>
            <a:spLocks noGrp="1"/>
          </p:cNvSpPr>
          <p:nvPr>
            <p:ph type="title"/>
          </p:nvPr>
        </p:nvSpPr>
        <p:spPr>
          <a:xfrm>
            <a:off x="455602" y="1197864"/>
            <a:ext cx="11353801" cy="2395728"/>
          </a:xfrm>
        </p:spPr>
        <p:txBody>
          <a:bodyPr>
            <a:normAutofit/>
          </a:bodyPr>
          <a:lstStyle>
            <a:lvl1pPr>
              <a:defRPr sz="4400">
                <a:solidFill>
                  <a:schemeClr val="tx1"/>
                </a:solidFill>
              </a:defRPr>
            </a:lvl1pPr>
          </a:lstStyle>
          <a:p>
            <a:r>
              <a:rPr lang="en-US"/>
              <a:t>Click to edit Master title style</a:t>
            </a:r>
          </a:p>
        </p:txBody>
      </p:sp>
      <p:sp>
        <p:nvSpPr>
          <p:cNvPr id="42" name="Subtitle 2">
            <a:extLst>
              <a:ext uri="{FF2B5EF4-FFF2-40B4-BE49-F238E27FC236}">
                <a16:creationId xmlns:a16="http://schemas.microsoft.com/office/drawing/2014/main" id="{478C78A5-5D77-F57C-D5EA-9FED831F9DA5}"/>
              </a:ext>
            </a:extLst>
          </p:cNvPr>
          <p:cNvSpPr>
            <a:spLocks noGrp="1"/>
          </p:cNvSpPr>
          <p:nvPr>
            <p:ph type="subTitle" idx="1"/>
          </p:nvPr>
        </p:nvSpPr>
        <p:spPr>
          <a:xfrm>
            <a:off x="457200" y="3694176"/>
            <a:ext cx="11356848" cy="1975104"/>
          </a:xfrm>
        </p:spPr>
        <p:txBody>
          <a:bodyPr>
            <a:normAutofit/>
          </a:bodyPr>
          <a:lstStyle>
            <a:lvl1pPr marL="0" indent="0" algn="ctr">
              <a:lnSpc>
                <a:spcPct val="150000"/>
              </a:lnSpc>
              <a:spcBef>
                <a:spcPts val="0"/>
              </a:spcBef>
              <a:buNone/>
              <a:defRPr sz="1800" b="1" cap="all" spc="2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6" name="Group 5">
            <a:extLst>
              <a:ext uri="{FF2B5EF4-FFF2-40B4-BE49-F238E27FC236}">
                <a16:creationId xmlns:a16="http://schemas.microsoft.com/office/drawing/2014/main" id="{89272CF2-D7FA-D7DE-67B8-A8E6C0C3987C}"/>
              </a:ext>
            </a:extLst>
          </p:cNvPr>
          <p:cNvGrpSpPr/>
          <p:nvPr userDrawn="1"/>
        </p:nvGrpSpPr>
        <p:grpSpPr>
          <a:xfrm>
            <a:off x="455612" y="830375"/>
            <a:ext cx="11353797" cy="360893"/>
            <a:chOff x="455612" y="830374"/>
            <a:chExt cx="11353797" cy="551233"/>
          </a:xfrm>
          <a:gradFill>
            <a:gsLst>
              <a:gs pos="0">
                <a:schemeClr val="bg2"/>
              </a:gs>
              <a:gs pos="100000">
                <a:schemeClr val="bg2">
                  <a:lumMod val="90000"/>
                  <a:lumOff val="10000"/>
                </a:schemeClr>
              </a:gs>
            </a:gsLst>
            <a:lin ang="16200000" scaled="1"/>
          </a:gradFill>
        </p:grpSpPr>
        <p:sp>
          <p:nvSpPr>
            <p:cNvPr id="7" name="Parallelogram 6">
              <a:extLst>
                <a:ext uri="{FF2B5EF4-FFF2-40B4-BE49-F238E27FC236}">
                  <a16:creationId xmlns:a16="http://schemas.microsoft.com/office/drawing/2014/main" id="{88716FC7-1AD2-45FF-0DA3-7A1BFB1B2E07}"/>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8" name="Parallelogram 7">
              <a:extLst>
                <a:ext uri="{FF2B5EF4-FFF2-40B4-BE49-F238E27FC236}">
                  <a16:creationId xmlns:a16="http://schemas.microsoft.com/office/drawing/2014/main" id="{49BB50BB-555B-D492-C307-C81262E21B59}"/>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 name="Parallelogram 8">
              <a:extLst>
                <a:ext uri="{FF2B5EF4-FFF2-40B4-BE49-F238E27FC236}">
                  <a16:creationId xmlns:a16="http://schemas.microsoft.com/office/drawing/2014/main" id="{38408CA3-CC0E-EC5C-062F-934E485268DB}"/>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Parallelogram 9">
              <a:extLst>
                <a:ext uri="{FF2B5EF4-FFF2-40B4-BE49-F238E27FC236}">
                  <a16:creationId xmlns:a16="http://schemas.microsoft.com/office/drawing/2014/main" id="{6AE5ED21-EB43-A35B-E75A-451CB583EBA9}"/>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Parallelogram 10">
              <a:extLst>
                <a:ext uri="{FF2B5EF4-FFF2-40B4-BE49-F238E27FC236}">
                  <a16:creationId xmlns:a16="http://schemas.microsoft.com/office/drawing/2014/main" id="{BB385C5A-30D8-0BA8-828B-AB63969F183C}"/>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Parallelogram 11">
              <a:extLst>
                <a:ext uri="{FF2B5EF4-FFF2-40B4-BE49-F238E27FC236}">
                  <a16:creationId xmlns:a16="http://schemas.microsoft.com/office/drawing/2014/main" id="{B64D7533-0D81-28B1-5BCE-B377A69CCB70}"/>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Parallelogram 12">
              <a:extLst>
                <a:ext uri="{FF2B5EF4-FFF2-40B4-BE49-F238E27FC236}">
                  <a16:creationId xmlns:a16="http://schemas.microsoft.com/office/drawing/2014/main" id="{F999CAC2-3805-7790-0D5B-1C0C560FC393}"/>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Parallelogram 13">
              <a:extLst>
                <a:ext uri="{FF2B5EF4-FFF2-40B4-BE49-F238E27FC236}">
                  <a16:creationId xmlns:a16="http://schemas.microsoft.com/office/drawing/2014/main" id="{C5745A4C-04EE-2733-6012-D36B5BBBF398}"/>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5" name="Parallelogram 14">
              <a:extLst>
                <a:ext uri="{FF2B5EF4-FFF2-40B4-BE49-F238E27FC236}">
                  <a16:creationId xmlns:a16="http://schemas.microsoft.com/office/drawing/2014/main" id="{AC857CED-E2E1-89D2-A39D-654ACE08A93B}"/>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6" name="Parallelogram 15">
              <a:extLst>
                <a:ext uri="{FF2B5EF4-FFF2-40B4-BE49-F238E27FC236}">
                  <a16:creationId xmlns:a16="http://schemas.microsoft.com/office/drawing/2014/main" id="{39393802-381E-135F-4932-F69B44996A89}"/>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Parallelogram 16">
              <a:extLst>
                <a:ext uri="{FF2B5EF4-FFF2-40B4-BE49-F238E27FC236}">
                  <a16:creationId xmlns:a16="http://schemas.microsoft.com/office/drawing/2014/main" id="{B4B70FE7-D13E-6BF8-0263-5DC35765D060}"/>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8" name="Parallelogram 17">
              <a:extLst>
                <a:ext uri="{FF2B5EF4-FFF2-40B4-BE49-F238E27FC236}">
                  <a16:creationId xmlns:a16="http://schemas.microsoft.com/office/drawing/2014/main" id="{42E69ACE-9D4F-1BC1-3813-E4A8B8D3DC28}"/>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9" name="Parallelogram 18">
              <a:extLst>
                <a:ext uri="{FF2B5EF4-FFF2-40B4-BE49-F238E27FC236}">
                  <a16:creationId xmlns:a16="http://schemas.microsoft.com/office/drawing/2014/main" id="{F56F1340-0F67-BC41-CE24-7A6D858FB09F}"/>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0" name="Parallelogram 19">
              <a:extLst>
                <a:ext uri="{FF2B5EF4-FFF2-40B4-BE49-F238E27FC236}">
                  <a16:creationId xmlns:a16="http://schemas.microsoft.com/office/drawing/2014/main" id="{F982964F-E8E0-48A7-63EE-30E110ED9895}"/>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Parallelogram 20">
              <a:extLst>
                <a:ext uri="{FF2B5EF4-FFF2-40B4-BE49-F238E27FC236}">
                  <a16:creationId xmlns:a16="http://schemas.microsoft.com/office/drawing/2014/main" id="{39F1912B-FF96-9C65-85DE-F7EFD9DF13EB}"/>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cxnSp>
        <p:nvCxnSpPr>
          <p:cNvPr id="22" name="Straight Connector 21">
            <a:extLst>
              <a:ext uri="{FF2B5EF4-FFF2-40B4-BE49-F238E27FC236}">
                <a16:creationId xmlns:a16="http://schemas.microsoft.com/office/drawing/2014/main" id="{2868CC7A-81EA-FE94-C301-81556552A481}"/>
              </a:ext>
            </a:extLst>
          </p:cNvPr>
          <p:cNvCxnSpPr/>
          <p:nvPr userDrawn="1"/>
        </p:nvCxnSpPr>
        <p:spPr>
          <a:xfrm rot="10800000">
            <a:off x="455612" y="1191269"/>
            <a:ext cx="1135379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8EC814-52EA-642A-75CD-07481ECF4273}"/>
              </a:ext>
            </a:extLst>
          </p:cNvPr>
          <p:cNvCxnSpPr/>
          <p:nvPr userDrawn="1"/>
        </p:nvCxnSpPr>
        <p:spPr>
          <a:xfrm rot="10800000">
            <a:off x="455611" y="831038"/>
            <a:ext cx="11353793"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DFDA2521-B0F3-5A0E-9428-0B165F691501}"/>
              </a:ext>
            </a:extLst>
          </p:cNvPr>
          <p:cNvGrpSpPr/>
          <p:nvPr userDrawn="1"/>
        </p:nvGrpSpPr>
        <p:grpSpPr>
          <a:xfrm>
            <a:off x="455595" y="5663122"/>
            <a:ext cx="11353797" cy="360893"/>
            <a:chOff x="455612" y="830374"/>
            <a:chExt cx="11353797" cy="551233"/>
          </a:xfrm>
          <a:gradFill>
            <a:gsLst>
              <a:gs pos="0">
                <a:schemeClr val="bg2"/>
              </a:gs>
              <a:gs pos="100000">
                <a:schemeClr val="bg2">
                  <a:lumMod val="90000"/>
                  <a:lumOff val="10000"/>
                </a:schemeClr>
              </a:gs>
            </a:gsLst>
            <a:lin ang="16200000" scaled="1"/>
          </a:gradFill>
        </p:grpSpPr>
        <p:sp>
          <p:nvSpPr>
            <p:cNvPr id="25" name="Parallelogram 24">
              <a:extLst>
                <a:ext uri="{FF2B5EF4-FFF2-40B4-BE49-F238E27FC236}">
                  <a16:creationId xmlns:a16="http://schemas.microsoft.com/office/drawing/2014/main" id="{FDA5A1D4-EBE7-9453-19D8-B316FAC99927}"/>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6" name="Parallelogram 25">
              <a:extLst>
                <a:ext uri="{FF2B5EF4-FFF2-40B4-BE49-F238E27FC236}">
                  <a16:creationId xmlns:a16="http://schemas.microsoft.com/office/drawing/2014/main" id="{71E21317-0ADC-6BF8-DFD8-DA8C9E0F0646}"/>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7" name="Parallelogram 26">
              <a:extLst>
                <a:ext uri="{FF2B5EF4-FFF2-40B4-BE49-F238E27FC236}">
                  <a16:creationId xmlns:a16="http://schemas.microsoft.com/office/drawing/2014/main" id="{1CEFF694-4FBF-F6A5-750F-30AACB3C2EB9}"/>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8" name="Parallelogram 27">
              <a:extLst>
                <a:ext uri="{FF2B5EF4-FFF2-40B4-BE49-F238E27FC236}">
                  <a16:creationId xmlns:a16="http://schemas.microsoft.com/office/drawing/2014/main" id="{75F19B0A-2C90-24E0-A63C-B8B841B832BF}"/>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9" name="Parallelogram 28">
              <a:extLst>
                <a:ext uri="{FF2B5EF4-FFF2-40B4-BE49-F238E27FC236}">
                  <a16:creationId xmlns:a16="http://schemas.microsoft.com/office/drawing/2014/main" id="{B2554279-F72C-5046-9E50-62272505D46D}"/>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0" name="Parallelogram 29">
              <a:extLst>
                <a:ext uri="{FF2B5EF4-FFF2-40B4-BE49-F238E27FC236}">
                  <a16:creationId xmlns:a16="http://schemas.microsoft.com/office/drawing/2014/main" id="{E736FAE4-B9C8-1879-59A5-D9764E11486C}"/>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1" name="Parallelogram 30">
              <a:extLst>
                <a:ext uri="{FF2B5EF4-FFF2-40B4-BE49-F238E27FC236}">
                  <a16:creationId xmlns:a16="http://schemas.microsoft.com/office/drawing/2014/main" id="{77BA47AA-B3DD-48A7-19BD-E8255F9B069A}"/>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Parallelogram 31">
              <a:extLst>
                <a:ext uri="{FF2B5EF4-FFF2-40B4-BE49-F238E27FC236}">
                  <a16:creationId xmlns:a16="http://schemas.microsoft.com/office/drawing/2014/main" id="{88FC8D71-7679-D51D-AA45-16338DBF0DA2}"/>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3" name="Parallelogram 32">
              <a:extLst>
                <a:ext uri="{FF2B5EF4-FFF2-40B4-BE49-F238E27FC236}">
                  <a16:creationId xmlns:a16="http://schemas.microsoft.com/office/drawing/2014/main" id="{33BC4D85-8499-C4DE-84DC-80193602AB2A}"/>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4" name="Parallelogram 33">
              <a:extLst>
                <a:ext uri="{FF2B5EF4-FFF2-40B4-BE49-F238E27FC236}">
                  <a16:creationId xmlns:a16="http://schemas.microsoft.com/office/drawing/2014/main" id="{95C1B48A-2A95-F0D4-AC65-178A56B43F86}"/>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5" name="Parallelogram 34">
              <a:extLst>
                <a:ext uri="{FF2B5EF4-FFF2-40B4-BE49-F238E27FC236}">
                  <a16:creationId xmlns:a16="http://schemas.microsoft.com/office/drawing/2014/main" id="{8D2245DE-C317-FF60-ABBF-D0CFE4A503FF}"/>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6" name="Parallelogram 35">
              <a:extLst>
                <a:ext uri="{FF2B5EF4-FFF2-40B4-BE49-F238E27FC236}">
                  <a16:creationId xmlns:a16="http://schemas.microsoft.com/office/drawing/2014/main" id="{460B9A58-26A4-E15F-753D-DA3847B46512}"/>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7" name="Parallelogram 36">
              <a:extLst>
                <a:ext uri="{FF2B5EF4-FFF2-40B4-BE49-F238E27FC236}">
                  <a16:creationId xmlns:a16="http://schemas.microsoft.com/office/drawing/2014/main" id="{B965DC43-1BBE-B7DA-93C1-F920AB125B24}"/>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8" name="Parallelogram 37">
              <a:extLst>
                <a:ext uri="{FF2B5EF4-FFF2-40B4-BE49-F238E27FC236}">
                  <a16:creationId xmlns:a16="http://schemas.microsoft.com/office/drawing/2014/main" id="{B2B05D8B-37A7-2CDF-5C37-B108920566C8}"/>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9" name="Parallelogram 38">
              <a:extLst>
                <a:ext uri="{FF2B5EF4-FFF2-40B4-BE49-F238E27FC236}">
                  <a16:creationId xmlns:a16="http://schemas.microsoft.com/office/drawing/2014/main" id="{0BA82473-BACD-58B4-E315-83013BECB612}"/>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cxnSp>
        <p:nvCxnSpPr>
          <p:cNvPr id="40" name="Straight Connector 39">
            <a:extLst>
              <a:ext uri="{FF2B5EF4-FFF2-40B4-BE49-F238E27FC236}">
                <a16:creationId xmlns:a16="http://schemas.microsoft.com/office/drawing/2014/main" id="{FAF3E19B-FA9C-5C38-6BCD-CE9C1DB196D3}"/>
              </a:ext>
            </a:extLst>
          </p:cNvPr>
          <p:cNvCxnSpPr/>
          <p:nvPr userDrawn="1"/>
        </p:nvCxnSpPr>
        <p:spPr>
          <a:xfrm>
            <a:off x="455617" y="5666723"/>
            <a:ext cx="11353792"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B6CEBD1-73E3-AFFD-B18B-C563A5DDFBAB}"/>
              </a:ext>
            </a:extLst>
          </p:cNvPr>
          <p:cNvCxnSpPr/>
          <p:nvPr userDrawn="1"/>
        </p:nvCxnSpPr>
        <p:spPr>
          <a:xfrm>
            <a:off x="455618" y="6026955"/>
            <a:ext cx="1135379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98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E7153E3-4FAF-5038-3E06-59C31F3C1FB3}"/>
              </a:ext>
            </a:extLst>
          </p:cNvPr>
          <p:cNvGrpSpPr/>
          <p:nvPr userDrawn="1"/>
        </p:nvGrpSpPr>
        <p:grpSpPr>
          <a:xfrm>
            <a:off x="456096" y="825273"/>
            <a:ext cx="5812452" cy="1469999"/>
            <a:chOff x="457033" y="830370"/>
            <a:chExt cx="5812452" cy="2065186"/>
          </a:xfrm>
        </p:grpSpPr>
        <p:grpSp>
          <p:nvGrpSpPr>
            <p:cNvPr id="7" name="Group 6">
              <a:extLst>
                <a:ext uri="{FF2B5EF4-FFF2-40B4-BE49-F238E27FC236}">
                  <a16:creationId xmlns:a16="http://schemas.microsoft.com/office/drawing/2014/main" id="{47E83417-C739-7E6A-1A1E-66C3A939437F}"/>
                </a:ext>
              </a:extLst>
            </p:cNvPr>
            <p:cNvGrpSpPr/>
            <p:nvPr/>
          </p:nvGrpSpPr>
          <p:grpSpPr>
            <a:xfrm>
              <a:off x="457033" y="830370"/>
              <a:ext cx="5812452" cy="2065186"/>
              <a:chOff x="8710542" y="4028386"/>
              <a:chExt cx="5280721" cy="1876260"/>
            </a:xfrm>
          </p:grpSpPr>
          <p:sp>
            <p:nvSpPr>
              <p:cNvPr id="11" name="Parallelogram 10">
                <a:extLst>
                  <a:ext uri="{FF2B5EF4-FFF2-40B4-BE49-F238E27FC236}">
                    <a16:creationId xmlns:a16="http://schemas.microsoft.com/office/drawing/2014/main" id="{9506D605-7BD2-DBFC-DB13-E043D25FFA58}"/>
                  </a:ext>
                </a:extLst>
              </p:cNvPr>
              <p:cNvSpPr/>
              <p:nvPr/>
            </p:nvSpPr>
            <p:spPr>
              <a:xfrm>
                <a:off x="8710542" y="4045440"/>
                <a:ext cx="1522674" cy="1821960"/>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257EFF3-5056-A157-A797-3494AFA4704F}"/>
                  </a:ext>
                </a:extLst>
              </p:cNvPr>
              <p:cNvGrpSpPr/>
              <p:nvPr/>
            </p:nvGrpSpPr>
            <p:grpSpPr>
              <a:xfrm>
                <a:off x="8720638" y="4038595"/>
                <a:ext cx="753919" cy="1414370"/>
                <a:chOff x="8720635" y="4038595"/>
                <a:chExt cx="794638" cy="1490760"/>
              </a:xfrm>
            </p:grpSpPr>
            <p:sp>
              <p:nvSpPr>
                <p:cNvPr id="18" name="Isosceles Triangle 42">
                  <a:extLst>
                    <a:ext uri="{FF2B5EF4-FFF2-40B4-BE49-F238E27FC236}">
                      <a16:creationId xmlns:a16="http://schemas.microsoft.com/office/drawing/2014/main" id="{7A4C9B86-B935-82A0-D658-EBB7D17E7381}"/>
                    </a:ext>
                  </a:extLst>
                </p:cNvPr>
                <p:cNvSpPr/>
                <p:nvPr/>
              </p:nvSpPr>
              <p:spPr>
                <a:xfrm rot="10800000">
                  <a:off x="8720635" y="4038595"/>
                  <a:ext cx="794638" cy="1490760"/>
                </a:xfrm>
                <a:prstGeom prst="triangle">
                  <a:avLst>
                    <a:gd name="adj" fmla="val 100000"/>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9" name="Isosceles Triangle 43">
                  <a:extLst>
                    <a:ext uri="{FF2B5EF4-FFF2-40B4-BE49-F238E27FC236}">
                      <a16:creationId xmlns:a16="http://schemas.microsoft.com/office/drawing/2014/main" id="{3AF50299-1EA6-1864-EDAC-C3E6877A47C9}"/>
                    </a:ext>
                  </a:extLst>
                </p:cNvPr>
                <p:cNvSpPr/>
                <p:nvPr/>
              </p:nvSpPr>
              <p:spPr>
                <a:xfrm rot="10800000">
                  <a:off x="8728687" y="4045437"/>
                  <a:ext cx="298605" cy="494958"/>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sp>
            <p:nvSpPr>
              <p:cNvPr id="13" name="Parallelogram 12">
                <a:extLst>
                  <a:ext uri="{FF2B5EF4-FFF2-40B4-BE49-F238E27FC236}">
                    <a16:creationId xmlns:a16="http://schemas.microsoft.com/office/drawing/2014/main" id="{04CF649A-DFC6-1BF8-0270-752AAA9CEDD6}"/>
                  </a:ext>
                </a:extLst>
              </p:cNvPr>
              <p:cNvSpPr/>
              <p:nvPr/>
            </p:nvSpPr>
            <p:spPr>
              <a:xfrm>
                <a:off x="9439065" y="4028386"/>
                <a:ext cx="1522674" cy="1832173"/>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90108786-C7D0-954D-E8A3-AF7C673DEFA1}"/>
                  </a:ext>
                </a:extLst>
              </p:cNvPr>
              <p:cNvSpPr/>
              <p:nvPr/>
            </p:nvSpPr>
            <p:spPr>
              <a:xfrm>
                <a:off x="10161561" y="4045440"/>
                <a:ext cx="1522674" cy="1821960"/>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C3DC63D-6304-DCBF-34B3-0EBBEC1F9065}"/>
                  </a:ext>
                </a:extLst>
              </p:cNvPr>
              <p:cNvGrpSpPr/>
              <p:nvPr/>
            </p:nvGrpSpPr>
            <p:grpSpPr>
              <a:xfrm>
                <a:off x="13172716" y="4417422"/>
                <a:ext cx="818547" cy="1487224"/>
                <a:chOff x="13190867" y="4398032"/>
                <a:chExt cx="829443" cy="1507020"/>
              </a:xfrm>
            </p:grpSpPr>
            <p:sp>
              <p:nvSpPr>
                <p:cNvPr id="16" name="Isosceles Triangle 40">
                  <a:extLst>
                    <a:ext uri="{FF2B5EF4-FFF2-40B4-BE49-F238E27FC236}">
                      <a16:creationId xmlns:a16="http://schemas.microsoft.com/office/drawing/2014/main" id="{6B52CBF4-8599-BFF2-4482-EEE46A5F9AF4}"/>
                    </a:ext>
                  </a:extLst>
                </p:cNvPr>
                <p:cNvSpPr/>
                <p:nvPr/>
              </p:nvSpPr>
              <p:spPr>
                <a:xfrm>
                  <a:off x="13190867" y="4398032"/>
                  <a:ext cx="829442" cy="1469372"/>
                </a:xfrm>
                <a:prstGeom prst="triangle">
                  <a:avLst>
                    <a:gd name="adj" fmla="val 988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7" name="Isosceles Triangle 41">
                  <a:extLst>
                    <a:ext uri="{FF2B5EF4-FFF2-40B4-BE49-F238E27FC236}">
                      <a16:creationId xmlns:a16="http://schemas.microsoft.com/office/drawing/2014/main" id="{042C9065-C8B2-7FDF-02E8-2C9F4269F51F}"/>
                    </a:ext>
                  </a:extLst>
                </p:cNvPr>
                <p:cNvSpPr/>
                <p:nvPr/>
              </p:nvSpPr>
              <p:spPr>
                <a:xfrm>
                  <a:off x="13649993" y="5186464"/>
                  <a:ext cx="370317" cy="718588"/>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grpSp>
        <p:sp>
          <p:nvSpPr>
            <p:cNvPr id="8" name="Parallelogram 7">
              <a:extLst>
                <a:ext uri="{FF2B5EF4-FFF2-40B4-BE49-F238E27FC236}">
                  <a16:creationId xmlns:a16="http://schemas.microsoft.com/office/drawing/2014/main" id="{7A190318-A06B-CC6B-18D2-C2B0A8150403}"/>
                </a:ext>
              </a:extLst>
            </p:cNvPr>
            <p:cNvSpPr/>
            <p:nvPr/>
          </p:nvSpPr>
          <p:spPr>
            <a:xfrm>
              <a:off x="2889209"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FEEE936E-06C8-2235-5084-73FE99F4D1CA}"/>
                </a:ext>
              </a:extLst>
            </p:cNvPr>
            <p:cNvSpPr/>
            <p:nvPr/>
          </p:nvSpPr>
          <p:spPr>
            <a:xfrm>
              <a:off x="3720709"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F084BE1D-78B4-6DAB-93E4-251AC62C1350}"/>
                </a:ext>
              </a:extLst>
            </p:cNvPr>
            <p:cNvSpPr/>
            <p:nvPr/>
          </p:nvSpPr>
          <p:spPr>
            <a:xfrm>
              <a:off x="4550954"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1EA096FF-DA4D-A343-D4C0-23DE487905E1}"/>
              </a:ext>
            </a:extLst>
          </p:cNvPr>
          <p:cNvGrpSpPr/>
          <p:nvPr userDrawn="1"/>
        </p:nvGrpSpPr>
        <p:grpSpPr>
          <a:xfrm>
            <a:off x="455611" y="4572000"/>
            <a:ext cx="5812452" cy="1469999"/>
            <a:chOff x="457033" y="830370"/>
            <a:chExt cx="5812452" cy="2065186"/>
          </a:xfrm>
        </p:grpSpPr>
        <p:grpSp>
          <p:nvGrpSpPr>
            <p:cNvPr id="21" name="Group 20">
              <a:extLst>
                <a:ext uri="{FF2B5EF4-FFF2-40B4-BE49-F238E27FC236}">
                  <a16:creationId xmlns:a16="http://schemas.microsoft.com/office/drawing/2014/main" id="{498E795A-DDAB-7E87-CB74-F3C9400DAA07}"/>
                </a:ext>
              </a:extLst>
            </p:cNvPr>
            <p:cNvGrpSpPr/>
            <p:nvPr/>
          </p:nvGrpSpPr>
          <p:grpSpPr>
            <a:xfrm>
              <a:off x="457033" y="830370"/>
              <a:ext cx="5812452" cy="2065186"/>
              <a:chOff x="8710542" y="4028386"/>
              <a:chExt cx="5280721" cy="1876260"/>
            </a:xfrm>
          </p:grpSpPr>
          <p:sp>
            <p:nvSpPr>
              <p:cNvPr id="25" name="Parallelogram 24">
                <a:extLst>
                  <a:ext uri="{FF2B5EF4-FFF2-40B4-BE49-F238E27FC236}">
                    <a16:creationId xmlns:a16="http://schemas.microsoft.com/office/drawing/2014/main" id="{2842CD96-6F19-C2E7-DB53-F591695BFBFD}"/>
                  </a:ext>
                </a:extLst>
              </p:cNvPr>
              <p:cNvSpPr/>
              <p:nvPr/>
            </p:nvSpPr>
            <p:spPr>
              <a:xfrm>
                <a:off x="8710542" y="4045440"/>
                <a:ext cx="1522674" cy="1821960"/>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68D220F-2EBD-A806-C9C2-3C1B91FB55A9}"/>
                  </a:ext>
                </a:extLst>
              </p:cNvPr>
              <p:cNvGrpSpPr/>
              <p:nvPr/>
            </p:nvGrpSpPr>
            <p:grpSpPr>
              <a:xfrm>
                <a:off x="8720638" y="4038595"/>
                <a:ext cx="753919" cy="1414370"/>
                <a:chOff x="8720635" y="4038595"/>
                <a:chExt cx="794638" cy="1490760"/>
              </a:xfrm>
            </p:grpSpPr>
            <p:sp>
              <p:nvSpPr>
                <p:cNvPr id="32" name="Isosceles Triangle 42">
                  <a:extLst>
                    <a:ext uri="{FF2B5EF4-FFF2-40B4-BE49-F238E27FC236}">
                      <a16:creationId xmlns:a16="http://schemas.microsoft.com/office/drawing/2014/main" id="{BB1DE0C2-5412-A76E-69E1-3A57548DA2C0}"/>
                    </a:ext>
                  </a:extLst>
                </p:cNvPr>
                <p:cNvSpPr/>
                <p:nvPr/>
              </p:nvSpPr>
              <p:spPr>
                <a:xfrm rot="10800000">
                  <a:off x="8720635" y="4038595"/>
                  <a:ext cx="794638" cy="1490760"/>
                </a:xfrm>
                <a:prstGeom prst="triangle">
                  <a:avLst>
                    <a:gd name="adj" fmla="val 100000"/>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3" name="Isosceles Triangle 43">
                  <a:extLst>
                    <a:ext uri="{FF2B5EF4-FFF2-40B4-BE49-F238E27FC236}">
                      <a16:creationId xmlns:a16="http://schemas.microsoft.com/office/drawing/2014/main" id="{3D50BC3F-930B-FB72-0B5F-CEEFA2FA8FA0}"/>
                    </a:ext>
                  </a:extLst>
                </p:cNvPr>
                <p:cNvSpPr/>
                <p:nvPr/>
              </p:nvSpPr>
              <p:spPr>
                <a:xfrm rot="10800000">
                  <a:off x="8728687" y="4045437"/>
                  <a:ext cx="298605" cy="494958"/>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sp>
            <p:nvSpPr>
              <p:cNvPr id="27" name="Parallelogram 26">
                <a:extLst>
                  <a:ext uri="{FF2B5EF4-FFF2-40B4-BE49-F238E27FC236}">
                    <a16:creationId xmlns:a16="http://schemas.microsoft.com/office/drawing/2014/main" id="{F0CB9AE1-299B-0510-3AB7-F2F04AFD95EB}"/>
                  </a:ext>
                </a:extLst>
              </p:cNvPr>
              <p:cNvSpPr/>
              <p:nvPr/>
            </p:nvSpPr>
            <p:spPr>
              <a:xfrm>
                <a:off x="9439065" y="4028386"/>
                <a:ext cx="1522674" cy="1832173"/>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8" name="Parallelogram 27">
                <a:extLst>
                  <a:ext uri="{FF2B5EF4-FFF2-40B4-BE49-F238E27FC236}">
                    <a16:creationId xmlns:a16="http://schemas.microsoft.com/office/drawing/2014/main" id="{4980405C-D948-1A58-EC49-ED0B23B548AB}"/>
                  </a:ext>
                </a:extLst>
              </p:cNvPr>
              <p:cNvSpPr/>
              <p:nvPr/>
            </p:nvSpPr>
            <p:spPr>
              <a:xfrm>
                <a:off x="10161561" y="4045440"/>
                <a:ext cx="1522674" cy="1821960"/>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7F270D1C-3800-E1FC-9565-BFBE2F1A59EE}"/>
                  </a:ext>
                </a:extLst>
              </p:cNvPr>
              <p:cNvGrpSpPr/>
              <p:nvPr/>
            </p:nvGrpSpPr>
            <p:grpSpPr>
              <a:xfrm>
                <a:off x="13172716" y="4417422"/>
                <a:ext cx="818547" cy="1487224"/>
                <a:chOff x="13190867" y="4398032"/>
                <a:chExt cx="829443" cy="1507020"/>
              </a:xfrm>
            </p:grpSpPr>
            <p:sp>
              <p:nvSpPr>
                <p:cNvPr id="30" name="Isosceles Triangle 40">
                  <a:extLst>
                    <a:ext uri="{FF2B5EF4-FFF2-40B4-BE49-F238E27FC236}">
                      <a16:creationId xmlns:a16="http://schemas.microsoft.com/office/drawing/2014/main" id="{F3BD1C8B-91DF-FCC8-CD61-449251E29867}"/>
                    </a:ext>
                  </a:extLst>
                </p:cNvPr>
                <p:cNvSpPr/>
                <p:nvPr/>
              </p:nvSpPr>
              <p:spPr>
                <a:xfrm>
                  <a:off x="13190867" y="4398032"/>
                  <a:ext cx="829442" cy="1469372"/>
                </a:xfrm>
                <a:prstGeom prst="triangle">
                  <a:avLst>
                    <a:gd name="adj" fmla="val 988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1" name="Isosceles Triangle 41">
                  <a:extLst>
                    <a:ext uri="{FF2B5EF4-FFF2-40B4-BE49-F238E27FC236}">
                      <a16:creationId xmlns:a16="http://schemas.microsoft.com/office/drawing/2014/main" id="{AFB2A733-589E-F734-652F-24BE73548569}"/>
                    </a:ext>
                  </a:extLst>
                </p:cNvPr>
                <p:cNvSpPr/>
                <p:nvPr/>
              </p:nvSpPr>
              <p:spPr>
                <a:xfrm>
                  <a:off x="13649993" y="5186464"/>
                  <a:ext cx="370317" cy="718588"/>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grpSp>
        <p:sp>
          <p:nvSpPr>
            <p:cNvPr id="22" name="Parallelogram 21">
              <a:extLst>
                <a:ext uri="{FF2B5EF4-FFF2-40B4-BE49-F238E27FC236}">
                  <a16:creationId xmlns:a16="http://schemas.microsoft.com/office/drawing/2014/main" id="{7851D053-622F-D591-749F-3F8F85CB8706}"/>
                </a:ext>
              </a:extLst>
            </p:cNvPr>
            <p:cNvSpPr/>
            <p:nvPr/>
          </p:nvSpPr>
          <p:spPr>
            <a:xfrm>
              <a:off x="2889209"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3" name="Parallelogram 22">
              <a:extLst>
                <a:ext uri="{FF2B5EF4-FFF2-40B4-BE49-F238E27FC236}">
                  <a16:creationId xmlns:a16="http://schemas.microsoft.com/office/drawing/2014/main" id="{65BD8778-F92B-F561-5C9F-4E28D2BAE444}"/>
                </a:ext>
              </a:extLst>
            </p:cNvPr>
            <p:cNvSpPr/>
            <p:nvPr/>
          </p:nvSpPr>
          <p:spPr>
            <a:xfrm>
              <a:off x="3720709"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4" name="Parallelogram 23">
              <a:extLst>
                <a:ext uri="{FF2B5EF4-FFF2-40B4-BE49-F238E27FC236}">
                  <a16:creationId xmlns:a16="http://schemas.microsoft.com/office/drawing/2014/main" id="{3078A0F2-8500-3B61-7CB7-C06B717BC7B3}"/>
                </a:ext>
              </a:extLst>
            </p:cNvPr>
            <p:cNvSpPr/>
            <p:nvPr/>
          </p:nvSpPr>
          <p:spPr>
            <a:xfrm>
              <a:off x="4550954"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cxnSp>
        <p:nvCxnSpPr>
          <p:cNvPr id="34" name="Straight Connector 33">
            <a:extLst>
              <a:ext uri="{FF2B5EF4-FFF2-40B4-BE49-F238E27FC236}">
                <a16:creationId xmlns:a16="http://schemas.microsoft.com/office/drawing/2014/main" id="{16F49FA9-9C63-477D-9647-E85476276144}"/>
              </a:ext>
            </a:extLst>
          </p:cNvPr>
          <p:cNvCxnSpPr/>
          <p:nvPr userDrawn="1"/>
        </p:nvCxnSpPr>
        <p:spPr>
          <a:xfrm>
            <a:off x="6246813" y="831037"/>
            <a:ext cx="0" cy="519525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BCD77793-980F-C12A-4C1F-8E5CF2312BCB}"/>
              </a:ext>
            </a:extLst>
          </p:cNvPr>
          <p:cNvGrpSpPr/>
          <p:nvPr userDrawn="1"/>
        </p:nvGrpSpPr>
        <p:grpSpPr>
          <a:xfrm>
            <a:off x="453810" y="2277215"/>
            <a:ext cx="5804109" cy="2302786"/>
            <a:chOff x="379667" y="2277215"/>
            <a:chExt cx="5651371" cy="2302786"/>
          </a:xfrm>
        </p:grpSpPr>
        <p:cxnSp>
          <p:nvCxnSpPr>
            <p:cNvPr id="36" name="Straight Connector 35">
              <a:extLst>
                <a:ext uri="{FF2B5EF4-FFF2-40B4-BE49-F238E27FC236}">
                  <a16:creationId xmlns:a16="http://schemas.microsoft.com/office/drawing/2014/main" id="{0666CF6D-7BC9-C8C9-5F6E-1ABD405AF2F1}"/>
                </a:ext>
              </a:extLst>
            </p:cNvPr>
            <p:cNvCxnSpPr>
              <a:cxnSpLocks/>
            </p:cNvCxnSpPr>
            <p:nvPr/>
          </p:nvCxnSpPr>
          <p:spPr>
            <a:xfrm flipH="1">
              <a:off x="379667" y="2277215"/>
              <a:ext cx="563880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5055B61-28A3-530B-B84F-BBE72252970B}"/>
                </a:ext>
              </a:extLst>
            </p:cNvPr>
            <p:cNvCxnSpPr>
              <a:cxnSpLocks/>
            </p:cNvCxnSpPr>
            <p:nvPr/>
          </p:nvCxnSpPr>
          <p:spPr>
            <a:xfrm>
              <a:off x="392243" y="4580001"/>
              <a:ext cx="5638795"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F4B99DA4-D361-CB3B-1C65-E043624F851D}"/>
              </a:ext>
            </a:extLst>
          </p:cNvPr>
          <p:cNvCxnSpPr/>
          <p:nvPr userDrawn="1"/>
        </p:nvCxnSpPr>
        <p:spPr>
          <a:xfrm rot="10800000">
            <a:off x="455611" y="831038"/>
            <a:ext cx="11353793"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EB66D9-438A-25D6-4477-C6587095FFD0}"/>
              </a:ext>
            </a:extLst>
          </p:cNvPr>
          <p:cNvCxnSpPr/>
          <p:nvPr userDrawn="1"/>
        </p:nvCxnSpPr>
        <p:spPr>
          <a:xfrm>
            <a:off x="455618" y="6026955"/>
            <a:ext cx="1135379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4C98393-F36D-0E2E-7C65-156C35874895}"/>
              </a:ext>
            </a:extLst>
          </p:cNvPr>
          <p:cNvSpPr>
            <a:spLocks noGrp="1"/>
          </p:cNvSpPr>
          <p:nvPr>
            <p:ph type="title"/>
          </p:nvPr>
        </p:nvSpPr>
        <p:spPr>
          <a:xfrm>
            <a:off x="455602" y="2295272"/>
            <a:ext cx="5788152" cy="2284060"/>
          </a:xfrm>
        </p:spPr>
        <p:txBody>
          <a:bodyPr/>
          <a:lstStyle/>
          <a:p>
            <a:r>
              <a:rPr lang="en-US"/>
              <a:t>Click to edit Master title style</a:t>
            </a:r>
          </a:p>
        </p:txBody>
      </p:sp>
      <p:sp>
        <p:nvSpPr>
          <p:cNvPr id="41" name="Content Placeholder 40">
            <a:extLst>
              <a:ext uri="{FF2B5EF4-FFF2-40B4-BE49-F238E27FC236}">
                <a16:creationId xmlns:a16="http://schemas.microsoft.com/office/drawing/2014/main" id="{C19160C8-ECEB-7240-9ABC-EF687B108C4A}"/>
              </a:ext>
            </a:extLst>
          </p:cNvPr>
          <p:cNvSpPr>
            <a:spLocks noGrp="1"/>
          </p:cNvSpPr>
          <p:nvPr>
            <p:ph sz="quarter" idx="13"/>
          </p:nvPr>
        </p:nvSpPr>
        <p:spPr>
          <a:xfrm>
            <a:off x="6775704" y="990600"/>
            <a:ext cx="4576508" cy="4938713"/>
          </a:xfrm>
        </p:spPr>
        <p:txBody>
          <a:bodyPr anchor="ctr"/>
          <a:lstStyle>
            <a:lvl1pPr marL="0" indent="0">
              <a:lnSpc>
                <a:spcPct val="150000"/>
              </a:lnSpc>
              <a:spcBef>
                <a:spcPts val="0"/>
              </a:spcBef>
              <a:buNone/>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AB1309-6FE3-0960-7BB1-BDE74FC2D615}"/>
              </a:ext>
            </a:extLst>
          </p:cNvPr>
          <p:cNvSpPr>
            <a:spLocks noGrp="1"/>
          </p:cNvSpPr>
          <p:nvPr>
            <p:ph type="dt" sz="half" idx="11"/>
          </p:nvPr>
        </p:nvSpPr>
        <p:spPr/>
        <p:txBody>
          <a:bodyPr/>
          <a:lstStyle/>
          <a:p>
            <a:r>
              <a:rPr lang="en-US"/>
              <a:t>20XX</a:t>
            </a:r>
          </a:p>
        </p:txBody>
      </p:sp>
      <p:sp>
        <p:nvSpPr>
          <p:cNvPr id="3" name="Footer Placeholder 2">
            <a:extLst>
              <a:ext uri="{FF2B5EF4-FFF2-40B4-BE49-F238E27FC236}">
                <a16:creationId xmlns:a16="http://schemas.microsoft.com/office/drawing/2014/main" id="{D63F6282-234B-8776-F76F-A59B8040AD36}"/>
              </a:ext>
            </a:extLst>
          </p:cNvPr>
          <p:cNvSpPr>
            <a:spLocks noGrp="1"/>
          </p:cNvSpPr>
          <p:nvPr>
            <p:ph type="ftr" sz="quarter" idx="10"/>
          </p:nvPr>
        </p:nvSpPr>
        <p:spPr/>
        <p:txBody>
          <a:bodyPr/>
          <a:lstStyle/>
          <a:p>
            <a:r>
              <a:rPr lang="en-US"/>
              <a:t>Add a footer</a:t>
            </a:r>
          </a:p>
        </p:txBody>
      </p:sp>
      <p:sp>
        <p:nvSpPr>
          <p:cNvPr id="5" name="Slide Number Placeholder 4">
            <a:extLst>
              <a:ext uri="{FF2B5EF4-FFF2-40B4-BE49-F238E27FC236}">
                <a16:creationId xmlns:a16="http://schemas.microsoft.com/office/drawing/2014/main" id="{31EEF7EA-493F-E798-EEAB-43E3F04C8E94}"/>
              </a:ext>
            </a:extLst>
          </p:cNvPr>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52796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op and content lef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97EA237-29E4-C9E5-1412-45F20A771318}"/>
              </a:ext>
            </a:extLst>
          </p:cNvPr>
          <p:cNvGrpSpPr/>
          <p:nvPr userDrawn="1"/>
        </p:nvGrpSpPr>
        <p:grpSpPr>
          <a:xfrm>
            <a:off x="6048174" y="831032"/>
            <a:ext cx="5732456" cy="364609"/>
            <a:chOff x="6019602" y="5661675"/>
            <a:chExt cx="5732456" cy="364609"/>
          </a:xfrm>
        </p:grpSpPr>
        <p:sp>
          <p:nvSpPr>
            <p:cNvPr id="7" name="Parallelogram 6">
              <a:extLst>
                <a:ext uri="{FF2B5EF4-FFF2-40B4-BE49-F238E27FC236}">
                  <a16:creationId xmlns:a16="http://schemas.microsoft.com/office/drawing/2014/main" id="{1067193A-4C41-AD7D-5AE7-4018376E69DC}"/>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8" name="Parallelogram 7">
              <a:extLst>
                <a:ext uri="{FF2B5EF4-FFF2-40B4-BE49-F238E27FC236}">
                  <a16:creationId xmlns:a16="http://schemas.microsoft.com/office/drawing/2014/main" id="{C2D123BE-1B6C-C770-3900-0879FE097DA6}"/>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60214242-3860-51C5-20FB-A2DFA298A648}"/>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960A3393-CF72-9623-16A9-B9F0D4324992}"/>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9E66747B-3A35-E221-7141-F2675D8B6B3A}"/>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2BA5F574-F13B-DD46-1569-957B8C2121D0}"/>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3" name="Parallelogram 12">
              <a:extLst>
                <a:ext uri="{FF2B5EF4-FFF2-40B4-BE49-F238E27FC236}">
                  <a16:creationId xmlns:a16="http://schemas.microsoft.com/office/drawing/2014/main" id="{419CF334-9665-5F30-9F58-70950EE0825F}"/>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cxnSp>
        <p:nvCxnSpPr>
          <p:cNvPr id="14" name="Straight Connector 13">
            <a:extLst>
              <a:ext uri="{FF2B5EF4-FFF2-40B4-BE49-F238E27FC236}">
                <a16:creationId xmlns:a16="http://schemas.microsoft.com/office/drawing/2014/main" id="{C7DA8F13-04F3-DE80-D663-1A43C40A1523}"/>
              </a:ext>
            </a:extLst>
          </p:cNvPr>
          <p:cNvCxnSpPr>
            <a:cxnSpLocks/>
          </p:cNvCxnSpPr>
          <p:nvPr userDrawn="1"/>
        </p:nvCxnSpPr>
        <p:spPr>
          <a:xfrm flipH="1">
            <a:off x="6010075" y="3553941"/>
            <a:ext cx="579119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DC861AE-2000-B67A-1013-C065785C8824}"/>
              </a:ext>
            </a:extLst>
          </p:cNvPr>
          <p:cNvCxnSpPr>
            <a:cxnSpLocks/>
          </p:cNvCxnSpPr>
          <p:nvPr userDrawn="1"/>
        </p:nvCxnSpPr>
        <p:spPr>
          <a:xfrm flipH="1">
            <a:off x="6010075" y="1191925"/>
            <a:ext cx="579119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1A56E6F3-93DA-B3EA-46A3-D9DDB8500FE9}"/>
              </a:ext>
            </a:extLst>
          </p:cNvPr>
          <p:cNvGrpSpPr/>
          <p:nvPr userDrawn="1"/>
        </p:nvGrpSpPr>
        <p:grpSpPr>
          <a:xfrm>
            <a:off x="6040759" y="3566068"/>
            <a:ext cx="5732456" cy="364609"/>
            <a:chOff x="6019602" y="5661675"/>
            <a:chExt cx="5732456" cy="364609"/>
          </a:xfrm>
        </p:grpSpPr>
        <p:sp>
          <p:nvSpPr>
            <p:cNvPr id="17" name="Parallelogram 16">
              <a:extLst>
                <a:ext uri="{FF2B5EF4-FFF2-40B4-BE49-F238E27FC236}">
                  <a16:creationId xmlns:a16="http://schemas.microsoft.com/office/drawing/2014/main" id="{D5280277-9E19-9704-ABD4-1C8FD523AF9C}"/>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8" name="Parallelogram 17">
              <a:extLst>
                <a:ext uri="{FF2B5EF4-FFF2-40B4-BE49-F238E27FC236}">
                  <a16:creationId xmlns:a16="http://schemas.microsoft.com/office/drawing/2014/main" id="{BC067164-AF53-9619-FC03-FDC26E1C9272}"/>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9" name="Parallelogram 18">
              <a:extLst>
                <a:ext uri="{FF2B5EF4-FFF2-40B4-BE49-F238E27FC236}">
                  <a16:creationId xmlns:a16="http://schemas.microsoft.com/office/drawing/2014/main" id="{12F2B5D7-28A9-E995-4985-B550BCA752B9}"/>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0" name="Parallelogram 19">
              <a:extLst>
                <a:ext uri="{FF2B5EF4-FFF2-40B4-BE49-F238E27FC236}">
                  <a16:creationId xmlns:a16="http://schemas.microsoft.com/office/drawing/2014/main" id="{213BCD68-93FC-814A-D777-F85BB289AD61}"/>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1" name="Parallelogram 20">
              <a:extLst>
                <a:ext uri="{FF2B5EF4-FFF2-40B4-BE49-F238E27FC236}">
                  <a16:creationId xmlns:a16="http://schemas.microsoft.com/office/drawing/2014/main" id="{D44736AA-6664-C549-2FAD-8A0CFE27AFA5}"/>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2" name="Parallelogram 21">
              <a:extLst>
                <a:ext uri="{FF2B5EF4-FFF2-40B4-BE49-F238E27FC236}">
                  <a16:creationId xmlns:a16="http://schemas.microsoft.com/office/drawing/2014/main" id="{BC2E2F51-EF4C-75FB-6221-8DB6F4BDC3E6}"/>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3" name="Parallelogram 22">
              <a:extLst>
                <a:ext uri="{FF2B5EF4-FFF2-40B4-BE49-F238E27FC236}">
                  <a16:creationId xmlns:a16="http://schemas.microsoft.com/office/drawing/2014/main" id="{86C815CE-7C62-59B1-BAB4-4397B0C1542B}"/>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cxnSp>
        <p:nvCxnSpPr>
          <p:cNvPr id="24" name="Straight Connector 23">
            <a:extLst>
              <a:ext uri="{FF2B5EF4-FFF2-40B4-BE49-F238E27FC236}">
                <a16:creationId xmlns:a16="http://schemas.microsoft.com/office/drawing/2014/main" id="{ECED2785-56AF-3451-10FB-4E6F9699635B}"/>
              </a:ext>
            </a:extLst>
          </p:cNvPr>
          <p:cNvCxnSpPr>
            <a:cxnSpLocks/>
          </p:cNvCxnSpPr>
          <p:nvPr userDrawn="1"/>
        </p:nvCxnSpPr>
        <p:spPr>
          <a:xfrm flipH="1">
            <a:off x="6019602" y="3919564"/>
            <a:ext cx="579119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5" name="Picture 24" descr="A blue background with white lines&#10;&#10;Description automatically generated">
            <a:extLst>
              <a:ext uri="{FF2B5EF4-FFF2-40B4-BE49-F238E27FC236}">
                <a16:creationId xmlns:a16="http://schemas.microsoft.com/office/drawing/2014/main" id="{E69ACA87-2170-A3D4-B23A-427CA93C20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30437" y="3949700"/>
            <a:ext cx="5753100" cy="2070100"/>
          </a:xfrm>
          <a:prstGeom prst="rect">
            <a:avLst/>
          </a:prstGeom>
        </p:spPr>
      </p:pic>
      <p:cxnSp>
        <p:nvCxnSpPr>
          <p:cNvPr id="26" name="Straight Connector 25">
            <a:extLst>
              <a:ext uri="{FF2B5EF4-FFF2-40B4-BE49-F238E27FC236}">
                <a16:creationId xmlns:a16="http://schemas.microsoft.com/office/drawing/2014/main" id="{8022FA80-17C9-2722-5498-68FDC0326EB4}"/>
              </a:ext>
            </a:extLst>
          </p:cNvPr>
          <p:cNvCxnSpPr/>
          <p:nvPr userDrawn="1"/>
        </p:nvCxnSpPr>
        <p:spPr>
          <a:xfrm>
            <a:off x="6012700" y="831037"/>
            <a:ext cx="0" cy="519525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9E7745F-BACD-DC4C-E55C-899B1D90F3FE}"/>
              </a:ext>
            </a:extLst>
          </p:cNvPr>
          <p:cNvCxnSpPr/>
          <p:nvPr userDrawn="1"/>
        </p:nvCxnSpPr>
        <p:spPr>
          <a:xfrm rot="10800000">
            <a:off x="455611" y="831038"/>
            <a:ext cx="11353793"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AA0A0B06-0927-9D33-6F76-CBB62C289E16}"/>
              </a:ext>
            </a:extLst>
          </p:cNvPr>
          <p:cNvSpPr>
            <a:spLocks noGrp="1"/>
          </p:cNvSpPr>
          <p:nvPr>
            <p:ph type="title"/>
          </p:nvPr>
        </p:nvSpPr>
        <p:spPr>
          <a:xfrm>
            <a:off x="6016752" y="1229933"/>
            <a:ext cx="5788152" cy="2286000"/>
          </a:xfrm>
        </p:spPr>
        <p:txBody>
          <a:bodyPr/>
          <a:lstStyle/>
          <a:p>
            <a:r>
              <a:rPr lang="en-US"/>
              <a:t>Click to edit Master title style</a:t>
            </a:r>
          </a:p>
        </p:txBody>
      </p:sp>
      <p:sp>
        <p:nvSpPr>
          <p:cNvPr id="30" name="Content Placeholder 40">
            <a:extLst>
              <a:ext uri="{FF2B5EF4-FFF2-40B4-BE49-F238E27FC236}">
                <a16:creationId xmlns:a16="http://schemas.microsoft.com/office/drawing/2014/main" id="{23951D4E-C68E-139B-F5B4-4C5307ADD0B1}"/>
              </a:ext>
            </a:extLst>
          </p:cNvPr>
          <p:cNvSpPr>
            <a:spLocks noGrp="1"/>
          </p:cNvSpPr>
          <p:nvPr>
            <p:ph sz="quarter" idx="13"/>
          </p:nvPr>
        </p:nvSpPr>
        <p:spPr>
          <a:xfrm>
            <a:off x="987552" y="990600"/>
            <a:ext cx="4576508" cy="4938713"/>
          </a:xfrm>
        </p:spPr>
        <p:txBody>
          <a:bodyPr anchor="ctr"/>
          <a:lstStyle>
            <a:lvl1pPr marL="228600" indent="-228600">
              <a:lnSpc>
                <a:spcPct val="90000"/>
              </a:lnSpc>
              <a:spcBef>
                <a:spcPts val="1800"/>
              </a:spcBef>
              <a:buFont typeface="Arial" panose="020B0604020202020204" pitchFamily="34" charset="0"/>
              <a:buChar cha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E8B233-AE33-4CB0-F4DA-8AF182D1A119}"/>
              </a:ext>
            </a:extLst>
          </p:cNvPr>
          <p:cNvSpPr>
            <a:spLocks noGrp="1"/>
          </p:cNvSpPr>
          <p:nvPr>
            <p:ph type="dt" sz="half" idx="11"/>
          </p:nvPr>
        </p:nvSpPr>
        <p:spPr/>
        <p:txBody>
          <a:bodyPr/>
          <a:lstStyle/>
          <a:p>
            <a:r>
              <a:rPr lang="en-US"/>
              <a:t>20XX</a:t>
            </a:r>
          </a:p>
        </p:txBody>
      </p:sp>
      <p:sp>
        <p:nvSpPr>
          <p:cNvPr id="3" name="Footer Placeholder 2">
            <a:extLst>
              <a:ext uri="{FF2B5EF4-FFF2-40B4-BE49-F238E27FC236}">
                <a16:creationId xmlns:a16="http://schemas.microsoft.com/office/drawing/2014/main" id="{0168337A-F55F-FF31-E2BC-ECDF93A39831}"/>
              </a:ext>
            </a:extLst>
          </p:cNvPr>
          <p:cNvSpPr>
            <a:spLocks noGrp="1"/>
          </p:cNvSpPr>
          <p:nvPr>
            <p:ph type="ftr" sz="quarter" idx="10"/>
          </p:nvPr>
        </p:nvSpPr>
        <p:spPr/>
        <p:txBody>
          <a:bodyPr/>
          <a:lstStyle/>
          <a:p>
            <a:r>
              <a:rPr lang="en-US"/>
              <a:t>Add a footer</a:t>
            </a:r>
          </a:p>
        </p:txBody>
      </p:sp>
      <p:sp>
        <p:nvSpPr>
          <p:cNvPr id="5" name="Slide Number Placeholder 4">
            <a:extLst>
              <a:ext uri="{FF2B5EF4-FFF2-40B4-BE49-F238E27FC236}">
                <a16:creationId xmlns:a16="http://schemas.microsoft.com/office/drawing/2014/main" id="{19202236-DAB8-3C41-8C40-1448CC45C51E}"/>
              </a:ext>
            </a:extLst>
          </p:cNvPr>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26845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tica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A60C-5945-8E6F-F895-9ECCDE0CA279}"/>
              </a:ext>
            </a:extLst>
          </p:cNvPr>
          <p:cNvSpPr>
            <a:spLocks noGrp="1"/>
          </p:cNvSpPr>
          <p:nvPr>
            <p:ph type="title"/>
          </p:nvPr>
        </p:nvSpPr>
        <p:spPr>
          <a:xfrm>
            <a:off x="455602" y="1554480"/>
            <a:ext cx="8010144" cy="1673352"/>
          </a:xfrm>
        </p:spPr>
        <p:txBody>
          <a:bodyPr/>
          <a:lstStyle/>
          <a:p>
            <a:r>
              <a:rPr lang="en-US"/>
              <a:t>Click to edit Master title style</a:t>
            </a:r>
          </a:p>
        </p:txBody>
      </p:sp>
      <p:sp>
        <p:nvSpPr>
          <p:cNvPr id="24" name="Content Placeholder 40">
            <a:extLst>
              <a:ext uri="{FF2B5EF4-FFF2-40B4-BE49-F238E27FC236}">
                <a16:creationId xmlns:a16="http://schemas.microsoft.com/office/drawing/2014/main" id="{94875880-BEFD-F3B6-9740-634DB1A7E825}"/>
              </a:ext>
            </a:extLst>
          </p:cNvPr>
          <p:cNvSpPr>
            <a:spLocks noGrp="1"/>
          </p:cNvSpPr>
          <p:nvPr>
            <p:ph sz="quarter" idx="13"/>
          </p:nvPr>
        </p:nvSpPr>
        <p:spPr>
          <a:xfrm>
            <a:off x="987552" y="3255264"/>
            <a:ext cx="6931152" cy="2231136"/>
          </a:xfrm>
        </p:spPr>
        <p:txBody>
          <a:bodyPr anchor="t"/>
          <a:lstStyle>
            <a:lvl1pPr marL="0" indent="0">
              <a:lnSpc>
                <a:spcPct val="150000"/>
              </a:lnSpc>
              <a:spcBef>
                <a:spcPts val="1800"/>
              </a:spcBef>
              <a:buNone/>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CE9A5-CC43-4AD0-865C-3D797DC46EC3}"/>
              </a:ext>
            </a:extLst>
          </p:cNvPr>
          <p:cNvSpPr>
            <a:spLocks noGrp="1"/>
          </p:cNvSpPr>
          <p:nvPr>
            <p:ph type="dt" sz="half" idx="11"/>
          </p:nvPr>
        </p:nvSpPr>
        <p:spPr/>
        <p:txBody>
          <a:bodyPr/>
          <a:lstStyle/>
          <a:p>
            <a:r>
              <a:rPr lang="en-US"/>
              <a:t>20XX</a:t>
            </a:r>
          </a:p>
        </p:txBody>
      </p:sp>
      <p:sp>
        <p:nvSpPr>
          <p:cNvPr id="3" name="Footer Placeholder 2">
            <a:extLst>
              <a:ext uri="{FF2B5EF4-FFF2-40B4-BE49-F238E27FC236}">
                <a16:creationId xmlns:a16="http://schemas.microsoft.com/office/drawing/2014/main" id="{60A220C7-F6CD-FDFB-A647-4C0E8A50D54D}"/>
              </a:ext>
            </a:extLst>
          </p:cNvPr>
          <p:cNvSpPr>
            <a:spLocks noGrp="1"/>
          </p:cNvSpPr>
          <p:nvPr>
            <p:ph type="ftr" sz="quarter" idx="10"/>
          </p:nvPr>
        </p:nvSpPr>
        <p:spPr/>
        <p:txBody>
          <a:bodyPr/>
          <a:lstStyle/>
          <a:p>
            <a:r>
              <a:rPr lang="en-US"/>
              <a:t>Add a footer</a:t>
            </a:r>
          </a:p>
        </p:txBody>
      </p:sp>
      <p:sp>
        <p:nvSpPr>
          <p:cNvPr id="5" name="Slide Number Placeholder 4">
            <a:extLst>
              <a:ext uri="{FF2B5EF4-FFF2-40B4-BE49-F238E27FC236}">
                <a16:creationId xmlns:a16="http://schemas.microsoft.com/office/drawing/2014/main" id="{8DF22652-AAA2-F315-D13E-1C179AC885CC}"/>
              </a:ext>
            </a:extLst>
          </p:cNvPr>
          <p:cNvSpPr>
            <a:spLocks noGrp="1"/>
          </p:cNvSpPr>
          <p:nvPr>
            <p:ph type="sldNum" sz="quarter" idx="12"/>
          </p:nvPr>
        </p:nvSpPr>
        <p:spPr/>
        <p:txBody>
          <a:bodyPr/>
          <a:lstStyle/>
          <a:p>
            <a:fld id="{2A013F82-EE5E-44EE-A61D-E31C6657F26F}" type="slidenum">
              <a:rPr lang="en-US" smtClean="0"/>
              <a:pPr/>
              <a:t>‹#›</a:t>
            </a:fld>
            <a:endParaRPr lang="en-US"/>
          </a:p>
        </p:txBody>
      </p:sp>
      <p:pic>
        <p:nvPicPr>
          <p:cNvPr id="6" name="Picture 5" descr="A white line art of a star&#10;&#10;Description automatically generated">
            <a:extLst>
              <a:ext uri="{FF2B5EF4-FFF2-40B4-BE49-F238E27FC236}">
                <a16:creationId xmlns:a16="http://schemas.microsoft.com/office/drawing/2014/main" id="{2CB8D1F2-BB19-789F-7A10-7392738768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67091" y="1197889"/>
            <a:ext cx="3342312" cy="2842886"/>
          </a:xfrm>
          <a:prstGeom prst="rect">
            <a:avLst/>
          </a:prstGeom>
        </p:spPr>
      </p:pic>
      <p:grpSp>
        <p:nvGrpSpPr>
          <p:cNvPr id="7" name="Group 6">
            <a:extLst>
              <a:ext uri="{FF2B5EF4-FFF2-40B4-BE49-F238E27FC236}">
                <a16:creationId xmlns:a16="http://schemas.microsoft.com/office/drawing/2014/main" id="{65A412EB-E0A6-358C-725B-9DE71558A9FA}"/>
              </a:ext>
            </a:extLst>
          </p:cNvPr>
          <p:cNvGrpSpPr/>
          <p:nvPr userDrawn="1"/>
        </p:nvGrpSpPr>
        <p:grpSpPr>
          <a:xfrm>
            <a:off x="8456605" y="4038599"/>
            <a:ext cx="3352811" cy="1835639"/>
            <a:chOff x="8695305" y="4038599"/>
            <a:chExt cx="3088783" cy="1835639"/>
          </a:xfrm>
        </p:grpSpPr>
        <p:grpSp>
          <p:nvGrpSpPr>
            <p:cNvPr id="8" name="Group 7">
              <a:extLst>
                <a:ext uri="{FF2B5EF4-FFF2-40B4-BE49-F238E27FC236}">
                  <a16:creationId xmlns:a16="http://schemas.microsoft.com/office/drawing/2014/main" id="{A8B8258E-A0D6-6490-59A7-8A216AFE77EB}"/>
                </a:ext>
              </a:extLst>
            </p:cNvPr>
            <p:cNvGrpSpPr/>
            <p:nvPr/>
          </p:nvGrpSpPr>
          <p:grpSpPr>
            <a:xfrm>
              <a:off x="8695305" y="4038599"/>
              <a:ext cx="3088783" cy="1835639"/>
              <a:chOff x="8720635" y="4038599"/>
              <a:chExt cx="3088783" cy="1835639"/>
            </a:xfrm>
          </p:grpSpPr>
          <p:grpSp>
            <p:nvGrpSpPr>
              <p:cNvPr id="12" name="Group 11">
                <a:extLst>
                  <a:ext uri="{FF2B5EF4-FFF2-40B4-BE49-F238E27FC236}">
                    <a16:creationId xmlns:a16="http://schemas.microsoft.com/office/drawing/2014/main" id="{8BFAEBDB-6FA7-5CCC-7DBB-B8BB04C1C213}"/>
                  </a:ext>
                </a:extLst>
              </p:cNvPr>
              <p:cNvGrpSpPr/>
              <p:nvPr/>
            </p:nvGrpSpPr>
            <p:grpSpPr>
              <a:xfrm>
                <a:off x="8720635" y="4038599"/>
                <a:ext cx="786090" cy="1262596"/>
                <a:chOff x="8720637" y="4038599"/>
                <a:chExt cx="828547" cy="1330789"/>
              </a:xfrm>
            </p:grpSpPr>
            <p:sp>
              <p:nvSpPr>
                <p:cNvPr id="16" name="Isosceles Triangle 15">
                  <a:extLst>
                    <a:ext uri="{FF2B5EF4-FFF2-40B4-BE49-F238E27FC236}">
                      <a16:creationId xmlns:a16="http://schemas.microsoft.com/office/drawing/2014/main" id="{5B44B970-0217-DCCB-42E0-2E86ADABD14A}"/>
                    </a:ext>
                  </a:extLst>
                </p:cNvPr>
                <p:cNvSpPr/>
                <p:nvPr/>
              </p:nvSpPr>
              <p:spPr>
                <a:xfrm rot="10800000">
                  <a:off x="8720637" y="4038599"/>
                  <a:ext cx="828547" cy="1330789"/>
                </a:xfrm>
                <a:prstGeom prst="triangle">
                  <a:avLst>
                    <a:gd name="adj" fmla="val 100000"/>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36B1F82B-DBBF-7ADE-2EA5-4A0FA5A3FE95}"/>
                    </a:ext>
                  </a:extLst>
                </p:cNvPr>
                <p:cNvSpPr/>
                <p:nvPr/>
              </p:nvSpPr>
              <p:spPr>
                <a:xfrm rot="10800000">
                  <a:off x="8728691" y="4045438"/>
                  <a:ext cx="434657" cy="716002"/>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CD14DD9-20A8-8575-7A61-D84640F40301}"/>
                  </a:ext>
                </a:extLst>
              </p:cNvPr>
              <p:cNvGrpSpPr/>
              <p:nvPr/>
            </p:nvGrpSpPr>
            <p:grpSpPr>
              <a:xfrm>
                <a:off x="11107428" y="4521119"/>
                <a:ext cx="701990" cy="1353119"/>
                <a:chOff x="11098080" y="4503109"/>
                <a:chExt cx="711334" cy="1371130"/>
              </a:xfrm>
            </p:grpSpPr>
            <p:sp>
              <p:nvSpPr>
                <p:cNvPr id="14" name="Isosceles Triangle 13">
                  <a:extLst>
                    <a:ext uri="{FF2B5EF4-FFF2-40B4-BE49-F238E27FC236}">
                      <a16:creationId xmlns:a16="http://schemas.microsoft.com/office/drawing/2014/main" id="{77CC67D8-1AC0-2439-FC7E-981AD0F7E4C5}"/>
                    </a:ext>
                  </a:extLst>
                </p:cNvPr>
                <p:cNvSpPr/>
                <p:nvPr/>
              </p:nvSpPr>
              <p:spPr>
                <a:xfrm>
                  <a:off x="11098080" y="4503109"/>
                  <a:ext cx="711334" cy="1155412"/>
                </a:xfrm>
                <a:prstGeom prst="triangle">
                  <a:avLst>
                    <a:gd name="adj" fmla="val 100000"/>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5D5A6138-F194-F6FC-182B-9F86724A187C}"/>
                    </a:ext>
                  </a:extLst>
                </p:cNvPr>
                <p:cNvSpPr/>
                <p:nvPr/>
              </p:nvSpPr>
              <p:spPr>
                <a:xfrm>
                  <a:off x="11382608" y="5181602"/>
                  <a:ext cx="426803" cy="692637"/>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grpSp>
        <p:sp>
          <p:nvSpPr>
            <p:cNvPr id="9" name="Parallelogram 8">
              <a:extLst>
                <a:ext uri="{FF2B5EF4-FFF2-40B4-BE49-F238E27FC236}">
                  <a16:creationId xmlns:a16="http://schemas.microsoft.com/office/drawing/2014/main" id="{4C7B13B7-18D7-207A-021A-D08E4EEA956E}"/>
                </a:ext>
              </a:extLst>
            </p:cNvPr>
            <p:cNvSpPr/>
            <p:nvPr/>
          </p:nvSpPr>
          <p:spPr>
            <a:xfrm>
              <a:off x="8790172" y="4045090"/>
              <a:ext cx="1401587" cy="1621633"/>
            </a:xfrm>
            <a:prstGeom prst="parallelogram">
              <a:avLst>
                <a:gd name="adj" fmla="val 74192"/>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F3D22A7D-FCB9-6BD1-DB73-C2DF853158EB}"/>
                </a:ext>
              </a:extLst>
            </p:cNvPr>
            <p:cNvSpPr/>
            <p:nvPr/>
          </p:nvSpPr>
          <p:spPr>
            <a:xfrm>
              <a:off x="9538317" y="4045090"/>
              <a:ext cx="1401587" cy="1621633"/>
            </a:xfrm>
            <a:prstGeom prst="parallelogram">
              <a:avLst>
                <a:gd name="adj" fmla="val 74192"/>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75732992-6CC5-4538-D972-F94812ABC780}"/>
                </a:ext>
              </a:extLst>
            </p:cNvPr>
            <p:cNvSpPr/>
            <p:nvPr/>
          </p:nvSpPr>
          <p:spPr>
            <a:xfrm>
              <a:off x="10325582" y="4045090"/>
              <a:ext cx="1401587" cy="1621633"/>
            </a:xfrm>
            <a:prstGeom prst="parallelogram">
              <a:avLst>
                <a:gd name="adj" fmla="val 74192"/>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cxnSp>
        <p:nvCxnSpPr>
          <p:cNvPr id="18" name="Straight Connector 17">
            <a:extLst>
              <a:ext uri="{FF2B5EF4-FFF2-40B4-BE49-F238E27FC236}">
                <a16:creationId xmlns:a16="http://schemas.microsoft.com/office/drawing/2014/main" id="{A5FD5E00-03A9-DB67-7C55-68BA6AEEAEC9}"/>
              </a:ext>
            </a:extLst>
          </p:cNvPr>
          <p:cNvCxnSpPr>
            <a:cxnSpLocks/>
          </p:cNvCxnSpPr>
          <p:nvPr userDrawn="1"/>
        </p:nvCxnSpPr>
        <p:spPr>
          <a:xfrm>
            <a:off x="8456609" y="4045090"/>
            <a:ext cx="3352794"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0281E0-AEBC-9934-C7A1-645E1CD275F2}"/>
              </a:ext>
            </a:extLst>
          </p:cNvPr>
          <p:cNvCxnSpPr/>
          <p:nvPr userDrawn="1"/>
        </p:nvCxnSpPr>
        <p:spPr>
          <a:xfrm rot="10800000">
            <a:off x="455612" y="1191269"/>
            <a:ext cx="1135379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3ACEA6-73D4-5663-99B3-7D9CE75F0A60}"/>
              </a:ext>
            </a:extLst>
          </p:cNvPr>
          <p:cNvCxnSpPr/>
          <p:nvPr userDrawn="1"/>
        </p:nvCxnSpPr>
        <p:spPr>
          <a:xfrm>
            <a:off x="455617" y="5666723"/>
            <a:ext cx="11353792"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EA6D8AF1-5923-E4E6-6F17-4D28FFF59994}"/>
              </a:ext>
            </a:extLst>
          </p:cNvPr>
          <p:cNvGrpSpPr/>
          <p:nvPr userDrawn="1"/>
        </p:nvGrpSpPr>
        <p:grpSpPr>
          <a:xfrm>
            <a:off x="8456609" y="380998"/>
            <a:ext cx="3" cy="6095997"/>
            <a:chOff x="8456609" y="380998"/>
            <a:chExt cx="3" cy="6095997"/>
          </a:xfrm>
        </p:grpSpPr>
        <p:cxnSp>
          <p:nvCxnSpPr>
            <p:cNvPr id="22" name="Straight Connector 21">
              <a:extLst>
                <a:ext uri="{FF2B5EF4-FFF2-40B4-BE49-F238E27FC236}">
                  <a16:creationId xmlns:a16="http://schemas.microsoft.com/office/drawing/2014/main" id="{AC52B6A6-AA68-91B5-DFCC-91DE61FD7B45}"/>
                </a:ext>
              </a:extLst>
            </p:cNvPr>
            <p:cNvCxnSpPr>
              <a:cxnSpLocks/>
            </p:cNvCxnSpPr>
            <p:nvPr/>
          </p:nvCxnSpPr>
          <p:spPr>
            <a:xfrm>
              <a:off x="8456612" y="831037"/>
              <a:ext cx="0" cy="564595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B70480E-2E91-8FA9-74D0-E6505CCB7373}"/>
                </a:ext>
              </a:extLst>
            </p:cNvPr>
            <p:cNvCxnSpPr>
              <a:cxnSpLocks/>
            </p:cNvCxnSpPr>
            <p:nvPr/>
          </p:nvCxnSpPr>
          <p:spPr>
            <a:xfrm flipV="1">
              <a:off x="8456609" y="380998"/>
              <a:ext cx="0" cy="45003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745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ttom and content left">
    <p:spTree>
      <p:nvGrpSpPr>
        <p:cNvPr id="1" name=""/>
        <p:cNvGrpSpPr/>
        <p:nvPr/>
      </p:nvGrpSpPr>
      <p:grpSpPr>
        <a:xfrm>
          <a:off x="0" y="0"/>
          <a:ext cx="0" cy="0"/>
          <a:chOff x="0" y="0"/>
          <a:chExt cx="0" cy="0"/>
        </a:xfrm>
      </p:grpSpPr>
      <p:pic>
        <p:nvPicPr>
          <p:cNvPr id="6" name="Picture 5" descr="A blue background with white lines&#10;&#10;Description automatically generated">
            <a:extLst>
              <a:ext uri="{FF2B5EF4-FFF2-40B4-BE49-F238E27FC236}">
                <a16:creationId xmlns:a16="http://schemas.microsoft.com/office/drawing/2014/main" id="{A53C4924-6170-D81C-3073-AC4F70D376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6019602" y="844933"/>
            <a:ext cx="5753100" cy="2070100"/>
          </a:xfrm>
          <a:prstGeom prst="rect">
            <a:avLst/>
          </a:prstGeom>
        </p:spPr>
      </p:pic>
      <p:grpSp>
        <p:nvGrpSpPr>
          <p:cNvPr id="7" name="Group 6">
            <a:extLst>
              <a:ext uri="{FF2B5EF4-FFF2-40B4-BE49-F238E27FC236}">
                <a16:creationId xmlns:a16="http://schemas.microsoft.com/office/drawing/2014/main" id="{860591BE-359C-0F5A-1138-94B25A58E12B}"/>
              </a:ext>
            </a:extLst>
          </p:cNvPr>
          <p:cNvGrpSpPr/>
          <p:nvPr userDrawn="1"/>
        </p:nvGrpSpPr>
        <p:grpSpPr>
          <a:xfrm>
            <a:off x="6019602" y="5661675"/>
            <a:ext cx="5732456" cy="364609"/>
            <a:chOff x="6019602" y="5661675"/>
            <a:chExt cx="5732456" cy="364609"/>
          </a:xfrm>
        </p:grpSpPr>
        <p:sp>
          <p:nvSpPr>
            <p:cNvPr id="8" name="Parallelogram 7">
              <a:extLst>
                <a:ext uri="{FF2B5EF4-FFF2-40B4-BE49-F238E27FC236}">
                  <a16:creationId xmlns:a16="http://schemas.microsoft.com/office/drawing/2014/main" id="{6ADEA197-5435-A4D4-5EAE-1361A252E0A6}"/>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DC4423E0-9271-00AF-97BF-73709650786E}"/>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4EB03BC1-4B65-6435-8A02-2DFEA9C3517F}"/>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4C537638-17EB-C516-1197-0FEE7D2163C7}"/>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4EFC1475-C4BA-8CD0-FAE8-61C54FA7D07C}"/>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3" name="Parallelogram 12">
              <a:extLst>
                <a:ext uri="{FF2B5EF4-FFF2-40B4-BE49-F238E27FC236}">
                  <a16:creationId xmlns:a16="http://schemas.microsoft.com/office/drawing/2014/main" id="{4C4FE30E-05DB-3B4D-2E23-2EEDC4B7325D}"/>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847BA90D-212A-DF64-6BCB-121DBEE10B88}"/>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473A8DE-0A6F-FCE9-0242-C26500384204}"/>
              </a:ext>
            </a:extLst>
          </p:cNvPr>
          <p:cNvGrpSpPr/>
          <p:nvPr userDrawn="1"/>
        </p:nvGrpSpPr>
        <p:grpSpPr>
          <a:xfrm>
            <a:off x="6010075" y="3276600"/>
            <a:ext cx="5791199" cy="2381900"/>
            <a:chOff x="455611" y="2307799"/>
            <a:chExt cx="5638801" cy="2381900"/>
          </a:xfrm>
        </p:grpSpPr>
        <p:cxnSp>
          <p:nvCxnSpPr>
            <p:cNvPr id="16" name="Straight Connector 15">
              <a:extLst>
                <a:ext uri="{FF2B5EF4-FFF2-40B4-BE49-F238E27FC236}">
                  <a16:creationId xmlns:a16="http://schemas.microsoft.com/office/drawing/2014/main" id="{591E4C76-3597-67DB-A991-CD68CB9C3D22}"/>
                </a:ext>
              </a:extLst>
            </p:cNvPr>
            <p:cNvCxnSpPr>
              <a:cxnSpLocks/>
            </p:cNvCxnSpPr>
            <p:nvPr/>
          </p:nvCxnSpPr>
          <p:spPr>
            <a:xfrm flipH="1">
              <a:off x="455611" y="2307799"/>
              <a:ext cx="563880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E417CE-9A1C-7D61-7122-C2F215281CE7}"/>
                </a:ext>
              </a:extLst>
            </p:cNvPr>
            <p:cNvCxnSpPr>
              <a:cxnSpLocks/>
            </p:cNvCxnSpPr>
            <p:nvPr/>
          </p:nvCxnSpPr>
          <p:spPr>
            <a:xfrm>
              <a:off x="455611" y="4689699"/>
              <a:ext cx="5638795"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05A720F7-4521-28AA-F0EA-9E594613197B}"/>
              </a:ext>
            </a:extLst>
          </p:cNvPr>
          <p:cNvCxnSpPr/>
          <p:nvPr userDrawn="1"/>
        </p:nvCxnSpPr>
        <p:spPr>
          <a:xfrm>
            <a:off x="6012700" y="831037"/>
            <a:ext cx="0" cy="519525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7BC2822-F3E4-EADA-5A38-B31E5F6F2F93}"/>
              </a:ext>
            </a:extLst>
          </p:cNvPr>
          <p:cNvGrpSpPr/>
          <p:nvPr userDrawn="1"/>
        </p:nvGrpSpPr>
        <p:grpSpPr>
          <a:xfrm>
            <a:off x="6048174" y="2908546"/>
            <a:ext cx="5732456" cy="364609"/>
            <a:chOff x="6019602" y="5661675"/>
            <a:chExt cx="5732456" cy="364609"/>
          </a:xfrm>
        </p:grpSpPr>
        <p:sp>
          <p:nvSpPr>
            <p:cNvPr id="20" name="Parallelogram 19">
              <a:extLst>
                <a:ext uri="{FF2B5EF4-FFF2-40B4-BE49-F238E27FC236}">
                  <a16:creationId xmlns:a16="http://schemas.microsoft.com/office/drawing/2014/main" id="{11D76A43-A8AA-2B5F-2A8D-869C6338F7EC}"/>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1" name="Parallelogram 20">
              <a:extLst>
                <a:ext uri="{FF2B5EF4-FFF2-40B4-BE49-F238E27FC236}">
                  <a16:creationId xmlns:a16="http://schemas.microsoft.com/office/drawing/2014/main" id="{C3BE4205-C3C1-465F-3522-CFE72D74D46B}"/>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2" name="Parallelogram 21">
              <a:extLst>
                <a:ext uri="{FF2B5EF4-FFF2-40B4-BE49-F238E27FC236}">
                  <a16:creationId xmlns:a16="http://schemas.microsoft.com/office/drawing/2014/main" id="{50623EA4-0737-4606-618E-1E99FC373E96}"/>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3" name="Parallelogram 22">
              <a:extLst>
                <a:ext uri="{FF2B5EF4-FFF2-40B4-BE49-F238E27FC236}">
                  <a16:creationId xmlns:a16="http://schemas.microsoft.com/office/drawing/2014/main" id="{990304E7-4FBA-6560-F1FD-699158903E1F}"/>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4" name="Parallelogram 23">
              <a:extLst>
                <a:ext uri="{FF2B5EF4-FFF2-40B4-BE49-F238E27FC236}">
                  <a16:creationId xmlns:a16="http://schemas.microsoft.com/office/drawing/2014/main" id="{38DF2F8F-A4DE-9A51-5892-F2ABEFC8476E}"/>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5" name="Parallelogram 24">
              <a:extLst>
                <a:ext uri="{FF2B5EF4-FFF2-40B4-BE49-F238E27FC236}">
                  <a16:creationId xmlns:a16="http://schemas.microsoft.com/office/drawing/2014/main" id="{862BEF69-AA65-F49B-5255-29121BDC9C50}"/>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6" name="Parallelogram 25">
              <a:extLst>
                <a:ext uri="{FF2B5EF4-FFF2-40B4-BE49-F238E27FC236}">
                  <a16:creationId xmlns:a16="http://schemas.microsoft.com/office/drawing/2014/main" id="{5AE4A6B4-1E90-6820-016B-4C42992D0343}"/>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cxnSp>
        <p:nvCxnSpPr>
          <p:cNvPr id="27" name="Straight Connector 26">
            <a:extLst>
              <a:ext uri="{FF2B5EF4-FFF2-40B4-BE49-F238E27FC236}">
                <a16:creationId xmlns:a16="http://schemas.microsoft.com/office/drawing/2014/main" id="{1A9FA906-0AF9-E1B8-74E8-F146D4E8BFC1}"/>
              </a:ext>
            </a:extLst>
          </p:cNvPr>
          <p:cNvCxnSpPr>
            <a:cxnSpLocks/>
          </p:cNvCxnSpPr>
          <p:nvPr userDrawn="1"/>
        </p:nvCxnSpPr>
        <p:spPr>
          <a:xfrm flipH="1">
            <a:off x="6010075" y="2908546"/>
            <a:ext cx="579119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F1BCDDA3-C13F-B9F7-895C-DC53390F4DE1}"/>
              </a:ext>
            </a:extLst>
          </p:cNvPr>
          <p:cNvSpPr>
            <a:spLocks noGrp="1"/>
          </p:cNvSpPr>
          <p:nvPr>
            <p:ph type="title"/>
          </p:nvPr>
        </p:nvSpPr>
        <p:spPr>
          <a:xfrm>
            <a:off x="6016752" y="3324415"/>
            <a:ext cx="5788152" cy="2286000"/>
          </a:xfrm>
        </p:spPr>
        <p:txBody>
          <a:bodyPr/>
          <a:lstStyle/>
          <a:p>
            <a:r>
              <a:rPr lang="en-US"/>
              <a:t>Click to edit Master title style</a:t>
            </a:r>
          </a:p>
        </p:txBody>
      </p:sp>
      <p:sp>
        <p:nvSpPr>
          <p:cNvPr id="29" name="Content Placeholder 40">
            <a:extLst>
              <a:ext uri="{FF2B5EF4-FFF2-40B4-BE49-F238E27FC236}">
                <a16:creationId xmlns:a16="http://schemas.microsoft.com/office/drawing/2014/main" id="{E158113E-F5F4-CD42-D6AE-FE847DA8DC98}"/>
              </a:ext>
            </a:extLst>
          </p:cNvPr>
          <p:cNvSpPr>
            <a:spLocks noGrp="1"/>
          </p:cNvSpPr>
          <p:nvPr>
            <p:ph sz="quarter" idx="13"/>
          </p:nvPr>
        </p:nvSpPr>
        <p:spPr>
          <a:xfrm>
            <a:off x="987552" y="990600"/>
            <a:ext cx="4576508" cy="4938713"/>
          </a:xfrm>
        </p:spPr>
        <p:txBody>
          <a:bodyPr anchor="ctr"/>
          <a:lstStyle>
            <a:lvl1pPr marL="228600" indent="-228600">
              <a:lnSpc>
                <a:spcPct val="90000"/>
              </a:lnSpc>
              <a:spcBef>
                <a:spcPts val="1800"/>
              </a:spcBef>
              <a:buFont typeface="Arial" panose="020B0604020202020204" pitchFamily="34" charset="0"/>
              <a:buChar cha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95152-8518-81B4-8DEA-0E13F6EC102F}"/>
              </a:ext>
            </a:extLst>
          </p:cNvPr>
          <p:cNvSpPr>
            <a:spLocks noGrp="1"/>
          </p:cNvSpPr>
          <p:nvPr>
            <p:ph type="dt" sz="half" idx="11"/>
          </p:nvPr>
        </p:nvSpPr>
        <p:spPr/>
        <p:txBody>
          <a:bodyPr/>
          <a:lstStyle/>
          <a:p>
            <a:r>
              <a:rPr lang="en-US"/>
              <a:t>20XX</a:t>
            </a:r>
          </a:p>
        </p:txBody>
      </p:sp>
      <p:sp>
        <p:nvSpPr>
          <p:cNvPr id="3" name="Footer Placeholder 2">
            <a:extLst>
              <a:ext uri="{FF2B5EF4-FFF2-40B4-BE49-F238E27FC236}">
                <a16:creationId xmlns:a16="http://schemas.microsoft.com/office/drawing/2014/main" id="{494940A8-8A97-0FF4-11B6-360DC35D68B8}"/>
              </a:ext>
            </a:extLst>
          </p:cNvPr>
          <p:cNvSpPr>
            <a:spLocks noGrp="1"/>
          </p:cNvSpPr>
          <p:nvPr>
            <p:ph type="ftr" sz="quarter" idx="10"/>
          </p:nvPr>
        </p:nvSpPr>
        <p:spPr/>
        <p:txBody>
          <a:bodyPr/>
          <a:lstStyle/>
          <a:p>
            <a:r>
              <a:rPr lang="en-US"/>
              <a:t>Add a footer</a:t>
            </a:r>
          </a:p>
        </p:txBody>
      </p:sp>
      <p:sp>
        <p:nvSpPr>
          <p:cNvPr id="5" name="Slide Number Placeholder 4">
            <a:extLst>
              <a:ext uri="{FF2B5EF4-FFF2-40B4-BE49-F238E27FC236}">
                <a16:creationId xmlns:a16="http://schemas.microsoft.com/office/drawing/2014/main" id="{58ED3D9E-A74F-614E-BD02-C6361A3550DA}"/>
              </a:ext>
            </a:extLst>
          </p:cNvPr>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11823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66C8-5392-A1BA-3E25-166578452136}"/>
              </a:ext>
            </a:extLst>
          </p:cNvPr>
          <p:cNvSpPr>
            <a:spLocks noGrp="1"/>
          </p:cNvSpPr>
          <p:nvPr>
            <p:ph type="title"/>
          </p:nvPr>
        </p:nvSpPr>
        <p:spPr>
          <a:xfrm>
            <a:off x="455602" y="1563623"/>
            <a:ext cx="11353801" cy="1581912"/>
          </a:xfrm>
        </p:spPr>
        <p:txBody>
          <a:bodyPr/>
          <a:lstStyle/>
          <a:p>
            <a:r>
              <a:rPr lang="en-US"/>
              <a:t>Click to edit Master title style</a:t>
            </a:r>
          </a:p>
        </p:txBody>
      </p:sp>
      <p:pic>
        <p:nvPicPr>
          <p:cNvPr id="6" name="Picture 5" descr="A white line art of a gear&#10;&#10;Description automatically generated">
            <a:extLst>
              <a:ext uri="{FF2B5EF4-FFF2-40B4-BE49-F238E27FC236}">
                <a16:creationId xmlns:a16="http://schemas.microsoft.com/office/drawing/2014/main" id="{969D475A-FF4D-4BF6-771B-6E26F1086EA7}"/>
              </a:ext>
            </a:extLst>
          </p:cNvPr>
          <p:cNvPicPr>
            <a:picLocks noChangeAspect="1"/>
          </p:cNvPicPr>
          <p:nvPr userDrawn="1"/>
        </p:nvPicPr>
        <p:blipFill>
          <a:blip r:embed="rId2">
            <a:clrChange>
              <a:clrFrom>
                <a:srgbClr val="003A52"/>
              </a:clrFrom>
              <a:clrTo>
                <a:srgbClr val="003A52">
                  <a:alpha val="0"/>
                </a:srgbClr>
              </a:clrTo>
            </a:clrChange>
            <a:extLst>
              <a:ext uri="{28A0092B-C50C-407E-A947-70E740481C1C}">
                <a14:useLocalDpi xmlns:a14="http://schemas.microsoft.com/office/drawing/2010/main" val="0"/>
              </a:ext>
            </a:extLst>
          </a:blip>
          <a:stretch>
            <a:fillRect/>
          </a:stretch>
        </p:blipFill>
        <p:spPr>
          <a:xfrm>
            <a:off x="455540" y="3533948"/>
            <a:ext cx="11353778" cy="2487625"/>
          </a:xfrm>
          <a:prstGeom prst="rect">
            <a:avLst/>
          </a:prstGeom>
        </p:spPr>
      </p:pic>
      <p:grpSp>
        <p:nvGrpSpPr>
          <p:cNvPr id="7" name="Group 6">
            <a:extLst>
              <a:ext uri="{FF2B5EF4-FFF2-40B4-BE49-F238E27FC236}">
                <a16:creationId xmlns:a16="http://schemas.microsoft.com/office/drawing/2014/main" id="{0103F0F1-8B99-CE42-49F5-9FDBAC231D27}"/>
              </a:ext>
            </a:extLst>
          </p:cNvPr>
          <p:cNvGrpSpPr/>
          <p:nvPr userDrawn="1"/>
        </p:nvGrpSpPr>
        <p:grpSpPr>
          <a:xfrm>
            <a:off x="455615" y="3138348"/>
            <a:ext cx="11353797" cy="360893"/>
            <a:chOff x="455612" y="830374"/>
            <a:chExt cx="11353797" cy="551233"/>
          </a:xfrm>
          <a:gradFill>
            <a:gsLst>
              <a:gs pos="0">
                <a:schemeClr val="bg2"/>
              </a:gs>
              <a:gs pos="100000">
                <a:schemeClr val="bg2">
                  <a:lumMod val="90000"/>
                  <a:lumOff val="10000"/>
                </a:schemeClr>
              </a:gs>
            </a:gsLst>
            <a:lin ang="5400000" scaled="0"/>
          </a:gradFill>
        </p:grpSpPr>
        <p:sp>
          <p:nvSpPr>
            <p:cNvPr id="8" name="Parallelogram 7">
              <a:extLst>
                <a:ext uri="{FF2B5EF4-FFF2-40B4-BE49-F238E27FC236}">
                  <a16:creationId xmlns:a16="http://schemas.microsoft.com/office/drawing/2014/main" id="{7F069E72-7FF8-84AF-9550-9DA72DAF57AF}"/>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 name="Parallelogram 8">
              <a:extLst>
                <a:ext uri="{FF2B5EF4-FFF2-40B4-BE49-F238E27FC236}">
                  <a16:creationId xmlns:a16="http://schemas.microsoft.com/office/drawing/2014/main" id="{3B41BD85-A1B9-2654-071F-3CFD640054A8}"/>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Parallelogram 9">
              <a:extLst>
                <a:ext uri="{FF2B5EF4-FFF2-40B4-BE49-F238E27FC236}">
                  <a16:creationId xmlns:a16="http://schemas.microsoft.com/office/drawing/2014/main" id="{EED0310C-65DC-829E-ADA4-298D99C781BC}"/>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Parallelogram 10">
              <a:extLst>
                <a:ext uri="{FF2B5EF4-FFF2-40B4-BE49-F238E27FC236}">
                  <a16:creationId xmlns:a16="http://schemas.microsoft.com/office/drawing/2014/main" id="{40C02DCA-8541-233D-F0A7-5DE5DEE95FB1}"/>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Parallelogram 11">
              <a:extLst>
                <a:ext uri="{FF2B5EF4-FFF2-40B4-BE49-F238E27FC236}">
                  <a16:creationId xmlns:a16="http://schemas.microsoft.com/office/drawing/2014/main" id="{E13D6679-F5AE-64AE-B005-22D18A4ABB1F}"/>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Parallelogram 12">
              <a:extLst>
                <a:ext uri="{FF2B5EF4-FFF2-40B4-BE49-F238E27FC236}">
                  <a16:creationId xmlns:a16="http://schemas.microsoft.com/office/drawing/2014/main" id="{49DDBE34-9147-41FD-5A16-1645B85BF77D}"/>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Parallelogram 13">
              <a:extLst>
                <a:ext uri="{FF2B5EF4-FFF2-40B4-BE49-F238E27FC236}">
                  <a16:creationId xmlns:a16="http://schemas.microsoft.com/office/drawing/2014/main" id="{50BCD038-1DDC-CA2E-64E7-AA5DB38BA647}"/>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5" name="Parallelogram 14">
              <a:extLst>
                <a:ext uri="{FF2B5EF4-FFF2-40B4-BE49-F238E27FC236}">
                  <a16:creationId xmlns:a16="http://schemas.microsoft.com/office/drawing/2014/main" id="{1C92CC9B-4B44-3A01-7047-6BD05D8FE7E6}"/>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6" name="Parallelogram 15">
              <a:extLst>
                <a:ext uri="{FF2B5EF4-FFF2-40B4-BE49-F238E27FC236}">
                  <a16:creationId xmlns:a16="http://schemas.microsoft.com/office/drawing/2014/main" id="{DD9852C8-BC54-FAF3-2D8A-25CBF6E9B283}"/>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Parallelogram 16">
              <a:extLst>
                <a:ext uri="{FF2B5EF4-FFF2-40B4-BE49-F238E27FC236}">
                  <a16:creationId xmlns:a16="http://schemas.microsoft.com/office/drawing/2014/main" id="{E261DBF9-F690-CF17-0B00-E392C2D90252}"/>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8" name="Parallelogram 17">
              <a:extLst>
                <a:ext uri="{FF2B5EF4-FFF2-40B4-BE49-F238E27FC236}">
                  <a16:creationId xmlns:a16="http://schemas.microsoft.com/office/drawing/2014/main" id="{F56C1240-414B-5EB8-5FBB-A7A13DD69A8A}"/>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9" name="Parallelogram 18">
              <a:extLst>
                <a:ext uri="{FF2B5EF4-FFF2-40B4-BE49-F238E27FC236}">
                  <a16:creationId xmlns:a16="http://schemas.microsoft.com/office/drawing/2014/main" id="{DFE17768-D6D8-33D5-9451-D0541F505342}"/>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0" name="Parallelogram 19">
              <a:extLst>
                <a:ext uri="{FF2B5EF4-FFF2-40B4-BE49-F238E27FC236}">
                  <a16:creationId xmlns:a16="http://schemas.microsoft.com/office/drawing/2014/main" id="{569E932A-90F8-DB19-C847-A7F5644D2FFC}"/>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Parallelogram 20">
              <a:extLst>
                <a:ext uri="{FF2B5EF4-FFF2-40B4-BE49-F238E27FC236}">
                  <a16:creationId xmlns:a16="http://schemas.microsoft.com/office/drawing/2014/main" id="{CE53EA5E-8AA6-53A1-2687-A756CD87804C}"/>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Parallelogram 21">
              <a:extLst>
                <a:ext uri="{FF2B5EF4-FFF2-40B4-BE49-F238E27FC236}">
                  <a16:creationId xmlns:a16="http://schemas.microsoft.com/office/drawing/2014/main" id="{0EAA1DEC-D68F-6F97-707F-E2804657BF77}"/>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grpSp>
        <p:nvGrpSpPr>
          <p:cNvPr id="23" name="Group 22">
            <a:extLst>
              <a:ext uri="{FF2B5EF4-FFF2-40B4-BE49-F238E27FC236}">
                <a16:creationId xmlns:a16="http://schemas.microsoft.com/office/drawing/2014/main" id="{3252422E-1717-6BC8-5C4C-4DCF8E31AFCA}"/>
              </a:ext>
            </a:extLst>
          </p:cNvPr>
          <p:cNvGrpSpPr/>
          <p:nvPr userDrawn="1"/>
        </p:nvGrpSpPr>
        <p:grpSpPr>
          <a:xfrm>
            <a:off x="455611" y="1185957"/>
            <a:ext cx="11353797" cy="360893"/>
            <a:chOff x="455612" y="830374"/>
            <a:chExt cx="11353797" cy="551233"/>
          </a:xfrm>
          <a:gradFill>
            <a:gsLst>
              <a:gs pos="0">
                <a:schemeClr val="bg2"/>
              </a:gs>
              <a:gs pos="100000">
                <a:schemeClr val="bg2">
                  <a:lumMod val="90000"/>
                  <a:lumOff val="10000"/>
                </a:schemeClr>
              </a:gs>
            </a:gsLst>
            <a:lin ang="5400000" scaled="0"/>
          </a:gradFill>
        </p:grpSpPr>
        <p:sp>
          <p:nvSpPr>
            <p:cNvPr id="24" name="Parallelogram 23">
              <a:extLst>
                <a:ext uri="{FF2B5EF4-FFF2-40B4-BE49-F238E27FC236}">
                  <a16:creationId xmlns:a16="http://schemas.microsoft.com/office/drawing/2014/main" id="{A25CC66E-2E68-8B92-D342-F09DD44E5CE6}"/>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5" name="Parallelogram 24">
              <a:extLst>
                <a:ext uri="{FF2B5EF4-FFF2-40B4-BE49-F238E27FC236}">
                  <a16:creationId xmlns:a16="http://schemas.microsoft.com/office/drawing/2014/main" id="{9732F62B-BCFB-7561-1207-27EA2A4F4EBA}"/>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6" name="Parallelogram 25">
              <a:extLst>
                <a:ext uri="{FF2B5EF4-FFF2-40B4-BE49-F238E27FC236}">
                  <a16:creationId xmlns:a16="http://schemas.microsoft.com/office/drawing/2014/main" id="{DE51CE20-CE21-66D2-C44C-81A8838052D0}"/>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7" name="Parallelogram 26">
              <a:extLst>
                <a:ext uri="{FF2B5EF4-FFF2-40B4-BE49-F238E27FC236}">
                  <a16:creationId xmlns:a16="http://schemas.microsoft.com/office/drawing/2014/main" id="{1C7E2B8F-1664-7BF8-E7DB-62896D7DB7E1}"/>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8" name="Parallelogram 27">
              <a:extLst>
                <a:ext uri="{FF2B5EF4-FFF2-40B4-BE49-F238E27FC236}">
                  <a16:creationId xmlns:a16="http://schemas.microsoft.com/office/drawing/2014/main" id="{AD132DAD-249F-1606-4B29-D7F50EA9BEB0}"/>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9" name="Parallelogram 28">
              <a:extLst>
                <a:ext uri="{FF2B5EF4-FFF2-40B4-BE49-F238E27FC236}">
                  <a16:creationId xmlns:a16="http://schemas.microsoft.com/office/drawing/2014/main" id="{1A92F374-94E5-72C1-833E-3C8981C99F82}"/>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0" name="Parallelogram 29">
              <a:extLst>
                <a:ext uri="{FF2B5EF4-FFF2-40B4-BE49-F238E27FC236}">
                  <a16:creationId xmlns:a16="http://schemas.microsoft.com/office/drawing/2014/main" id="{30660F29-C34F-F142-FBFE-5EFF60592A74}"/>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1" name="Parallelogram 30">
              <a:extLst>
                <a:ext uri="{FF2B5EF4-FFF2-40B4-BE49-F238E27FC236}">
                  <a16:creationId xmlns:a16="http://schemas.microsoft.com/office/drawing/2014/main" id="{23F64602-E590-A750-534A-7E8562CB56F8}"/>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Parallelogram 31">
              <a:extLst>
                <a:ext uri="{FF2B5EF4-FFF2-40B4-BE49-F238E27FC236}">
                  <a16:creationId xmlns:a16="http://schemas.microsoft.com/office/drawing/2014/main" id="{AB0401DE-A1ED-EEA2-D768-C7A0FB5F3863}"/>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3" name="Parallelogram 32">
              <a:extLst>
                <a:ext uri="{FF2B5EF4-FFF2-40B4-BE49-F238E27FC236}">
                  <a16:creationId xmlns:a16="http://schemas.microsoft.com/office/drawing/2014/main" id="{3B9774AB-0141-5B5D-8FBB-A72088A585C2}"/>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4" name="Parallelogram 33">
              <a:extLst>
                <a:ext uri="{FF2B5EF4-FFF2-40B4-BE49-F238E27FC236}">
                  <a16:creationId xmlns:a16="http://schemas.microsoft.com/office/drawing/2014/main" id="{1657BA7F-A6EE-94D0-018F-23DC9C4E46E9}"/>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5" name="Parallelogram 34">
              <a:extLst>
                <a:ext uri="{FF2B5EF4-FFF2-40B4-BE49-F238E27FC236}">
                  <a16:creationId xmlns:a16="http://schemas.microsoft.com/office/drawing/2014/main" id="{7F2BDA6F-B4D1-D747-F3CA-990D29E11B47}"/>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6" name="Parallelogram 35">
              <a:extLst>
                <a:ext uri="{FF2B5EF4-FFF2-40B4-BE49-F238E27FC236}">
                  <a16:creationId xmlns:a16="http://schemas.microsoft.com/office/drawing/2014/main" id="{D3E818D4-E9D6-0078-63FD-E42F98C2D9F0}"/>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7" name="Parallelogram 36">
              <a:extLst>
                <a:ext uri="{FF2B5EF4-FFF2-40B4-BE49-F238E27FC236}">
                  <a16:creationId xmlns:a16="http://schemas.microsoft.com/office/drawing/2014/main" id="{83CB616E-EE88-5948-5603-D3F263478B7A}"/>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8" name="Parallelogram 37">
              <a:extLst>
                <a:ext uri="{FF2B5EF4-FFF2-40B4-BE49-F238E27FC236}">
                  <a16:creationId xmlns:a16="http://schemas.microsoft.com/office/drawing/2014/main" id="{F805762A-0137-B6B4-A7FA-341473BC0A03}"/>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cxnSp>
        <p:nvCxnSpPr>
          <p:cNvPr id="39" name="Straight Connector 38">
            <a:extLst>
              <a:ext uri="{FF2B5EF4-FFF2-40B4-BE49-F238E27FC236}">
                <a16:creationId xmlns:a16="http://schemas.microsoft.com/office/drawing/2014/main" id="{3AE54100-0339-C628-C2A7-18646AEB0A65}"/>
              </a:ext>
            </a:extLst>
          </p:cNvPr>
          <p:cNvCxnSpPr>
            <a:cxnSpLocks/>
          </p:cNvCxnSpPr>
          <p:nvPr userDrawn="1"/>
        </p:nvCxnSpPr>
        <p:spPr>
          <a:xfrm flipH="1">
            <a:off x="455611" y="3152762"/>
            <a:ext cx="1135379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6EE3CD7-417A-CD45-DA09-19387AFBA24B}"/>
              </a:ext>
            </a:extLst>
          </p:cNvPr>
          <p:cNvCxnSpPr>
            <a:cxnSpLocks/>
          </p:cNvCxnSpPr>
          <p:nvPr userDrawn="1"/>
        </p:nvCxnSpPr>
        <p:spPr>
          <a:xfrm flipH="1">
            <a:off x="455611" y="3515102"/>
            <a:ext cx="1135379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81DE243-6E14-E68B-44C2-BD531EA724C3}"/>
              </a:ext>
            </a:extLst>
          </p:cNvPr>
          <p:cNvCxnSpPr/>
          <p:nvPr userDrawn="1"/>
        </p:nvCxnSpPr>
        <p:spPr>
          <a:xfrm>
            <a:off x="455575" y="1546850"/>
            <a:ext cx="11353794"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EBFA232-92D1-0D73-6867-FE0D0589B3F2}"/>
              </a:ext>
            </a:extLst>
          </p:cNvPr>
          <p:cNvCxnSpPr/>
          <p:nvPr userDrawn="1"/>
        </p:nvCxnSpPr>
        <p:spPr>
          <a:xfrm rot="10800000">
            <a:off x="455576" y="1191271"/>
            <a:ext cx="11353792"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28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bottom and content right">
    <p:spTree>
      <p:nvGrpSpPr>
        <p:cNvPr id="1" name=""/>
        <p:cNvGrpSpPr/>
        <p:nvPr/>
      </p:nvGrpSpPr>
      <p:grpSpPr>
        <a:xfrm>
          <a:off x="0" y="0"/>
          <a:ext cx="0" cy="0"/>
          <a:chOff x="0" y="0"/>
          <a:chExt cx="0" cy="0"/>
        </a:xfrm>
      </p:grpSpPr>
      <p:pic>
        <p:nvPicPr>
          <p:cNvPr id="6" name="Picture 5" descr="A blue background with white lines&#10;&#10;Description automatically generated">
            <a:extLst>
              <a:ext uri="{FF2B5EF4-FFF2-40B4-BE49-F238E27FC236}">
                <a16:creationId xmlns:a16="http://schemas.microsoft.com/office/drawing/2014/main" id="{4BDA383F-AAAB-383E-24EA-13712AD327A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477935" y="837775"/>
            <a:ext cx="5753100" cy="2070100"/>
          </a:xfrm>
          <a:prstGeom prst="rect">
            <a:avLst/>
          </a:prstGeom>
        </p:spPr>
      </p:pic>
      <p:grpSp>
        <p:nvGrpSpPr>
          <p:cNvPr id="7" name="Group 6">
            <a:extLst>
              <a:ext uri="{FF2B5EF4-FFF2-40B4-BE49-F238E27FC236}">
                <a16:creationId xmlns:a16="http://schemas.microsoft.com/office/drawing/2014/main" id="{4E8CC2BA-9E5A-B8F9-6B92-0FC813C23D75}"/>
              </a:ext>
            </a:extLst>
          </p:cNvPr>
          <p:cNvGrpSpPr/>
          <p:nvPr userDrawn="1"/>
        </p:nvGrpSpPr>
        <p:grpSpPr>
          <a:xfrm>
            <a:off x="455611" y="5661675"/>
            <a:ext cx="5732456" cy="364609"/>
            <a:chOff x="6019602" y="5661675"/>
            <a:chExt cx="5732456" cy="364609"/>
          </a:xfrm>
        </p:grpSpPr>
        <p:sp>
          <p:nvSpPr>
            <p:cNvPr id="8" name="Parallelogram 7">
              <a:extLst>
                <a:ext uri="{FF2B5EF4-FFF2-40B4-BE49-F238E27FC236}">
                  <a16:creationId xmlns:a16="http://schemas.microsoft.com/office/drawing/2014/main" id="{DD87EAD6-EBC7-D3AE-60C3-34B05DA56A41}"/>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03B83F28-4E4E-9AEB-7861-D13F12EDE882}"/>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ABB418CF-2B2A-A44A-B968-D6BA1C6D1F28}"/>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14B9E5FD-D81F-CF7A-96B8-FB23060CBEA0}"/>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523B551B-59FF-03A9-CA32-E730A1D2331A}"/>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3" name="Parallelogram 12">
              <a:extLst>
                <a:ext uri="{FF2B5EF4-FFF2-40B4-BE49-F238E27FC236}">
                  <a16:creationId xmlns:a16="http://schemas.microsoft.com/office/drawing/2014/main" id="{921355AD-BB27-6A35-BB58-A8A524B924ED}"/>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DAB52D65-3606-3391-4D1C-BDE810314BDB}"/>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4A6691FF-3F7E-38FB-08DC-FE05A0521124}"/>
              </a:ext>
            </a:extLst>
          </p:cNvPr>
          <p:cNvGrpSpPr/>
          <p:nvPr userDrawn="1"/>
        </p:nvGrpSpPr>
        <p:grpSpPr>
          <a:xfrm>
            <a:off x="484183" y="2908546"/>
            <a:ext cx="5732456" cy="364609"/>
            <a:chOff x="6019602" y="5661675"/>
            <a:chExt cx="5732456" cy="364609"/>
          </a:xfrm>
        </p:grpSpPr>
        <p:sp>
          <p:nvSpPr>
            <p:cNvPr id="16" name="Parallelogram 15">
              <a:extLst>
                <a:ext uri="{FF2B5EF4-FFF2-40B4-BE49-F238E27FC236}">
                  <a16:creationId xmlns:a16="http://schemas.microsoft.com/office/drawing/2014/main" id="{75AA5753-53CF-3221-6B62-080BB935EC9C}"/>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668CA797-7D5A-B608-1ACA-335231DDC29D}"/>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8" name="Parallelogram 17">
              <a:extLst>
                <a:ext uri="{FF2B5EF4-FFF2-40B4-BE49-F238E27FC236}">
                  <a16:creationId xmlns:a16="http://schemas.microsoft.com/office/drawing/2014/main" id="{F54C3A0B-24B1-33F2-A522-EDF45D606FC5}"/>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9" name="Parallelogram 18">
              <a:extLst>
                <a:ext uri="{FF2B5EF4-FFF2-40B4-BE49-F238E27FC236}">
                  <a16:creationId xmlns:a16="http://schemas.microsoft.com/office/drawing/2014/main" id="{87BEB395-0B6F-F887-6EF4-EF08239D52F9}"/>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0" name="Parallelogram 19">
              <a:extLst>
                <a:ext uri="{FF2B5EF4-FFF2-40B4-BE49-F238E27FC236}">
                  <a16:creationId xmlns:a16="http://schemas.microsoft.com/office/drawing/2014/main" id="{CAE4E799-173B-B9F1-B06C-A0CC3B066A56}"/>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1" name="Parallelogram 20">
              <a:extLst>
                <a:ext uri="{FF2B5EF4-FFF2-40B4-BE49-F238E27FC236}">
                  <a16:creationId xmlns:a16="http://schemas.microsoft.com/office/drawing/2014/main" id="{8E793C89-7366-2BCC-D2DB-2F28E9A2A1D4}"/>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2" name="Parallelogram 21">
              <a:extLst>
                <a:ext uri="{FF2B5EF4-FFF2-40B4-BE49-F238E27FC236}">
                  <a16:creationId xmlns:a16="http://schemas.microsoft.com/office/drawing/2014/main" id="{28FA3D98-A64F-944A-AB04-37FC2FDDD46E}"/>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3CC19533-8F1E-44A7-8B47-99AB857DF6AB}"/>
              </a:ext>
            </a:extLst>
          </p:cNvPr>
          <p:cNvGrpSpPr/>
          <p:nvPr userDrawn="1"/>
        </p:nvGrpSpPr>
        <p:grpSpPr>
          <a:xfrm>
            <a:off x="446084" y="3276600"/>
            <a:ext cx="5791199" cy="2381900"/>
            <a:chOff x="455611" y="2307799"/>
            <a:chExt cx="5638801" cy="2381900"/>
          </a:xfrm>
        </p:grpSpPr>
        <p:cxnSp>
          <p:nvCxnSpPr>
            <p:cNvPr id="24" name="Straight Connector 23">
              <a:extLst>
                <a:ext uri="{FF2B5EF4-FFF2-40B4-BE49-F238E27FC236}">
                  <a16:creationId xmlns:a16="http://schemas.microsoft.com/office/drawing/2014/main" id="{4073E0F0-E5BD-F223-137D-A645FCF5C0AC}"/>
                </a:ext>
              </a:extLst>
            </p:cNvPr>
            <p:cNvCxnSpPr>
              <a:cxnSpLocks/>
            </p:cNvCxnSpPr>
            <p:nvPr/>
          </p:nvCxnSpPr>
          <p:spPr>
            <a:xfrm flipH="1">
              <a:off x="455611" y="2307799"/>
              <a:ext cx="563880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437CF0E-9F41-6673-C0E1-3BBAD85DA798}"/>
                </a:ext>
              </a:extLst>
            </p:cNvPr>
            <p:cNvCxnSpPr>
              <a:cxnSpLocks/>
            </p:cNvCxnSpPr>
            <p:nvPr/>
          </p:nvCxnSpPr>
          <p:spPr>
            <a:xfrm>
              <a:off x="455611" y="4689699"/>
              <a:ext cx="5638795"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C443ED3E-F773-4648-2849-F1F54DBAF3A5}"/>
              </a:ext>
            </a:extLst>
          </p:cNvPr>
          <p:cNvCxnSpPr/>
          <p:nvPr userDrawn="1"/>
        </p:nvCxnSpPr>
        <p:spPr>
          <a:xfrm>
            <a:off x="6231310" y="831037"/>
            <a:ext cx="0" cy="519525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85DADD4-18BE-A44A-CDDD-3DD34E207714}"/>
              </a:ext>
            </a:extLst>
          </p:cNvPr>
          <p:cNvCxnSpPr>
            <a:cxnSpLocks/>
          </p:cNvCxnSpPr>
          <p:nvPr userDrawn="1"/>
        </p:nvCxnSpPr>
        <p:spPr>
          <a:xfrm flipH="1">
            <a:off x="446084" y="2908546"/>
            <a:ext cx="579119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99BAFD8D-B1A2-223F-5DEE-8513D22E1155}"/>
              </a:ext>
            </a:extLst>
          </p:cNvPr>
          <p:cNvSpPr>
            <a:spLocks noGrp="1"/>
          </p:cNvSpPr>
          <p:nvPr>
            <p:ph type="title"/>
          </p:nvPr>
        </p:nvSpPr>
        <p:spPr>
          <a:xfrm>
            <a:off x="457200" y="3324415"/>
            <a:ext cx="5768138" cy="2286000"/>
          </a:xfrm>
        </p:spPr>
        <p:txBody>
          <a:bodyPr>
            <a:normAutofit/>
          </a:bodyPr>
          <a:lstStyle>
            <a:lvl1pPr>
              <a:defRPr sz="3200"/>
            </a:lvl1pPr>
          </a:lstStyle>
          <a:p>
            <a:r>
              <a:rPr lang="en-US"/>
              <a:t>Click to edit Master title style</a:t>
            </a:r>
          </a:p>
        </p:txBody>
      </p:sp>
      <p:sp>
        <p:nvSpPr>
          <p:cNvPr id="29" name="Content Placeholder 40">
            <a:extLst>
              <a:ext uri="{FF2B5EF4-FFF2-40B4-BE49-F238E27FC236}">
                <a16:creationId xmlns:a16="http://schemas.microsoft.com/office/drawing/2014/main" id="{DAF58893-225F-9839-4AF5-8AF4C9A4D29B}"/>
              </a:ext>
            </a:extLst>
          </p:cNvPr>
          <p:cNvSpPr>
            <a:spLocks noGrp="1"/>
          </p:cNvSpPr>
          <p:nvPr>
            <p:ph sz="quarter" idx="13"/>
          </p:nvPr>
        </p:nvSpPr>
        <p:spPr>
          <a:xfrm>
            <a:off x="6775704" y="990600"/>
            <a:ext cx="4576508" cy="4938713"/>
          </a:xfrm>
        </p:spPr>
        <p:txBody>
          <a:bodyPr anchor="ctr"/>
          <a:lstStyle>
            <a:lvl1pPr marL="228600" indent="-228600">
              <a:lnSpc>
                <a:spcPct val="90000"/>
              </a:lnSpc>
              <a:spcBef>
                <a:spcPts val="1800"/>
              </a:spcBef>
              <a:buFont typeface="Arial" panose="020B0604020202020204" pitchFamily="34" charset="0"/>
              <a:buChar cha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2A924-A402-448B-CA05-2645ABDBE76C}"/>
              </a:ext>
            </a:extLst>
          </p:cNvPr>
          <p:cNvSpPr>
            <a:spLocks noGrp="1"/>
          </p:cNvSpPr>
          <p:nvPr>
            <p:ph type="dt" sz="half" idx="11"/>
          </p:nvPr>
        </p:nvSpPr>
        <p:spPr/>
        <p:txBody>
          <a:bodyPr/>
          <a:lstStyle/>
          <a:p>
            <a:r>
              <a:rPr lang="en-US"/>
              <a:t>20XX</a:t>
            </a:r>
          </a:p>
        </p:txBody>
      </p:sp>
      <p:sp>
        <p:nvSpPr>
          <p:cNvPr id="3" name="Footer Placeholder 2">
            <a:extLst>
              <a:ext uri="{FF2B5EF4-FFF2-40B4-BE49-F238E27FC236}">
                <a16:creationId xmlns:a16="http://schemas.microsoft.com/office/drawing/2014/main" id="{353CF3B9-43F6-FADE-60C0-0D4DC01D96E6}"/>
              </a:ext>
            </a:extLst>
          </p:cNvPr>
          <p:cNvSpPr>
            <a:spLocks noGrp="1"/>
          </p:cNvSpPr>
          <p:nvPr>
            <p:ph type="ftr" sz="quarter" idx="10"/>
          </p:nvPr>
        </p:nvSpPr>
        <p:spPr/>
        <p:txBody>
          <a:bodyPr/>
          <a:lstStyle/>
          <a:p>
            <a:r>
              <a:rPr lang="en-US"/>
              <a:t>Add a footer</a:t>
            </a:r>
          </a:p>
        </p:txBody>
      </p:sp>
      <p:sp>
        <p:nvSpPr>
          <p:cNvPr id="5" name="Slide Number Placeholder 4">
            <a:extLst>
              <a:ext uri="{FF2B5EF4-FFF2-40B4-BE49-F238E27FC236}">
                <a16:creationId xmlns:a16="http://schemas.microsoft.com/office/drawing/2014/main" id="{59496FBA-69D5-F381-4BB3-47DEEE821A63}"/>
              </a:ext>
            </a:extLst>
          </p:cNvPr>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99721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bottom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C55C-9AF8-EB7E-D4A4-C30E6C649772}"/>
              </a:ext>
            </a:extLst>
          </p:cNvPr>
          <p:cNvSpPr>
            <a:spLocks noGrp="1"/>
          </p:cNvSpPr>
          <p:nvPr>
            <p:ph type="title"/>
          </p:nvPr>
        </p:nvSpPr>
        <p:spPr>
          <a:xfrm>
            <a:off x="455602" y="4398263"/>
            <a:ext cx="9683496" cy="1572768"/>
          </a:xfrm>
        </p:spPr>
        <p:txBody>
          <a:bodyPr/>
          <a:lstStyle/>
          <a:p>
            <a:r>
              <a:rPr lang="en-US"/>
              <a:t>Click to edit Master title style</a:t>
            </a:r>
          </a:p>
        </p:txBody>
      </p:sp>
      <p:sp>
        <p:nvSpPr>
          <p:cNvPr id="13" name="Content Placeholder 40">
            <a:extLst>
              <a:ext uri="{FF2B5EF4-FFF2-40B4-BE49-F238E27FC236}">
                <a16:creationId xmlns:a16="http://schemas.microsoft.com/office/drawing/2014/main" id="{7C8F3378-EB27-AC31-6C44-8CB4DBF4C563}"/>
              </a:ext>
            </a:extLst>
          </p:cNvPr>
          <p:cNvSpPr>
            <a:spLocks noGrp="1"/>
          </p:cNvSpPr>
          <p:nvPr>
            <p:ph sz="quarter" idx="14"/>
          </p:nvPr>
        </p:nvSpPr>
        <p:spPr>
          <a:xfrm>
            <a:off x="987552" y="1188720"/>
            <a:ext cx="4645152" cy="2999232"/>
          </a:xfrm>
        </p:spPr>
        <p:txBody>
          <a:bodyPr anchor="ctr">
            <a:normAutofit/>
          </a:bodyPr>
          <a:lstStyle>
            <a:lvl1pPr marL="228600" indent="-228600">
              <a:lnSpc>
                <a:spcPct val="90000"/>
              </a:lnSpc>
              <a:spcBef>
                <a:spcPts val="1800"/>
              </a:spcBef>
              <a:buFont typeface="Arial" panose="020B0604020202020204" pitchFamily="34" charset="0"/>
              <a:buChar cha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40">
            <a:extLst>
              <a:ext uri="{FF2B5EF4-FFF2-40B4-BE49-F238E27FC236}">
                <a16:creationId xmlns:a16="http://schemas.microsoft.com/office/drawing/2014/main" id="{A95C8986-0A58-82D9-4156-FD62D9F187C3}"/>
              </a:ext>
            </a:extLst>
          </p:cNvPr>
          <p:cNvSpPr>
            <a:spLocks noGrp="1"/>
          </p:cNvSpPr>
          <p:nvPr>
            <p:ph sz="quarter" idx="13"/>
          </p:nvPr>
        </p:nvSpPr>
        <p:spPr>
          <a:xfrm>
            <a:off x="6702552" y="1188720"/>
            <a:ext cx="4645152" cy="2999232"/>
          </a:xfrm>
        </p:spPr>
        <p:txBody>
          <a:bodyPr anchor="t">
            <a:normAutofit/>
          </a:bodyPr>
          <a:lstStyle>
            <a:lvl1pPr marL="228600" indent="-228600">
              <a:lnSpc>
                <a:spcPct val="90000"/>
              </a:lnSpc>
              <a:spcBef>
                <a:spcPts val="1800"/>
              </a:spcBef>
              <a:buFont typeface="Arial" panose="020B0604020202020204" pitchFamily="34" charset="0"/>
              <a:buChar cha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DC044-78B6-9932-0415-93ACBF93137F}"/>
              </a:ext>
            </a:extLst>
          </p:cNvPr>
          <p:cNvSpPr>
            <a:spLocks noGrp="1"/>
          </p:cNvSpPr>
          <p:nvPr>
            <p:ph type="dt" sz="half" idx="11"/>
          </p:nvPr>
        </p:nvSpPr>
        <p:spPr/>
        <p:txBody>
          <a:bodyPr/>
          <a:lstStyle/>
          <a:p>
            <a:r>
              <a:rPr lang="en-US"/>
              <a:t>20XX</a:t>
            </a:r>
          </a:p>
        </p:txBody>
      </p:sp>
      <p:sp>
        <p:nvSpPr>
          <p:cNvPr id="3" name="Footer Placeholder 2">
            <a:extLst>
              <a:ext uri="{FF2B5EF4-FFF2-40B4-BE49-F238E27FC236}">
                <a16:creationId xmlns:a16="http://schemas.microsoft.com/office/drawing/2014/main" id="{780965DC-0B8B-F872-935E-9D9D3721E34A}"/>
              </a:ext>
            </a:extLst>
          </p:cNvPr>
          <p:cNvSpPr>
            <a:spLocks noGrp="1"/>
          </p:cNvSpPr>
          <p:nvPr>
            <p:ph type="ftr" sz="quarter" idx="10"/>
          </p:nvPr>
        </p:nvSpPr>
        <p:spPr/>
        <p:txBody>
          <a:bodyPr/>
          <a:lstStyle/>
          <a:p>
            <a:r>
              <a:rPr lang="en-US"/>
              <a:t>Add a footer</a:t>
            </a:r>
          </a:p>
        </p:txBody>
      </p:sp>
      <p:sp>
        <p:nvSpPr>
          <p:cNvPr id="5" name="Slide Number Placeholder 4">
            <a:extLst>
              <a:ext uri="{FF2B5EF4-FFF2-40B4-BE49-F238E27FC236}">
                <a16:creationId xmlns:a16="http://schemas.microsoft.com/office/drawing/2014/main" id="{B763E988-0054-287A-6AAE-06E21E1DB796}"/>
              </a:ext>
            </a:extLst>
          </p:cNvPr>
          <p:cNvSpPr>
            <a:spLocks noGrp="1"/>
          </p:cNvSpPr>
          <p:nvPr>
            <p:ph type="sldNum" sz="quarter" idx="12"/>
          </p:nvPr>
        </p:nvSpPr>
        <p:spPr/>
        <p:txBody>
          <a:bodyPr/>
          <a:lstStyle/>
          <a:p>
            <a:fld id="{2A013F82-EE5E-44EE-A61D-E31C6657F26F}" type="slidenum">
              <a:rPr lang="en-US" smtClean="0"/>
              <a:pPr/>
              <a:t>‹#›</a:t>
            </a:fld>
            <a:endParaRPr lang="en-US"/>
          </a:p>
        </p:txBody>
      </p:sp>
      <p:sp>
        <p:nvSpPr>
          <p:cNvPr id="6" name="Isosceles Triangle 5">
            <a:extLst>
              <a:ext uri="{FF2B5EF4-FFF2-40B4-BE49-F238E27FC236}">
                <a16:creationId xmlns:a16="http://schemas.microsoft.com/office/drawing/2014/main" id="{0E235CD8-6A96-F95D-9E38-23FDC13785B7}"/>
              </a:ext>
            </a:extLst>
          </p:cNvPr>
          <p:cNvSpPr/>
          <p:nvPr userDrawn="1"/>
        </p:nvSpPr>
        <p:spPr>
          <a:xfrm rot="10800000">
            <a:off x="10378860" y="4351368"/>
            <a:ext cx="414179" cy="1258812"/>
          </a:xfrm>
          <a:prstGeom prst="triangle">
            <a:avLst>
              <a:gd name="adj" fmla="val 100000"/>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EE742EAC-BCB8-F9D0-84D4-6A653D38B768}"/>
              </a:ext>
            </a:extLst>
          </p:cNvPr>
          <p:cNvSpPr/>
          <p:nvPr userDrawn="1"/>
        </p:nvSpPr>
        <p:spPr>
          <a:xfrm>
            <a:off x="10585951" y="4352034"/>
            <a:ext cx="986271" cy="1666288"/>
          </a:xfrm>
          <a:prstGeom prst="parallelogram">
            <a:avLst>
              <a:gd name="adj" fmla="val 59972"/>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2FFFB8A-B590-C981-BB08-04BD3554C8D7}"/>
              </a:ext>
            </a:extLst>
          </p:cNvPr>
          <p:cNvCxnSpPr>
            <a:cxnSpLocks/>
          </p:cNvCxnSpPr>
          <p:nvPr userDrawn="1"/>
        </p:nvCxnSpPr>
        <p:spPr>
          <a:xfrm>
            <a:off x="6102350" y="831037"/>
            <a:ext cx="0" cy="3512363"/>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5DF137B-3968-16D7-F0A8-AD9DD42AB975}"/>
              </a:ext>
            </a:extLst>
          </p:cNvPr>
          <p:cNvCxnSpPr>
            <a:cxnSpLocks/>
          </p:cNvCxnSpPr>
          <p:nvPr userDrawn="1"/>
        </p:nvCxnSpPr>
        <p:spPr>
          <a:xfrm>
            <a:off x="455617" y="4343400"/>
            <a:ext cx="11353787"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35F434B5-8A80-F035-A0F7-495BEC5D5CEB}"/>
              </a:ext>
            </a:extLst>
          </p:cNvPr>
          <p:cNvSpPr/>
          <p:nvPr userDrawn="1"/>
        </p:nvSpPr>
        <p:spPr>
          <a:xfrm>
            <a:off x="11374043" y="4759509"/>
            <a:ext cx="414179" cy="1258813"/>
          </a:xfrm>
          <a:prstGeom prst="triangle">
            <a:avLst>
              <a:gd name="adj" fmla="val 100000"/>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F102734-0974-5386-C0F9-E2BE7EA6E6E5}"/>
              </a:ext>
            </a:extLst>
          </p:cNvPr>
          <p:cNvCxnSpPr>
            <a:cxnSpLocks/>
          </p:cNvCxnSpPr>
          <p:nvPr userDrawn="1"/>
        </p:nvCxnSpPr>
        <p:spPr>
          <a:xfrm>
            <a:off x="10378445" y="4343400"/>
            <a:ext cx="1" cy="168288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00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with top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5F15-A535-359D-EE3D-3BBDB2EACAF9}"/>
              </a:ext>
            </a:extLst>
          </p:cNvPr>
          <p:cNvSpPr>
            <a:spLocks noGrp="1"/>
          </p:cNvSpPr>
          <p:nvPr>
            <p:ph type="title"/>
          </p:nvPr>
        </p:nvSpPr>
        <p:spPr>
          <a:xfrm>
            <a:off x="455602" y="831035"/>
            <a:ext cx="11353801" cy="1389888"/>
          </a:xfrm>
        </p:spPr>
        <p:txBody>
          <a:bodyPr/>
          <a:lstStyle/>
          <a:p>
            <a:r>
              <a:rPr lang="en-US"/>
              <a:t>Click to edit Master title style</a:t>
            </a:r>
          </a:p>
        </p:txBody>
      </p:sp>
      <p:sp>
        <p:nvSpPr>
          <p:cNvPr id="7" name="Content Placeholder 40">
            <a:extLst>
              <a:ext uri="{FF2B5EF4-FFF2-40B4-BE49-F238E27FC236}">
                <a16:creationId xmlns:a16="http://schemas.microsoft.com/office/drawing/2014/main" id="{8880E109-D2C0-09D8-1A97-262785E609F3}"/>
              </a:ext>
            </a:extLst>
          </p:cNvPr>
          <p:cNvSpPr>
            <a:spLocks noGrp="1"/>
          </p:cNvSpPr>
          <p:nvPr>
            <p:ph sz="quarter" idx="14"/>
          </p:nvPr>
        </p:nvSpPr>
        <p:spPr>
          <a:xfrm>
            <a:off x="987552" y="2304288"/>
            <a:ext cx="4645152" cy="3410712"/>
          </a:xfrm>
        </p:spPr>
        <p:txBody>
          <a:bodyPr anchor="ctr"/>
          <a:lstStyle>
            <a:lvl1pPr marL="228600" indent="-228600">
              <a:lnSpc>
                <a:spcPct val="150000"/>
              </a:lnSpc>
              <a:spcBef>
                <a:spcPts val="1800"/>
              </a:spcBef>
              <a:buFont typeface="Arial" panose="020B0604020202020204" pitchFamily="34" charset="0"/>
              <a:buChar cha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0">
            <a:extLst>
              <a:ext uri="{FF2B5EF4-FFF2-40B4-BE49-F238E27FC236}">
                <a16:creationId xmlns:a16="http://schemas.microsoft.com/office/drawing/2014/main" id="{5E777085-29F0-61FF-3D68-0F6CBA8BB17E}"/>
              </a:ext>
            </a:extLst>
          </p:cNvPr>
          <p:cNvSpPr>
            <a:spLocks noGrp="1"/>
          </p:cNvSpPr>
          <p:nvPr>
            <p:ph sz="quarter" idx="13"/>
          </p:nvPr>
        </p:nvSpPr>
        <p:spPr>
          <a:xfrm>
            <a:off x="6702552" y="2304288"/>
            <a:ext cx="4645152" cy="2999232"/>
          </a:xfrm>
        </p:spPr>
        <p:txBody>
          <a:bodyPr anchor="ctr"/>
          <a:lstStyle>
            <a:lvl1pPr marL="228600" indent="-228600">
              <a:lnSpc>
                <a:spcPct val="150000"/>
              </a:lnSpc>
              <a:spcBef>
                <a:spcPts val="1800"/>
              </a:spcBef>
              <a:buFont typeface="Arial" panose="020B0604020202020204" pitchFamily="34" charset="0"/>
              <a:buChar cha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C2655-C4F7-BDC7-8E08-DBC1659AA61A}"/>
              </a:ext>
            </a:extLst>
          </p:cNvPr>
          <p:cNvSpPr>
            <a:spLocks noGrp="1"/>
          </p:cNvSpPr>
          <p:nvPr>
            <p:ph type="dt" sz="half" idx="11"/>
          </p:nvPr>
        </p:nvSpPr>
        <p:spPr/>
        <p:txBody>
          <a:bodyPr/>
          <a:lstStyle/>
          <a:p>
            <a:r>
              <a:rPr lang="en-US"/>
              <a:t>20XX</a:t>
            </a:r>
          </a:p>
        </p:txBody>
      </p:sp>
      <p:sp>
        <p:nvSpPr>
          <p:cNvPr id="3" name="Footer Placeholder 2">
            <a:extLst>
              <a:ext uri="{FF2B5EF4-FFF2-40B4-BE49-F238E27FC236}">
                <a16:creationId xmlns:a16="http://schemas.microsoft.com/office/drawing/2014/main" id="{67FB4CE7-C50F-3D98-D82F-253EF386E612}"/>
              </a:ext>
            </a:extLst>
          </p:cNvPr>
          <p:cNvSpPr>
            <a:spLocks noGrp="1"/>
          </p:cNvSpPr>
          <p:nvPr>
            <p:ph type="ftr" sz="quarter" idx="10"/>
          </p:nvPr>
        </p:nvSpPr>
        <p:spPr/>
        <p:txBody>
          <a:bodyPr/>
          <a:lstStyle/>
          <a:p>
            <a:r>
              <a:rPr lang="en-US"/>
              <a:t>Add a footer</a:t>
            </a:r>
          </a:p>
        </p:txBody>
      </p:sp>
      <p:sp>
        <p:nvSpPr>
          <p:cNvPr id="5" name="Slide Number Placeholder 4">
            <a:extLst>
              <a:ext uri="{FF2B5EF4-FFF2-40B4-BE49-F238E27FC236}">
                <a16:creationId xmlns:a16="http://schemas.microsoft.com/office/drawing/2014/main" id="{AF9C9D65-417E-F629-741D-C9E06E1FE55A}"/>
              </a:ext>
            </a:extLst>
          </p:cNvPr>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71023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02" y="831036"/>
            <a:ext cx="11353801" cy="921563"/>
          </a:xfrm>
          <a:prstGeom prst="rect">
            <a:avLst/>
          </a:prstGeom>
          <a:ln>
            <a:noFill/>
          </a:ln>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808412" y="6106705"/>
            <a:ext cx="4572000" cy="276228"/>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Add a footer</a:t>
            </a:r>
          </a:p>
        </p:txBody>
      </p:sp>
      <p:sp>
        <p:nvSpPr>
          <p:cNvPr id="4" name="Date Placeholder 3"/>
          <p:cNvSpPr>
            <a:spLocks noGrp="1"/>
          </p:cNvSpPr>
          <p:nvPr>
            <p:ph type="dt" sz="half" idx="2"/>
          </p:nvPr>
        </p:nvSpPr>
        <p:spPr>
          <a:xfrm>
            <a:off x="531812" y="6124572"/>
            <a:ext cx="144938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p>
        </p:txBody>
      </p:sp>
      <p:sp>
        <p:nvSpPr>
          <p:cNvPr id="6" name="Slide Number Placeholder 5"/>
          <p:cNvSpPr>
            <a:spLocks noGrp="1"/>
          </p:cNvSpPr>
          <p:nvPr>
            <p:ph type="sldNum" sz="quarter" idx="4"/>
          </p:nvPr>
        </p:nvSpPr>
        <p:spPr>
          <a:xfrm>
            <a:off x="10895012" y="6102626"/>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
        <p:nvSpPr>
          <p:cNvPr id="7" name="Rectangle 6">
            <a:extLst>
              <a:ext uri="{FF2B5EF4-FFF2-40B4-BE49-F238E27FC236}">
                <a16:creationId xmlns:a16="http://schemas.microsoft.com/office/drawing/2014/main" id="{BDA83175-CA5A-51EB-5665-4379FD2F545B}"/>
              </a:ext>
            </a:extLst>
          </p:cNvPr>
          <p:cNvSpPr/>
          <p:nvPr userDrawn="1"/>
        </p:nvSpPr>
        <p:spPr>
          <a:xfrm>
            <a:off x="455612" y="381000"/>
            <a:ext cx="11353800" cy="6096000"/>
          </a:xfrm>
          <a:prstGeom prst="rect">
            <a:avLst/>
          </a:prstGeom>
          <a:noFill/>
          <a:ln w="12700">
            <a:solidFill>
              <a:schemeClr val="accent6"/>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316DF9B1-D7B9-469D-2BDD-030BB373EAFE}"/>
              </a:ext>
            </a:extLst>
          </p:cNvPr>
          <p:cNvCxnSpPr/>
          <p:nvPr userDrawn="1"/>
        </p:nvCxnSpPr>
        <p:spPr>
          <a:xfrm rot="10800000">
            <a:off x="3786878" y="380996"/>
            <a:ext cx="0" cy="45070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01CEF09-4761-CA93-B67D-687ADAAFDD3B}"/>
              </a:ext>
            </a:extLst>
          </p:cNvPr>
          <p:cNvCxnSpPr/>
          <p:nvPr userDrawn="1"/>
        </p:nvCxnSpPr>
        <p:spPr>
          <a:xfrm>
            <a:off x="3786874" y="6026289"/>
            <a:ext cx="0" cy="45070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AB09383D-487B-CA4F-D7EB-0FA72D1CC2BE}"/>
              </a:ext>
            </a:extLst>
          </p:cNvPr>
          <p:cNvGrpSpPr/>
          <p:nvPr userDrawn="1"/>
        </p:nvGrpSpPr>
        <p:grpSpPr>
          <a:xfrm>
            <a:off x="8456609" y="380998"/>
            <a:ext cx="3" cy="6095997"/>
            <a:chOff x="8456609" y="380998"/>
            <a:chExt cx="3" cy="6095997"/>
          </a:xfrm>
        </p:grpSpPr>
        <p:cxnSp>
          <p:nvCxnSpPr>
            <p:cNvPr id="205" name="Straight Connector 204">
              <a:extLst>
                <a:ext uri="{FF2B5EF4-FFF2-40B4-BE49-F238E27FC236}">
                  <a16:creationId xmlns:a16="http://schemas.microsoft.com/office/drawing/2014/main" id="{7BD35581-5D47-E665-9BC9-8E2758509788}"/>
                </a:ext>
              </a:extLst>
            </p:cNvPr>
            <p:cNvCxnSpPr/>
            <p:nvPr/>
          </p:nvCxnSpPr>
          <p:spPr>
            <a:xfrm>
              <a:off x="8456612" y="6026289"/>
              <a:ext cx="0" cy="45070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4BA1620-B3AA-DF08-2776-8EAA83E86757}"/>
                </a:ext>
              </a:extLst>
            </p:cNvPr>
            <p:cNvCxnSpPr>
              <a:cxnSpLocks/>
            </p:cNvCxnSpPr>
            <p:nvPr/>
          </p:nvCxnSpPr>
          <p:spPr>
            <a:xfrm flipV="1">
              <a:off x="8456609" y="380998"/>
              <a:ext cx="0" cy="45003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A2D53A42-077B-77BB-0DCD-D9BD1954A428}"/>
              </a:ext>
            </a:extLst>
          </p:cNvPr>
          <p:cNvCxnSpPr/>
          <p:nvPr userDrawn="1"/>
        </p:nvCxnSpPr>
        <p:spPr>
          <a:xfrm rot="10800000">
            <a:off x="455611" y="831038"/>
            <a:ext cx="11353792"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C6BAE39-4731-4079-C5E5-5A17D541669C}"/>
              </a:ext>
            </a:extLst>
          </p:cNvPr>
          <p:cNvCxnSpPr/>
          <p:nvPr/>
        </p:nvCxnSpPr>
        <p:spPr>
          <a:xfrm>
            <a:off x="455618" y="6026955"/>
            <a:ext cx="1135379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74" r:id="rId11"/>
    <p:sldLayoutId id="2147483693" r:id="rId12"/>
    <p:sldLayoutId id="2147483694"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lnSpc>
          <a:spcPct val="90000"/>
        </a:lnSpc>
        <a:spcBef>
          <a:spcPct val="0"/>
        </a:spcBef>
        <a:buNone/>
        <a:defRPr sz="3600" b="1" kern="1200" cap="all" spc="0" baseline="0">
          <a:ln w="9525">
            <a:noFill/>
            <a:prstDash val="solid"/>
          </a:ln>
          <a:solidFill>
            <a:schemeClr val="tx2"/>
          </a:solidFill>
          <a:effectLst/>
          <a:latin typeface="+mj-lt"/>
          <a:ea typeface="+mj-ea"/>
          <a:cs typeface="+mj-cs"/>
        </a:defRPr>
      </a:lvl1pPr>
    </p:titleStyle>
    <p:bodyStyle>
      <a:lvl1pPr marL="228600" indent="-228600" algn="l" defTabSz="914400" rtl="0" eaLnBrk="1" latinLnBrk="0" hangingPunct="1">
        <a:lnSpc>
          <a:spcPct val="90000"/>
        </a:lnSpc>
        <a:spcBef>
          <a:spcPts val="1800"/>
        </a:spcBef>
        <a:spcAft>
          <a:spcPts val="0"/>
        </a:spcAft>
        <a:buClr>
          <a:schemeClr val="tx1"/>
        </a:buClr>
        <a:buSzPct val="100000"/>
        <a:buFont typeface="Arial" pitchFamily="34" charset="0"/>
        <a:buChar char="•"/>
        <a:defRPr sz="1600" kern="1200">
          <a:solidFill>
            <a:schemeClr val="tx1"/>
          </a:solidFill>
          <a:latin typeface="+mn-lt"/>
          <a:ea typeface="+mn-ea"/>
          <a:cs typeface="+mn-cs"/>
        </a:defRPr>
      </a:lvl1pPr>
      <a:lvl2pPr marL="231775" indent="0" algn="l" defTabSz="914400" rtl="0" eaLnBrk="1" latinLnBrk="0" hangingPunct="1">
        <a:lnSpc>
          <a:spcPct val="90000"/>
        </a:lnSpc>
        <a:spcBef>
          <a:spcPts val="1200"/>
        </a:spcBef>
        <a:buClr>
          <a:schemeClr val="tx1"/>
        </a:buClr>
        <a:buSzPct val="100000"/>
        <a:buFont typeface="Arial" pitchFamily="34" charset="0"/>
        <a:buNone/>
        <a:defRPr sz="1600" kern="1200">
          <a:solidFill>
            <a:schemeClr val="tx1"/>
          </a:solidFill>
          <a:latin typeface="+mn-lt"/>
          <a:ea typeface="+mn-ea"/>
          <a:cs typeface="+mn-cs"/>
        </a:defRPr>
      </a:lvl2pPr>
      <a:lvl3pPr marL="463550" indent="0" algn="l" defTabSz="914400" rtl="0" eaLnBrk="1" latinLnBrk="0" hangingPunct="1">
        <a:lnSpc>
          <a:spcPct val="90000"/>
        </a:lnSpc>
        <a:spcBef>
          <a:spcPts val="600"/>
        </a:spcBef>
        <a:buClr>
          <a:schemeClr val="tx1"/>
        </a:buClr>
        <a:buSzPct val="100000"/>
        <a:buFont typeface="Arial" pitchFamily="34" charset="0"/>
        <a:buNone/>
        <a:defRPr sz="1600" kern="1200">
          <a:solidFill>
            <a:schemeClr val="tx1"/>
          </a:solidFill>
          <a:latin typeface="+mn-lt"/>
          <a:ea typeface="+mn-ea"/>
          <a:cs typeface="+mn-cs"/>
        </a:defRPr>
      </a:lvl3pPr>
      <a:lvl4pPr marL="682625" indent="0" algn="l" defTabSz="914400" rtl="0" eaLnBrk="1" latinLnBrk="0" hangingPunct="1">
        <a:lnSpc>
          <a:spcPct val="90000"/>
        </a:lnSpc>
        <a:spcBef>
          <a:spcPts val="600"/>
        </a:spcBef>
        <a:buClr>
          <a:schemeClr val="tx1"/>
        </a:buClr>
        <a:buSzPct val="100000"/>
        <a:buFont typeface="Arial" pitchFamily="34" charset="0"/>
        <a:buNone/>
        <a:defRPr sz="1600" kern="1200">
          <a:solidFill>
            <a:schemeClr val="tx1"/>
          </a:solidFill>
          <a:latin typeface="+mn-lt"/>
          <a:ea typeface="+mn-ea"/>
          <a:cs typeface="+mn-cs"/>
        </a:defRPr>
      </a:lvl4pPr>
      <a:lvl5pPr marL="857250" indent="0" algn="l" defTabSz="914400" rtl="0" eaLnBrk="1" latinLnBrk="0" hangingPunct="1">
        <a:lnSpc>
          <a:spcPct val="90000"/>
        </a:lnSpc>
        <a:spcBef>
          <a:spcPts val="600"/>
        </a:spcBef>
        <a:buClr>
          <a:schemeClr val="tx1"/>
        </a:buClr>
        <a:buSzPct val="100000"/>
        <a:buFont typeface="Arial" pitchFamily="34" charset="0"/>
        <a:buNone/>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3904" y="1984248"/>
            <a:ext cx="8001000" cy="1978152"/>
          </a:xfrm>
        </p:spPr>
        <p:txBody>
          <a:bodyPr anchor="ctr">
            <a:normAutofit fontScale="90000"/>
          </a:bodyPr>
          <a:lstStyle/>
          <a:p>
            <a:r>
              <a:rPr lang="en-US"/>
              <a:t>Remote data &amp; Real-time application  </a:t>
            </a:r>
            <a:br>
              <a:rPr lang="en-US"/>
            </a:br>
            <a:br>
              <a:rPr lang="en-US"/>
            </a:br>
            <a:r>
              <a:rPr lang="en-US" sz="3600"/>
              <a:t>GROUP assignment 3 (Group 2)</a:t>
            </a:r>
            <a:br>
              <a:rPr lang="en-US"/>
            </a:br>
            <a:endParaRPr lang="en-US"/>
          </a:p>
        </p:txBody>
      </p:sp>
      <p:sp>
        <p:nvSpPr>
          <p:cNvPr id="3" name="Subtitle 2"/>
          <p:cNvSpPr>
            <a:spLocks noGrp="1"/>
          </p:cNvSpPr>
          <p:nvPr>
            <p:ph type="subTitle" idx="1"/>
          </p:nvPr>
        </p:nvSpPr>
        <p:spPr>
          <a:xfrm>
            <a:off x="3803904" y="4379976"/>
            <a:ext cx="8001000" cy="1033272"/>
          </a:xfrm>
        </p:spPr>
        <p:txBody>
          <a:bodyPr vert="horz" lIns="91440" tIns="45720" rIns="91440" bIns="45720" rtlCol="0" anchor="t">
            <a:normAutofit/>
          </a:bodyPr>
          <a:lstStyle/>
          <a:p>
            <a:r>
              <a:rPr lang="en-US"/>
              <a:t>Professor: </a:t>
            </a:r>
            <a:r>
              <a:rPr lang="en-US" b="1" i="0" err="1">
                <a:effectLst/>
                <a:latin typeface="Segoe UI" panose="020B0502040204020203" pitchFamily="34" charset="0"/>
              </a:rPr>
              <a:t>ramy</a:t>
            </a:r>
            <a:r>
              <a:rPr lang="en-US" b="1" i="0">
                <a:effectLst/>
                <a:latin typeface="Segoe UI" panose="020B0502040204020203" pitchFamily="34" charset="0"/>
              </a:rPr>
              <a:t> Mohamed </a:t>
            </a:r>
            <a:endParaRPr lang="en-US"/>
          </a:p>
        </p:txBody>
      </p:sp>
    </p:spTree>
    <p:extLst>
      <p:ext uri="{BB962C8B-B14F-4D97-AF65-F5344CB8AC3E}">
        <p14:creationId xmlns:p14="http://schemas.microsoft.com/office/powerpoint/2010/main" val="263174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E954B-74D8-E2B9-D915-7E69BB3B89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8601B6-0F94-5E5A-84F4-74D99419E726}"/>
              </a:ext>
            </a:extLst>
          </p:cNvPr>
          <p:cNvSpPr>
            <a:spLocks noGrp="1"/>
          </p:cNvSpPr>
          <p:nvPr>
            <p:ph type="title"/>
          </p:nvPr>
        </p:nvSpPr>
        <p:spPr>
          <a:xfrm>
            <a:off x="467611" y="374636"/>
            <a:ext cx="11353801" cy="1609344"/>
          </a:xfrm>
        </p:spPr>
        <p:txBody>
          <a:bodyPr/>
          <a:lstStyle/>
          <a:p>
            <a:r>
              <a:rPr lang="en-US"/>
              <a:t>Solution implementation  </a:t>
            </a:r>
          </a:p>
        </p:txBody>
      </p:sp>
      <p:sp>
        <p:nvSpPr>
          <p:cNvPr id="3" name="Content Placeholder 2">
            <a:extLst>
              <a:ext uri="{FF2B5EF4-FFF2-40B4-BE49-F238E27FC236}">
                <a16:creationId xmlns:a16="http://schemas.microsoft.com/office/drawing/2014/main" id="{E8F3A885-190A-C834-C30C-71EA728158B2}"/>
              </a:ext>
            </a:extLst>
          </p:cNvPr>
          <p:cNvSpPr>
            <a:spLocks noGrp="1"/>
          </p:cNvSpPr>
          <p:nvPr>
            <p:ph idx="1"/>
          </p:nvPr>
        </p:nvSpPr>
        <p:spPr>
          <a:xfrm>
            <a:off x="469208" y="1696797"/>
            <a:ext cx="11284797" cy="4377141"/>
          </a:xfrm>
        </p:spPr>
        <p:txBody>
          <a:bodyPr vert="horz" lIns="91440" tIns="45720" rIns="91440" bIns="45720" rtlCol="0" anchor="t">
            <a:normAutofit/>
          </a:bodyPr>
          <a:lstStyle/>
          <a:p>
            <a:pPr>
              <a:buClr>
                <a:srgbClr val="FFFFFF"/>
              </a:buClr>
            </a:pPr>
            <a:r>
              <a:rPr lang="en-US"/>
              <a:t>Step 3: Create Stream Analytics Job</a:t>
            </a:r>
          </a:p>
        </p:txBody>
      </p:sp>
      <p:sp>
        <p:nvSpPr>
          <p:cNvPr id="4" name="Slide Number Placeholder 3">
            <a:extLst>
              <a:ext uri="{FF2B5EF4-FFF2-40B4-BE49-F238E27FC236}">
                <a16:creationId xmlns:a16="http://schemas.microsoft.com/office/drawing/2014/main" id="{B92CFB76-D313-C315-F807-BE7CAD8EC922}"/>
              </a:ext>
            </a:extLst>
          </p:cNvPr>
          <p:cNvSpPr>
            <a:spLocks noGrp="1"/>
          </p:cNvSpPr>
          <p:nvPr>
            <p:ph type="sldNum" sz="quarter" idx="12"/>
          </p:nvPr>
        </p:nvSpPr>
        <p:spPr/>
        <p:txBody>
          <a:bodyPr/>
          <a:lstStyle/>
          <a:p>
            <a:fld id="{2A013F82-EE5E-44EE-A61D-E31C6657F26F}" type="slidenum">
              <a:rPr lang="en-US" smtClean="0"/>
              <a:t>10</a:t>
            </a:fld>
            <a:endParaRPr lang="en-US"/>
          </a:p>
        </p:txBody>
      </p:sp>
      <p:pic>
        <p:nvPicPr>
          <p:cNvPr id="5" name="Picture 4" descr="A screenshot of a computer&#10;&#10;Description automatically generated">
            <a:extLst>
              <a:ext uri="{FF2B5EF4-FFF2-40B4-BE49-F238E27FC236}">
                <a16:creationId xmlns:a16="http://schemas.microsoft.com/office/drawing/2014/main" id="{B162C136-8397-D349-10F4-A6AD30810B12}"/>
              </a:ext>
            </a:extLst>
          </p:cNvPr>
          <p:cNvPicPr>
            <a:picLocks noChangeAspect="1"/>
          </p:cNvPicPr>
          <p:nvPr/>
        </p:nvPicPr>
        <p:blipFill>
          <a:blip r:embed="rId2"/>
          <a:stretch>
            <a:fillRect/>
          </a:stretch>
        </p:blipFill>
        <p:spPr>
          <a:xfrm>
            <a:off x="-903240" y="2339416"/>
            <a:ext cx="5481385" cy="356957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7833FBAB-3C09-7A95-E330-64A8172A3A81}"/>
              </a:ext>
            </a:extLst>
          </p:cNvPr>
          <p:cNvPicPr>
            <a:picLocks noChangeAspect="1"/>
          </p:cNvPicPr>
          <p:nvPr/>
        </p:nvPicPr>
        <p:blipFill>
          <a:blip r:embed="rId3"/>
          <a:stretch>
            <a:fillRect/>
          </a:stretch>
        </p:blipFill>
        <p:spPr>
          <a:xfrm>
            <a:off x="5278237" y="2337718"/>
            <a:ext cx="6543895" cy="3541693"/>
          </a:xfrm>
          <a:prstGeom prst="rect">
            <a:avLst/>
          </a:prstGeom>
        </p:spPr>
      </p:pic>
      <p:sp>
        <p:nvSpPr>
          <p:cNvPr id="7" name="Arrow: Right 6">
            <a:extLst>
              <a:ext uri="{FF2B5EF4-FFF2-40B4-BE49-F238E27FC236}">
                <a16:creationId xmlns:a16="http://schemas.microsoft.com/office/drawing/2014/main" id="{2A091CFC-1128-B282-15FC-AFE0A3EB5674}"/>
              </a:ext>
            </a:extLst>
          </p:cNvPr>
          <p:cNvSpPr/>
          <p:nvPr/>
        </p:nvSpPr>
        <p:spPr>
          <a:xfrm>
            <a:off x="4792620" y="3884991"/>
            <a:ext cx="278632" cy="421014"/>
          </a:xfrm>
          <a:prstGeom prst="rightArrow">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96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E954B-74D8-E2B9-D915-7E69BB3B89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8601B6-0F94-5E5A-84F4-74D99419E726}"/>
              </a:ext>
            </a:extLst>
          </p:cNvPr>
          <p:cNvSpPr>
            <a:spLocks noGrp="1"/>
          </p:cNvSpPr>
          <p:nvPr>
            <p:ph type="title"/>
          </p:nvPr>
        </p:nvSpPr>
        <p:spPr>
          <a:xfrm>
            <a:off x="467611" y="374636"/>
            <a:ext cx="11353801" cy="1609344"/>
          </a:xfrm>
        </p:spPr>
        <p:txBody>
          <a:bodyPr/>
          <a:lstStyle/>
          <a:p>
            <a:r>
              <a:rPr lang="en-US"/>
              <a:t>Solution implementation  </a:t>
            </a:r>
          </a:p>
        </p:txBody>
      </p:sp>
      <p:sp>
        <p:nvSpPr>
          <p:cNvPr id="3" name="Content Placeholder 2">
            <a:extLst>
              <a:ext uri="{FF2B5EF4-FFF2-40B4-BE49-F238E27FC236}">
                <a16:creationId xmlns:a16="http://schemas.microsoft.com/office/drawing/2014/main" id="{E8F3A885-190A-C834-C30C-71EA728158B2}"/>
              </a:ext>
            </a:extLst>
          </p:cNvPr>
          <p:cNvSpPr>
            <a:spLocks noGrp="1"/>
          </p:cNvSpPr>
          <p:nvPr>
            <p:ph idx="1"/>
          </p:nvPr>
        </p:nvSpPr>
        <p:spPr>
          <a:xfrm>
            <a:off x="469208" y="1696797"/>
            <a:ext cx="11284797" cy="4377141"/>
          </a:xfrm>
        </p:spPr>
        <p:txBody>
          <a:bodyPr vert="horz" lIns="91440" tIns="45720" rIns="91440" bIns="45720" rtlCol="0" anchor="t">
            <a:normAutofit/>
          </a:bodyPr>
          <a:lstStyle/>
          <a:p>
            <a:pPr>
              <a:buClr>
                <a:srgbClr val="FFFFFF"/>
              </a:buClr>
            </a:pPr>
            <a:r>
              <a:rPr lang="en-US"/>
              <a:t>Step 3: Create Stream Analytics Job (cont.)</a:t>
            </a:r>
          </a:p>
        </p:txBody>
      </p:sp>
      <p:sp>
        <p:nvSpPr>
          <p:cNvPr id="4" name="Slide Number Placeholder 3">
            <a:extLst>
              <a:ext uri="{FF2B5EF4-FFF2-40B4-BE49-F238E27FC236}">
                <a16:creationId xmlns:a16="http://schemas.microsoft.com/office/drawing/2014/main" id="{B92CFB76-D313-C315-F807-BE7CAD8EC922}"/>
              </a:ext>
            </a:extLst>
          </p:cNvPr>
          <p:cNvSpPr>
            <a:spLocks noGrp="1"/>
          </p:cNvSpPr>
          <p:nvPr>
            <p:ph type="sldNum" sz="quarter" idx="12"/>
          </p:nvPr>
        </p:nvSpPr>
        <p:spPr/>
        <p:txBody>
          <a:bodyPr/>
          <a:lstStyle/>
          <a:p>
            <a:fld id="{2A013F82-EE5E-44EE-A61D-E31C6657F26F}" type="slidenum">
              <a:rPr lang="en-US" smtClean="0"/>
              <a:t>11</a:t>
            </a:fld>
            <a:endParaRPr lang="en-US"/>
          </a:p>
        </p:txBody>
      </p:sp>
      <p:sp>
        <p:nvSpPr>
          <p:cNvPr id="7" name="Arrow: Right 6">
            <a:extLst>
              <a:ext uri="{FF2B5EF4-FFF2-40B4-BE49-F238E27FC236}">
                <a16:creationId xmlns:a16="http://schemas.microsoft.com/office/drawing/2014/main" id="{2A091CFC-1128-B282-15FC-AFE0A3EB5674}"/>
              </a:ext>
            </a:extLst>
          </p:cNvPr>
          <p:cNvSpPr/>
          <p:nvPr/>
        </p:nvSpPr>
        <p:spPr>
          <a:xfrm>
            <a:off x="4792620" y="3884991"/>
            <a:ext cx="278632" cy="421014"/>
          </a:xfrm>
          <a:prstGeom prst="rightArrow">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F0FE0897-239A-0047-6BFF-D11964050809}"/>
              </a:ext>
            </a:extLst>
          </p:cNvPr>
          <p:cNvPicPr>
            <a:picLocks noChangeAspect="1"/>
          </p:cNvPicPr>
          <p:nvPr/>
        </p:nvPicPr>
        <p:blipFill>
          <a:blip r:embed="rId2"/>
          <a:stretch>
            <a:fillRect/>
          </a:stretch>
        </p:blipFill>
        <p:spPr>
          <a:xfrm>
            <a:off x="631752" y="2841881"/>
            <a:ext cx="5121188" cy="2706345"/>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24037093-A75C-0D5A-FF37-6133F31EAAA1}"/>
              </a:ext>
            </a:extLst>
          </p:cNvPr>
          <p:cNvPicPr>
            <a:picLocks noChangeAspect="1"/>
          </p:cNvPicPr>
          <p:nvPr/>
        </p:nvPicPr>
        <p:blipFill>
          <a:blip r:embed="rId3"/>
          <a:stretch>
            <a:fillRect/>
          </a:stretch>
        </p:blipFill>
        <p:spPr>
          <a:xfrm>
            <a:off x="6354511" y="2862727"/>
            <a:ext cx="5374861" cy="2685499"/>
          </a:xfrm>
          <a:prstGeom prst="rect">
            <a:avLst/>
          </a:prstGeom>
        </p:spPr>
      </p:pic>
      <p:sp>
        <p:nvSpPr>
          <p:cNvPr id="10" name="Arrow: Right 9">
            <a:extLst>
              <a:ext uri="{FF2B5EF4-FFF2-40B4-BE49-F238E27FC236}">
                <a16:creationId xmlns:a16="http://schemas.microsoft.com/office/drawing/2014/main" id="{8B5AFFA5-5813-E69E-7900-6B76AC0139E3}"/>
              </a:ext>
            </a:extLst>
          </p:cNvPr>
          <p:cNvSpPr/>
          <p:nvPr/>
        </p:nvSpPr>
        <p:spPr>
          <a:xfrm>
            <a:off x="5844817" y="3780765"/>
            <a:ext cx="301252" cy="411674"/>
          </a:xfrm>
          <a:prstGeom prst="rightArrow">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99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E954B-74D8-E2B9-D915-7E69BB3B89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8601B6-0F94-5E5A-84F4-74D99419E726}"/>
              </a:ext>
            </a:extLst>
          </p:cNvPr>
          <p:cNvSpPr>
            <a:spLocks noGrp="1"/>
          </p:cNvSpPr>
          <p:nvPr>
            <p:ph type="title"/>
          </p:nvPr>
        </p:nvSpPr>
        <p:spPr>
          <a:xfrm>
            <a:off x="467611" y="374636"/>
            <a:ext cx="11353801" cy="1609344"/>
          </a:xfrm>
        </p:spPr>
        <p:txBody>
          <a:bodyPr/>
          <a:lstStyle/>
          <a:p>
            <a:r>
              <a:rPr lang="en-US"/>
              <a:t>Solution implementation  </a:t>
            </a:r>
          </a:p>
        </p:txBody>
      </p:sp>
      <p:sp>
        <p:nvSpPr>
          <p:cNvPr id="3" name="Content Placeholder 2">
            <a:extLst>
              <a:ext uri="{FF2B5EF4-FFF2-40B4-BE49-F238E27FC236}">
                <a16:creationId xmlns:a16="http://schemas.microsoft.com/office/drawing/2014/main" id="{E8F3A885-190A-C834-C30C-71EA728158B2}"/>
              </a:ext>
            </a:extLst>
          </p:cNvPr>
          <p:cNvSpPr>
            <a:spLocks noGrp="1"/>
          </p:cNvSpPr>
          <p:nvPr>
            <p:ph idx="1"/>
          </p:nvPr>
        </p:nvSpPr>
        <p:spPr>
          <a:xfrm>
            <a:off x="469208" y="1696797"/>
            <a:ext cx="11284797" cy="4377141"/>
          </a:xfrm>
        </p:spPr>
        <p:txBody>
          <a:bodyPr vert="horz" lIns="91440" tIns="45720" rIns="91440" bIns="45720" rtlCol="0" anchor="t">
            <a:normAutofit/>
          </a:bodyPr>
          <a:lstStyle/>
          <a:p>
            <a:pPr>
              <a:buClr>
                <a:srgbClr val="FFFFFF"/>
              </a:buClr>
            </a:pPr>
            <a:r>
              <a:rPr lang="en-US"/>
              <a:t>Step 3: Create Stream Analytics Job (cont.)</a:t>
            </a:r>
          </a:p>
        </p:txBody>
      </p:sp>
      <p:sp>
        <p:nvSpPr>
          <p:cNvPr id="4" name="Slide Number Placeholder 3">
            <a:extLst>
              <a:ext uri="{FF2B5EF4-FFF2-40B4-BE49-F238E27FC236}">
                <a16:creationId xmlns:a16="http://schemas.microsoft.com/office/drawing/2014/main" id="{B92CFB76-D313-C315-F807-BE7CAD8EC922}"/>
              </a:ext>
            </a:extLst>
          </p:cNvPr>
          <p:cNvSpPr>
            <a:spLocks noGrp="1"/>
          </p:cNvSpPr>
          <p:nvPr>
            <p:ph type="sldNum" sz="quarter" idx="12"/>
          </p:nvPr>
        </p:nvSpPr>
        <p:spPr/>
        <p:txBody>
          <a:bodyPr/>
          <a:lstStyle/>
          <a:p>
            <a:fld id="{2A013F82-EE5E-44EE-A61D-E31C6657F26F}" type="slidenum">
              <a:rPr lang="en-US" smtClean="0"/>
              <a:t>12</a:t>
            </a:fld>
            <a:endParaRPr lang="en-US"/>
          </a:p>
        </p:txBody>
      </p:sp>
      <p:sp>
        <p:nvSpPr>
          <p:cNvPr id="10" name="Arrow: Right 9">
            <a:extLst>
              <a:ext uri="{FF2B5EF4-FFF2-40B4-BE49-F238E27FC236}">
                <a16:creationId xmlns:a16="http://schemas.microsoft.com/office/drawing/2014/main" id="{8B5AFFA5-5813-E69E-7900-6B76AC0139E3}"/>
              </a:ext>
            </a:extLst>
          </p:cNvPr>
          <p:cNvSpPr/>
          <p:nvPr/>
        </p:nvSpPr>
        <p:spPr>
          <a:xfrm>
            <a:off x="5520582" y="3684681"/>
            <a:ext cx="301252" cy="411674"/>
          </a:xfrm>
          <a:prstGeom prst="rightArrow">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A3683BF3-B1DA-5C26-B2F2-FF0ABF69F4C5}"/>
              </a:ext>
            </a:extLst>
          </p:cNvPr>
          <p:cNvPicPr>
            <a:picLocks noChangeAspect="1"/>
          </p:cNvPicPr>
          <p:nvPr/>
        </p:nvPicPr>
        <p:blipFill>
          <a:blip r:embed="rId2"/>
          <a:stretch>
            <a:fillRect/>
          </a:stretch>
        </p:blipFill>
        <p:spPr>
          <a:xfrm>
            <a:off x="588826" y="2607497"/>
            <a:ext cx="4806499" cy="244771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F7DFCA3A-B69F-B0C2-9C3D-1251D18DFD51}"/>
              </a:ext>
            </a:extLst>
          </p:cNvPr>
          <p:cNvPicPr>
            <a:picLocks noChangeAspect="1"/>
          </p:cNvPicPr>
          <p:nvPr/>
        </p:nvPicPr>
        <p:blipFill>
          <a:blip r:embed="rId3"/>
          <a:stretch>
            <a:fillRect/>
          </a:stretch>
        </p:blipFill>
        <p:spPr>
          <a:xfrm>
            <a:off x="5944304" y="2565513"/>
            <a:ext cx="5816028" cy="2435593"/>
          </a:xfrm>
          <a:prstGeom prst="rect">
            <a:avLst/>
          </a:prstGeom>
        </p:spPr>
      </p:pic>
    </p:spTree>
    <p:extLst>
      <p:ext uri="{BB962C8B-B14F-4D97-AF65-F5344CB8AC3E}">
        <p14:creationId xmlns:p14="http://schemas.microsoft.com/office/powerpoint/2010/main" val="130837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304F8-63B1-81BD-91A8-A8CBA3F180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316C9C-B3F4-62E5-6B51-D4087EC55C0F}"/>
              </a:ext>
            </a:extLst>
          </p:cNvPr>
          <p:cNvSpPr>
            <a:spLocks noGrp="1"/>
          </p:cNvSpPr>
          <p:nvPr>
            <p:ph type="title"/>
          </p:nvPr>
        </p:nvSpPr>
        <p:spPr>
          <a:xfrm>
            <a:off x="486855" y="414135"/>
            <a:ext cx="11353801" cy="1609344"/>
          </a:xfrm>
        </p:spPr>
        <p:txBody>
          <a:bodyPr/>
          <a:lstStyle/>
          <a:p>
            <a:r>
              <a:rPr lang="en-US"/>
              <a:t>Results and analysis</a:t>
            </a:r>
          </a:p>
        </p:txBody>
      </p:sp>
      <p:pic>
        <p:nvPicPr>
          <p:cNvPr id="5" name="Content Placeholder 4" descr="A screenshot of a computer&#10;&#10;Description automatically generated">
            <a:extLst>
              <a:ext uri="{FF2B5EF4-FFF2-40B4-BE49-F238E27FC236}">
                <a16:creationId xmlns:a16="http://schemas.microsoft.com/office/drawing/2014/main" id="{03814775-5A4D-F9D0-D038-00367174E516}"/>
              </a:ext>
            </a:extLst>
          </p:cNvPr>
          <p:cNvPicPr>
            <a:picLocks noGrp="1" noChangeAspect="1"/>
          </p:cNvPicPr>
          <p:nvPr>
            <p:ph idx="1"/>
          </p:nvPr>
        </p:nvPicPr>
        <p:blipFill>
          <a:blip r:embed="rId2"/>
          <a:stretch>
            <a:fillRect/>
          </a:stretch>
        </p:blipFill>
        <p:spPr>
          <a:xfrm>
            <a:off x="495999" y="2124521"/>
            <a:ext cx="5637857" cy="1905000"/>
          </a:xfrm>
        </p:spPr>
      </p:pic>
      <p:sp>
        <p:nvSpPr>
          <p:cNvPr id="4" name="Slide Number Placeholder 3">
            <a:extLst>
              <a:ext uri="{FF2B5EF4-FFF2-40B4-BE49-F238E27FC236}">
                <a16:creationId xmlns:a16="http://schemas.microsoft.com/office/drawing/2014/main" id="{C915F6C2-ADE1-8697-C70C-76BA206E16C8}"/>
              </a:ext>
            </a:extLst>
          </p:cNvPr>
          <p:cNvSpPr>
            <a:spLocks noGrp="1"/>
          </p:cNvSpPr>
          <p:nvPr>
            <p:ph type="sldNum" sz="quarter" idx="12"/>
          </p:nvPr>
        </p:nvSpPr>
        <p:spPr/>
        <p:txBody>
          <a:bodyPr/>
          <a:lstStyle/>
          <a:p>
            <a:fld id="{2A013F82-EE5E-44EE-A61D-E31C6657F26F}" type="slidenum">
              <a:rPr lang="en-US" smtClean="0"/>
              <a:t>13</a:t>
            </a:fld>
            <a:endParaRPr lang="en-US"/>
          </a:p>
        </p:txBody>
      </p:sp>
      <p:pic>
        <p:nvPicPr>
          <p:cNvPr id="6" name="Picture 5" descr="A screenshot of a computer&#10;&#10;Description automatically generated">
            <a:extLst>
              <a:ext uri="{FF2B5EF4-FFF2-40B4-BE49-F238E27FC236}">
                <a16:creationId xmlns:a16="http://schemas.microsoft.com/office/drawing/2014/main" id="{898948C5-C345-D538-5450-D54DBC1D5EFF}"/>
              </a:ext>
            </a:extLst>
          </p:cNvPr>
          <p:cNvPicPr>
            <a:picLocks noChangeAspect="1"/>
          </p:cNvPicPr>
          <p:nvPr/>
        </p:nvPicPr>
        <p:blipFill>
          <a:blip r:embed="rId3"/>
          <a:stretch>
            <a:fillRect/>
          </a:stretch>
        </p:blipFill>
        <p:spPr>
          <a:xfrm>
            <a:off x="491633" y="4322306"/>
            <a:ext cx="6248650" cy="1504950"/>
          </a:xfrm>
          <a:prstGeom prst="rect">
            <a:avLst/>
          </a:prstGeom>
        </p:spPr>
      </p:pic>
      <p:sp>
        <p:nvSpPr>
          <p:cNvPr id="7" name="TextBox 6">
            <a:extLst>
              <a:ext uri="{FF2B5EF4-FFF2-40B4-BE49-F238E27FC236}">
                <a16:creationId xmlns:a16="http://schemas.microsoft.com/office/drawing/2014/main" id="{5AE08281-9FE8-6E25-4579-645C3722D25D}"/>
              </a:ext>
            </a:extLst>
          </p:cNvPr>
          <p:cNvSpPr txBox="1"/>
          <p:nvPr/>
        </p:nvSpPr>
        <p:spPr>
          <a:xfrm>
            <a:off x="6639997" y="1876527"/>
            <a:ext cx="4979998" cy="3416320"/>
          </a:xfrm>
          <a:prstGeom prst="rect">
            <a:avLst/>
          </a:prstGeom>
          <a:noFill/>
          <a:ln>
            <a:solidFill>
              <a:schemeClr val="bg2"/>
            </a:solid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285750" indent="-285750">
              <a:buFont typeface="Arial"/>
              <a:buChar char="•"/>
            </a:pPr>
            <a:r>
              <a:rPr lang="en-US" b="1">
                <a:ea typeface="+mn-lt"/>
                <a:cs typeface="+mn-lt"/>
              </a:rPr>
              <a:t>Data Source</a:t>
            </a:r>
            <a:r>
              <a:rPr lang="en-US">
                <a:ea typeface="+mn-lt"/>
                <a:cs typeface="+mn-lt"/>
              </a:rPr>
              <a:t>: Real-time temperature readings from IoT sensors.</a:t>
            </a:r>
          </a:p>
          <a:p>
            <a:pPr marL="285750" indent="-285750">
              <a:buFont typeface="Arial,Sans-Serif"/>
              <a:buChar char="•"/>
            </a:pPr>
            <a:r>
              <a:rPr lang="en-US" b="1"/>
              <a:t>Average Thickness</a:t>
            </a:r>
            <a:r>
              <a:rPr lang="en-US"/>
              <a:t>:  24.3</a:t>
            </a:r>
          </a:p>
          <a:p>
            <a:pPr marL="285750" indent="-285750">
              <a:buFont typeface="Arial,Sans-Serif"/>
              <a:buChar char="•"/>
            </a:pPr>
            <a:r>
              <a:rPr lang="en-US" b="1"/>
              <a:t>Average Surface Temp</a:t>
            </a:r>
            <a:r>
              <a:rPr lang="en-US"/>
              <a:t>:  17.5°C</a:t>
            </a:r>
          </a:p>
          <a:p>
            <a:pPr marL="285750" indent="-285750">
              <a:buFont typeface="Arial,Sans-Serif"/>
              <a:buChar char="•"/>
            </a:pPr>
            <a:r>
              <a:rPr lang="en-US" b="1"/>
              <a:t>Average Snow Accumulation</a:t>
            </a:r>
            <a:r>
              <a:rPr lang="en-US"/>
              <a:t>:  1.4</a:t>
            </a:r>
          </a:p>
          <a:p>
            <a:pPr marL="285750" indent="-285750">
              <a:buFont typeface="Arial,Sans-Serif"/>
              <a:buChar char="•"/>
            </a:pPr>
            <a:r>
              <a:rPr lang="en-US" b="1"/>
              <a:t>Average External Temperature</a:t>
            </a:r>
            <a:r>
              <a:rPr lang="en-US"/>
              <a:t>:  12.9°C</a:t>
            </a:r>
          </a:p>
          <a:p>
            <a:pPr marL="285750" indent="-285750">
              <a:buFont typeface="Arial,Sans-Serif"/>
              <a:buChar char="•"/>
            </a:pPr>
            <a:r>
              <a:rPr lang="en-US" b="1"/>
              <a:t>Consistent Data</a:t>
            </a:r>
            <a:r>
              <a:rPr lang="en-US"/>
              <a:t>: Minor fluctuations observed.</a:t>
            </a:r>
          </a:p>
          <a:p>
            <a:pPr marL="285750" indent="-285750">
              <a:buFont typeface="Arial,Sans-Serif"/>
              <a:buChar char="•"/>
            </a:pPr>
            <a:r>
              <a:rPr lang="en-US" b="1"/>
              <a:t>Anomalies</a:t>
            </a:r>
            <a:r>
              <a:rPr lang="en-US"/>
              <a:t>: All readings are in the expected range</a:t>
            </a:r>
          </a:p>
          <a:p>
            <a:pPr marL="285750" indent="-285750">
              <a:buFont typeface="Arial,Sans-Serif"/>
              <a:buChar char="•"/>
            </a:pPr>
            <a:r>
              <a:rPr lang="en-US" b="1"/>
              <a:t>Reliable Readings</a:t>
            </a:r>
            <a:r>
              <a:rPr lang="en-US"/>
              <a:t>: Device shows accurate average temperature.</a:t>
            </a:r>
          </a:p>
        </p:txBody>
      </p:sp>
    </p:spTree>
    <p:extLst>
      <p:ext uri="{BB962C8B-B14F-4D97-AF65-F5344CB8AC3E}">
        <p14:creationId xmlns:p14="http://schemas.microsoft.com/office/powerpoint/2010/main" val="418583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ABFAD-2ABF-221E-A52F-8D5599EE62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5423DD-B528-7746-3C75-BD0E2B5238CE}"/>
              </a:ext>
            </a:extLst>
          </p:cNvPr>
          <p:cNvSpPr>
            <a:spLocks noGrp="1"/>
          </p:cNvSpPr>
          <p:nvPr>
            <p:ph type="title"/>
          </p:nvPr>
        </p:nvSpPr>
        <p:spPr>
          <a:xfrm>
            <a:off x="455602" y="414135"/>
            <a:ext cx="11353801" cy="1609344"/>
          </a:xfrm>
        </p:spPr>
        <p:txBody>
          <a:bodyPr/>
          <a:lstStyle/>
          <a:p>
            <a:r>
              <a:rPr lang="en-US"/>
              <a:t>Key benefits </a:t>
            </a:r>
          </a:p>
        </p:txBody>
      </p:sp>
      <p:sp>
        <p:nvSpPr>
          <p:cNvPr id="3" name="Content Placeholder 2">
            <a:extLst>
              <a:ext uri="{FF2B5EF4-FFF2-40B4-BE49-F238E27FC236}">
                <a16:creationId xmlns:a16="http://schemas.microsoft.com/office/drawing/2014/main" id="{F3232B9E-3E17-10A8-0EA5-081F9BD9A866}"/>
              </a:ext>
            </a:extLst>
          </p:cNvPr>
          <p:cNvSpPr>
            <a:spLocks noGrp="1"/>
          </p:cNvSpPr>
          <p:nvPr>
            <p:ph idx="1"/>
          </p:nvPr>
        </p:nvSpPr>
        <p:spPr/>
        <p:txBody>
          <a:bodyPr vert="horz" lIns="91440" tIns="45720" rIns="91440" bIns="45720" rtlCol="0" anchor="t">
            <a:normAutofit/>
          </a:bodyPr>
          <a:lstStyle/>
          <a:p>
            <a:pPr>
              <a:buClr>
                <a:srgbClr val="FFFFFF"/>
              </a:buClr>
            </a:pPr>
            <a:r>
              <a:rPr lang="en-US" b="1" dirty="0">
                <a:ea typeface="+mn-lt"/>
                <a:cs typeface="+mn-lt"/>
              </a:rPr>
              <a:t>Real-time Monitoring</a:t>
            </a:r>
            <a:r>
              <a:rPr lang="en-US" dirty="0">
                <a:ea typeface="+mn-lt"/>
                <a:cs typeface="+mn-lt"/>
              </a:rPr>
              <a:t>: Continuous tracking of temperature ensures immediate detection of fluctuations.</a:t>
            </a:r>
            <a:endParaRPr lang="en-US" dirty="0"/>
          </a:p>
          <a:p>
            <a:pPr>
              <a:buClr>
                <a:srgbClr val="FFFFFF"/>
              </a:buClr>
            </a:pPr>
            <a:r>
              <a:rPr lang="en-US" b="1" dirty="0">
                <a:ea typeface="+mn-lt"/>
                <a:cs typeface="+mn-lt"/>
              </a:rPr>
              <a:t>Data Accuracy</a:t>
            </a:r>
            <a:r>
              <a:rPr lang="en-US" dirty="0">
                <a:ea typeface="+mn-lt"/>
                <a:cs typeface="+mn-lt"/>
              </a:rPr>
              <a:t>: Average calculations help eliminate outliers and provide reliable data.</a:t>
            </a:r>
            <a:endParaRPr lang="en-US" dirty="0"/>
          </a:p>
          <a:p>
            <a:pPr>
              <a:buClr>
                <a:srgbClr val="FFFFFF"/>
              </a:buClr>
            </a:pPr>
            <a:r>
              <a:rPr lang="en-US" b="1" dirty="0">
                <a:ea typeface="+mn-lt"/>
                <a:cs typeface="+mn-lt"/>
              </a:rPr>
              <a:t>Predictive Analysis</a:t>
            </a:r>
            <a:r>
              <a:rPr lang="en-US" dirty="0">
                <a:ea typeface="+mn-lt"/>
                <a:cs typeface="+mn-lt"/>
              </a:rPr>
              <a:t>: Enables forecasting trends based on historical temperature data.</a:t>
            </a:r>
            <a:endParaRPr lang="en-US" dirty="0"/>
          </a:p>
          <a:p>
            <a:pPr>
              <a:buClr>
                <a:srgbClr val="FFFFFF"/>
              </a:buClr>
            </a:pPr>
            <a:r>
              <a:rPr lang="en-US" b="1" dirty="0">
                <a:ea typeface="+mn-lt"/>
                <a:cs typeface="+mn-lt"/>
              </a:rPr>
              <a:t>Automation</a:t>
            </a:r>
            <a:r>
              <a:rPr lang="en-US" dirty="0">
                <a:ea typeface="+mn-lt"/>
                <a:cs typeface="+mn-lt"/>
              </a:rPr>
              <a:t>: Supports automated actions or alerts when temperature thresholds are reached.</a:t>
            </a:r>
            <a:endParaRPr lang="en-US" dirty="0"/>
          </a:p>
          <a:p>
            <a:pPr>
              <a:buClr>
                <a:srgbClr val="FFFFFF"/>
              </a:buClr>
            </a:pPr>
            <a:r>
              <a:rPr lang="en-US" b="1" dirty="0">
                <a:ea typeface="+mn-lt"/>
                <a:cs typeface="+mn-lt"/>
              </a:rPr>
              <a:t>Optimized Operations</a:t>
            </a:r>
            <a:r>
              <a:rPr lang="en-US" dirty="0">
                <a:ea typeface="+mn-lt"/>
                <a:cs typeface="+mn-lt"/>
              </a:rPr>
              <a:t>: Helps maintain ideal conditions for the system/environment being monitored.</a:t>
            </a:r>
            <a:endParaRPr lang="en-US" dirty="0"/>
          </a:p>
          <a:p>
            <a:pPr>
              <a:buClr>
                <a:srgbClr val="FFFFFF"/>
              </a:buClr>
            </a:pPr>
            <a:endParaRPr lang="en-US" dirty="0"/>
          </a:p>
        </p:txBody>
      </p:sp>
      <p:sp>
        <p:nvSpPr>
          <p:cNvPr id="4" name="Slide Number Placeholder 3">
            <a:extLst>
              <a:ext uri="{FF2B5EF4-FFF2-40B4-BE49-F238E27FC236}">
                <a16:creationId xmlns:a16="http://schemas.microsoft.com/office/drawing/2014/main" id="{791A88F1-5C71-15D2-9162-A6995C4374C8}"/>
              </a:ext>
            </a:extLst>
          </p:cNvPr>
          <p:cNvSpPr>
            <a:spLocks noGrp="1"/>
          </p:cNvSpPr>
          <p:nvPr>
            <p:ph type="sldNum" sz="quarter" idx="12"/>
          </p:nvPr>
        </p:nvSpPr>
        <p:spPr/>
        <p:txBody>
          <a:bodyPr/>
          <a:lstStyle/>
          <a:p>
            <a:fld id="{2A013F82-EE5E-44EE-A61D-E31C6657F26F}" type="slidenum">
              <a:rPr lang="en-US" smtClean="0"/>
              <a:t>14</a:t>
            </a:fld>
            <a:endParaRPr lang="en-US"/>
          </a:p>
        </p:txBody>
      </p:sp>
    </p:spTree>
    <p:extLst>
      <p:ext uri="{BB962C8B-B14F-4D97-AF65-F5344CB8AC3E}">
        <p14:creationId xmlns:p14="http://schemas.microsoft.com/office/powerpoint/2010/main" val="419525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5252D-15DA-0F52-1D50-4C0BD2183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021F51-6328-7F17-A41D-27A635333A88}"/>
              </a:ext>
            </a:extLst>
          </p:cNvPr>
          <p:cNvSpPr>
            <a:spLocks noGrp="1"/>
          </p:cNvSpPr>
          <p:nvPr>
            <p:ph type="title"/>
          </p:nvPr>
        </p:nvSpPr>
        <p:spPr>
          <a:xfrm>
            <a:off x="455602" y="414135"/>
            <a:ext cx="11353801" cy="1609344"/>
          </a:xfrm>
        </p:spPr>
        <p:txBody>
          <a:bodyPr/>
          <a:lstStyle/>
          <a:p>
            <a:r>
              <a:rPr lang="en-US" dirty="0"/>
              <a:t>conclusion</a:t>
            </a:r>
          </a:p>
        </p:txBody>
      </p:sp>
      <p:sp>
        <p:nvSpPr>
          <p:cNvPr id="3" name="Content Placeholder 2">
            <a:extLst>
              <a:ext uri="{FF2B5EF4-FFF2-40B4-BE49-F238E27FC236}">
                <a16:creationId xmlns:a16="http://schemas.microsoft.com/office/drawing/2014/main" id="{7BD778BF-CBA9-2AE8-6CE2-A1A39A3A9CD1}"/>
              </a:ext>
            </a:extLst>
          </p:cNvPr>
          <p:cNvSpPr>
            <a:spLocks noGrp="1"/>
          </p:cNvSpPr>
          <p:nvPr>
            <p:ph idx="1"/>
          </p:nvPr>
        </p:nvSpPr>
        <p:spPr>
          <a:xfrm>
            <a:off x="455602" y="1845547"/>
            <a:ext cx="11356848" cy="3584448"/>
          </a:xfrm>
        </p:spPr>
        <p:txBody>
          <a:bodyPr vert="horz" lIns="91440" tIns="45720" rIns="91440" bIns="45720" rtlCol="0" anchor="t">
            <a:noAutofit/>
          </a:bodyPr>
          <a:lstStyle/>
          <a:p>
            <a:pPr algn="just">
              <a:buClr>
                <a:srgbClr val="FFFFFF"/>
              </a:buClr>
            </a:pPr>
            <a:r>
              <a:rPr lang="en-US" sz="2400" dirty="0"/>
              <a:t>The implementation of a real-time data streaming system to monitor ice conditions and weather factors along the Rideau Canal </a:t>
            </a:r>
            <a:r>
              <a:rPr lang="en-US" sz="2400" dirty="0" err="1"/>
              <a:t>Skateway</a:t>
            </a:r>
            <a:r>
              <a:rPr lang="en-US" sz="2400" dirty="0"/>
              <a:t> offers numerous benefits to the National Capital Commission (NCC). The proposed solution not only enhances safety but also empowers the NCC to manage and maintain the canal more efficiently, reducing risks and improving overall user experience. With the integration of advanced technologies, the NCC can confidently meet the challenges of monitoring the </a:t>
            </a:r>
            <a:r>
              <a:rPr lang="en-US" sz="2400" dirty="0" err="1"/>
              <a:t>Skateway</a:t>
            </a:r>
            <a:r>
              <a:rPr lang="en-US" sz="2400" dirty="0"/>
              <a:t>, providing a safer and more enjoyable experience for skaters while maintaining the canal's historic status as a world-renowned winter attraction. We strongly believe that this system will be a critical asset in ensuring the continued success of the Rideau Canal </a:t>
            </a:r>
            <a:r>
              <a:rPr lang="en-US" sz="2400" dirty="0" err="1"/>
              <a:t>Skateway</a:t>
            </a:r>
            <a:r>
              <a:rPr lang="en-US" sz="2400" dirty="0"/>
              <a:t>, benefiting both the community and the environment.</a:t>
            </a:r>
          </a:p>
        </p:txBody>
      </p:sp>
      <p:sp>
        <p:nvSpPr>
          <p:cNvPr id="4" name="Slide Number Placeholder 3">
            <a:extLst>
              <a:ext uri="{FF2B5EF4-FFF2-40B4-BE49-F238E27FC236}">
                <a16:creationId xmlns:a16="http://schemas.microsoft.com/office/drawing/2014/main" id="{75A8F392-93EE-99B6-A364-9A082A4212D9}"/>
              </a:ext>
            </a:extLst>
          </p:cNvPr>
          <p:cNvSpPr>
            <a:spLocks noGrp="1"/>
          </p:cNvSpPr>
          <p:nvPr>
            <p:ph type="sldNum" sz="quarter" idx="12"/>
          </p:nvPr>
        </p:nvSpPr>
        <p:spPr/>
        <p:txBody>
          <a:bodyPr/>
          <a:lstStyle/>
          <a:p>
            <a:fld id="{2A013F82-EE5E-44EE-A61D-E31C6657F26F}" type="slidenum">
              <a:rPr lang="en-US" smtClean="0"/>
              <a:t>15</a:t>
            </a:fld>
            <a:endParaRPr lang="en-US"/>
          </a:p>
        </p:txBody>
      </p:sp>
    </p:spTree>
    <p:extLst>
      <p:ext uri="{BB962C8B-B14F-4D97-AF65-F5344CB8AC3E}">
        <p14:creationId xmlns:p14="http://schemas.microsoft.com/office/powerpoint/2010/main" val="368024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4EE1CCC3-A2F7-7A09-FD4A-F74A0D5A6827}"/>
              </a:ext>
            </a:extLst>
          </p:cNvPr>
          <p:cNvSpPr>
            <a:spLocks noGrp="1"/>
          </p:cNvSpPr>
          <p:nvPr>
            <p:ph type="title"/>
          </p:nvPr>
        </p:nvSpPr>
        <p:spPr/>
        <p:txBody>
          <a:bodyPr/>
          <a:lstStyle/>
          <a:p>
            <a:r>
              <a:rPr lang="en-US" sz="4400" spc="-150"/>
              <a:t>THANK YOU</a:t>
            </a:r>
            <a:endParaRPr lang="en-US"/>
          </a:p>
        </p:txBody>
      </p:sp>
      <p:sp>
        <p:nvSpPr>
          <p:cNvPr id="29" name="Subtitle 28">
            <a:extLst>
              <a:ext uri="{FF2B5EF4-FFF2-40B4-BE49-F238E27FC236}">
                <a16:creationId xmlns:a16="http://schemas.microsoft.com/office/drawing/2014/main" id="{FB8557AF-27E6-B217-3EA3-30BFC5B76381}"/>
              </a:ext>
            </a:extLst>
          </p:cNvPr>
          <p:cNvSpPr>
            <a:spLocks noGrp="1"/>
          </p:cNvSpPr>
          <p:nvPr>
            <p:ph type="subTitle" idx="1"/>
          </p:nvPr>
        </p:nvSpPr>
        <p:spPr/>
        <p:txBody>
          <a:bodyPr>
            <a:normAutofit/>
          </a:bodyPr>
          <a:lstStyle/>
          <a:p>
            <a:r>
              <a:rPr lang="en-US"/>
              <a:t>Anh van Phan</a:t>
            </a:r>
          </a:p>
          <a:p>
            <a:r>
              <a:rPr lang="en-US"/>
              <a:t>Duy </a:t>
            </a:r>
            <a:r>
              <a:rPr lang="en-US" err="1"/>
              <a:t>khanh</a:t>
            </a:r>
            <a:r>
              <a:rPr lang="en-US"/>
              <a:t> </a:t>
            </a:r>
            <a:r>
              <a:rPr lang="en-US" err="1"/>
              <a:t>truong</a:t>
            </a:r>
            <a:endParaRPr lang="en-US"/>
          </a:p>
          <a:p>
            <a:r>
              <a:rPr lang="en-US"/>
              <a:t>Hanh Tran</a:t>
            </a:r>
          </a:p>
          <a:p>
            <a:endParaRPr lang="en-US"/>
          </a:p>
        </p:txBody>
      </p:sp>
    </p:spTree>
    <p:extLst>
      <p:ext uri="{BB962C8B-B14F-4D97-AF65-F5344CB8AC3E}">
        <p14:creationId xmlns:p14="http://schemas.microsoft.com/office/powerpoint/2010/main" val="1232740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937D5DA8-EBB1-5833-896B-B423ED264CCE}"/>
              </a:ext>
            </a:extLst>
          </p:cNvPr>
          <p:cNvSpPr>
            <a:spLocks noGrp="1"/>
          </p:cNvSpPr>
          <p:nvPr>
            <p:ph type="title"/>
          </p:nvPr>
        </p:nvSpPr>
        <p:spPr>
          <a:xfrm>
            <a:off x="455602" y="2295272"/>
            <a:ext cx="5788152" cy="2284060"/>
          </a:xfrm>
        </p:spPr>
        <p:txBody>
          <a:bodyPr/>
          <a:lstStyle/>
          <a:p>
            <a:r>
              <a:rPr lang="en-US"/>
              <a:t>Agenda</a:t>
            </a:r>
          </a:p>
        </p:txBody>
      </p:sp>
      <p:sp>
        <p:nvSpPr>
          <p:cNvPr id="37" name="Content Placeholder 36">
            <a:extLst>
              <a:ext uri="{FF2B5EF4-FFF2-40B4-BE49-F238E27FC236}">
                <a16:creationId xmlns:a16="http://schemas.microsoft.com/office/drawing/2014/main" id="{5249A66F-CCC3-79EF-A334-5ECCFE9E1242}"/>
              </a:ext>
            </a:extLst>
          </p:cNvPr>
          <p:cNvSpPr>
            <a:spLocks noGrp="1"/>
          </p:cNvSpPr>
          <p:nvPr>
            <p:ph sz="quarter" idx="13"/>
          </p:nvPr>
        </p:nvSpPr>
        <p:spPr>
          <a:xfrm>
            <a:off x="6775704" y="990600"/>
            <a:ext cx="4576508" cy="4938713"/>
          </a:xfrm>
        </p:spPr>
        <p:txBody>
          <a:bodyPr/>
          <a:lstStyle/>
          <a:p>
            <a:r>
              <a:rPr lang="en-US"/>
              <a:t>About us</a:t>
            </a:r>
          </a:p>
          <a:p>
            <a:r>
              <a:rPr lang="en-US"/>
              <a:t>Problem Statement</a:t>
            </a:r>
          </a:p>
          <a:p>
            <a:r>
              <a:rPr lang="en-US"/>
              <a:t>Solution &amp; Architecture</a:t>
            </a:r>
          </a:p>
          <a:p>
            <a:r>
              <a:rPr lang="en-US"/>
              <a:t>Solution Implementation</a:t>
            </a:r>
          </a:p>
          <a:p>
            <a:r>
              <a:rPr lang="en-US"/>
              <a:t>Results and Analysis</a:t>
            </a:r>
          </a:p>
          <a:p>
            <a:r>
              <a:rPr lang="en-US"/>
              <a:t>Key Benefits</a:t>
            </a:r>
          </a:p>
        </p:txBody>
      </p:sp>
      <p:sp>
        <p:nvSpPr>
          <p:cNvPr id="2" name="Slide Number Placeholder 1">
            <a:extLst>
              <a:ext uri="{FF2B5EF4-FFF2-40B4-BE49-F238E27FC236}">
                <a16:creationId xmlns:a16="http://schemas.microsoft.com/office/drawing/2014/main" id="{9E020C5F-7F4B-E4D5-9419-7E7F825C066B}"/>
              </a:ext>
            </a:extLst>
          </p:cNvPr>
          <p:cNvSpPr>
            <a:spLocks noGrp="1"/>
          </p:cNvSpPr>
          <p:nvPr>
            <p:ph type="sldNum" sz="quarter" idx="12"/>
          </p:nvPr>
        </p:nvSpPr>
        <p:spPr/>
        <p:txBody>
          <a:bodyPr/>
          <a:lstStyle/>
          <a:p>
            <a:fld id="{2A013F82-EE5E-44EE-A61D-E31C6657F26F}" type="slidenum">
              <a:rPr lang="en-US" smtClean="0"/>
              <a:pPr/>
              <a:t>2</a:t>
            </a:fld>
            <a:endParaRPr lang="en-US"/>
          </a:p>
        </p:txBody>
      </p:sp>
    </p:spTree>
    <p:extLst>
      <p:ext uri="{BB962C8B-B14F-4D97-AF65-F5344CB8AC3E}">
        <p14:creationId xmlns:p14="http://schemas.microsoft.com/office/powerpoint/2010/main" val="73658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07FC9A-2F3F-A8E9-F955-F60A22238D2C}"/>
              </a:ext>
            </a:extLst>
          </p:cNvPr>
          <p:cNvSpPr>
            <a:spLocks noGrp="1"/>
          </p:cNvSpPr>
          <p:nvPr>
            <p:ph type="title"/>
          </p:nvPr>
        </p:nvSpPr>
        <p:spPr>
          <a:xfrm>
            <a:off x="6016752" y="1229933"/>
            <a:ext cx="5788152" cy="2286000"/>
          </a:xfrm>
        </p:spPr>
        <p:txBody>
          <a:bodyPr/>
          <a:lstStyle/>
          <a:p>
            <a:r>
              <a:rPr lang="en-US"/>
              <a:t>About Us</a:t>
            </a:r>
          </a:p>
        </p:txBody>
      </p:sp>
      <p:sp>
        <p:nvSpPr>
          <p:cNvPr id="8" name="Content Placeholder 7">
            <a:extLst>
              <a:ext uri="{FF2B5EF4-FFF2-40B4-BE49-F238E27FC236}">
                <a16:creationId xmlns:a16="http://schemas.microsoft.com/office/drawing/2014/main" id="{A4AE5E64-4E10-844E-5EBF-358DDB7000C1}"/>
              </a:ext>
            </a:extLst>
          </p:cNvPr>
          <p:cNvSpPr>
            <a:spLocks noGrp="1"/>
          </p:cNvSpPr>
          <p:nvPr>
            <p:ph sz="quarter" idx="13"/>
          </p:nvPr>
        </p:nvSpPr>
        <p:spPr>
          <a:xfrm>
            <a:off x="987552" y="990600"/>
            <a:ext cx="4576508" cy="4938713"/>
          </a:xfrm>
        </p:spPr>
        <p:txBody>
          <a:bodyPr/>
          <a:lstStyle/>
          <a:p>
            <a:pPr marL="0" indent="0">
              <a:buNone/>
            </a:pPr>
            <a:r>
              <a:rPr lang="en-US"/>
              <a:t>Group 2 Members: </a:t>
            </a:r>
          </a:p>
          <a:p>
            <a:r>
              <a:rPr lang="en-US"/>
              <a:t>Anh Van Phan -#</a:t>
            </a:r>
            <a:r>
              <a:rPr lang="en-US">
                <a:ea typeface="+mn-lt"/>
                <a:cs typeface="+mn-lt"/>
              </a:rPr>
              <a:t>041006838</a:t>
            </a:r>
          </a:p>
          <a:p>
            <a:r>
              <a:rPr lang="en-US"/>
              <a:t>Duy Khanh Truong -#</a:t>
            </a:r>
            <a:r>
              <a:rPr lang="en-US">
                <a:ea typeface="+mn-lt"/>
                <a:cs typeface="+mn-lt"/>
              </a:rPr>
              <a:t>041171487</a:t>
            </a:r>
          </a:p>
          <a:p>
            <a:r>
              <a:rPr lang="en-US"/>
              <a:t>Hanh Tran - #041121693</a:t>
            </a:r>
          </a:p>
        </p:txBody>
      </p:sp>
      <p:sp>
        <p:nvSpPr>
          <p:cNvPr id="2" name="Slide Number Placeholder 1">
            <a:extLst>
              <a:ext uri="{FF2B5EF4-FFF2-40B4-BE49-F238E27FC236}">
                <a16:creationId xmlns:a16="http://schemas.microsoft.com/office/drawing/2014/main" id="{53267850-CC18-9110-9D9D-23795370D2D3}"/>
              </a:ext>
            </a:extLst>
          </p:cNvPr>
          <p:cNvSpPr>
            <a:spLocks noGrp="1"/>
          </p:cNvSpPr>
          <p:nvPr>
            <p:ph type="sldNum" sz="quarter" idx="12"/>
          </p:nvPr>
        </p:nvSpPr>
        <p:spPr/>
        <p:txBody>
          <a:bodyPr/>
          <a:lstStyle/>
          <a:p>
            <a:fld id="{2A013F82-EE5E-44EE-A61D-E31C6657F26F}" type="slidenum">
              <a:rPr lang="en-US" smtClean="0"/>
              <a:pPr/>
              <a:t>3</a:t>
            </a:fld>
            <a:endParaRPr lang="en-US"/>
          </a:p>
        </p:txBody>
      </p:sp>
    </p:spTree>
    <p:extLst>
      <p:ext uri="{BB962C8B-B14F-4D97-AF65-F5344CB8AC3E}">
        <p14:creationId xmlns:p14="http://schemas.microsoft.com/office/powerpoint/2010/main" val="354729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EF9F-AA55-24BA-B627-DDFCFA43A3F8}"/>
              </a:ext>
            </a:extLst>
          </p:cNvPr>
          <p:cNvSpPr>
            <a:spLocks noGrp="1"/>
          </p:cNvSpPr>
          <p:nvPr>
            <p:ph type="title"/>
          </p:nvPr>
        </p:nvSpPr>
        <p:spPr>
          <a:xfrm>
            <a:off x="455602" y="424558"/>
            <a:ext cx="11353801" cy="1609344"/>
          </a:xfrm>
        </p:spPr>
        <p:txBody>
          <a:bodyPr/>
          <a:lstStyle/>
          <a:p>
            <a:r>
              <a:rPr lang="en-US"/>
              <a:t>Problem statement</a:t>
            </a:r>
          </a:p>
        </p:txBody>
      </p:sp>
      <p:sp>
        <p:nvSpPr>
          <p:cNvPr id="3" name="Content Placeholder 2">
            <a:extLst>
              <a:ext uri="{FF2B5EF4-FFF2-40B4-BE49-F238E27FC236}">
                <a16:creationId xmlns:a16="http://schemas.microsoft.com/office/drawing/2014/main" id="{DD762CCF-E98E-3FDB-D473-595E864C2D99}"/>
              </a:ext>
            </a:extLst>
          </p:cNvPr>
          <p:cNvSpPr>
            <a:spLocks noGrp="1"/>
          </p:cNvSpPr>
          <p:nvPr>
            <p:ph idx="1"/>
          </p:nvPr>
        </p:nvSpPr>
        <p:spPr/>
        <p:txBody>
          <a:bodyPr vert="horz" lIns="91440" tIns="45720" rIns="91440" bIns="45720" rtlCol="0" anchor="t">
            <a:normAutofit/>
          </a:bodyPr>
          <a:lstStyle/>
          <a:p>
            <a:pPr marL="0" indent="0">
              <a:buClr>
                <a:srgbClr val="FFFFFF"/>
              </a:buClr>
              <a:buNone/>
            </a:pPr>
            <a:r>
              <a:rPr lang="en-US" sz="1800" dirty="0">
                <a:solidFill>
                  <a:srgbClr val="F0F6FC"/>
                </a:solidFill>
                <a:ea typeface="+mn-lt"/>
                <a:cs typeface="+mn-lt"/>
              </a:rPr>
              <a:t>The Rideau Canal </a:t>
            </a:r>
            <a:r>
              <a:rPr lang="en-US" sz="1800" dirty="0" err="1">
                <a:solidFill>
                  <a:srgbClr val="F0F6FC"/>
                </a:solidFill>
                <a:ea typeface="+mn-lt"/>
                <a:cs typeface="+mn-lt"/>
              </a:rPr>
              <a:t>Skateway</a:t>
            </a:r>
            <a:r>
              <a:rPr lang="en-US" sz="1800" dirty="0">
                <a:solidFill>
                  <a:srgbClr val="F0F6FC"/>
                </a:solidFill>
                <a:ea typeface="+mn-lt"/>
                <a:cs typeface="+mn-lt"/>
              </a:rPr>
              <a:t>, a historic and world-renowned attraction in Ottawa, needs constant monitoring to ensure skater safety. In this project, we will help the National Capital Commission (NCC) to build a real-time data streaming system that will:</a:t>
            </a:r>
            <a:endParaRPr lang="en-US" sz="1800" dirty="0"/>
          </a:p>
          <a:p>
            <a:pPr>
              <a:buClr>
                <a:srgbClr val="FFFFFF"/>
              </a:buClr>
            </a:pPr>
            <a:r>
              <a:rPr lang="en-US" sz="1800" dirty="0">
                <a:solidFill>
                  <a:srgbClr val="F0F6FC"/>
                </a:solidFill>
                <a:ea typeface="+mn-lt"/>
                <a:cs typeface="+mn-lt"/>
              </a:rPr>
              <a:t>Simulate IoT sensors to monitor ice conditions and weather factors along the canal.</a:t>
            </a:r>
            <a:endParaRPr lang="en-US" sz="1800" dirty="0"/>
          </a:p>
          <a:p>
            <a:pPr>
              <a:buClr>
                <a:srgbClr val="FFFFFF"/>
              </a:buClr>
            </a:pPr>
            <a:r>
              <a:rPr lang="en-US" sz="1800" dirty="0">
                <a:solidFill>
                  <a:srgbClr val="F0F6FC"/>
                </a:solidFill>
                <a:ea typeface="+mn-lt"/>
                <a:cs typeface="+mn-lt"/>
              </a:rPr>
              <a:t>Process incoming sensor data to detect unsafe conditions in real time.</a:t>
            </a:r>
            <a:endParaRPr lang="en-US" sz="1800" dirty="0"/>
          </a:p>
          <a:p>
            <a:pPr>
              <a:buClr>
                <a:srgbClr val="FFFFFF"/>
              </a:buClr>
            </a:pPr>
            <a:r>
              <a:rPr lang="en-US" sz="1800" dirty="0">
                <a:solidFill>
                  <a:srgbClr val="F0F6FC"/>
                </a:solidFill>
                <a:ea typeface="+mn-lt"/>
                <a:cs typeface="+mn-lt"/>
              </a:rPr>
              <a:t>Store the results in Azure Blob Storage for further analysis.</a:t>
            </a:r>
            <a:endParaRPr lang="en-US" sz="1800" dirty="0"/>
          </a:p>
          <a:p>
            <a:pPr>
              <a:buClr>
                <a:srgbClr val="FFFFFF"/>
              </a:buClr>
            </a:pPr>
            <a:endParaRPr lang="en-US" dirty="0"/>
          </a:p>
        </p:txBody>
      </p:sp>
      <p:sp>
        <p:nvSpPr>
          <p:cNvPr id="4" name="Slide Number Placeholder 3">
            <a:extLst>
              <a:ext uri="{FF2B5EF4-FFF2-40B4-BE49-F238E27FC236}">
                <a16:creationId xmlns:a16="http://schemas.microsoft.com/office/drawing/2014/main" id="{ED36B8F5-3584-CFF8-F7AA-8BE34E64EB15}"/>
              </a:ext>
            </a:extLst>
          </p:cNvPr>
          <p:cNvSpPr>
            <a:spLocks noGrp="1"/>
          </p:cNvSpPr>
          <p:nvPr>
            <p:ph type="sldNum" sz="quarter" idx="12"/>
          </p:nvPr>
        </p:nvSpPr>
        <p:spPr/>
        <p:txBody>
          <a:bodyPr/>
          <a:lstStyle/>
          <a:p>
            <a:fld id="{2A013F82-EE5E-44EE-A61D-E31C6657F26F}" type="slidenum">
              <a:rPr lang="en-US" smtClean="0"/>
              <a:t>4</a:t>
            </a:fld>
            <a:endParaRPr lang="en-US"/>
          </a:p>
        </p:txBody>
      </p:sp>
    </p:spTree>
    <p:extLst>
      <p:ext uri="{BB962C8B-B14F-4D97-AF65-F5344CB8AC3E}">
        <p14:creationId xmlns:p14="http://schemas.microsoft.com/office/powerpoint/2010/main" val="174321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DE470-DD20-A0C4-F70B-C78513149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543943-13D6-9A6F-AA87-61FCC1136D17}"/>
              </a:ext>
            </a:extLst>
          </p:cNvPr>
          <p:cNvSpPr>
            <a:spLocks noGrp="1"/>
          </p:cNvSpPr>
          <p:nvPr>
            <p:ph type="title"/>
          </p:nvPr>
        </p:nvSpPr>
        <p:spPr>
          <a:xfrm>
            <a:off x="455602" y="424558"/>
            <a:ext cx="11353801" cy="1609344"/>
          </a:xfrm>
        </p:spPr>
        <p:txBody>
          <a:bodyPr/>
          <a:lstStyle/>
          <a:p>
            <a:r>
              <a:rPr lang="en-US"/>
              <a:t>Solution &amp; architecture</a:t>
            </a:r>
          </a:p>
        </p:txBody>
      </p:sp>
      <p:sp>
        <p:nvSpPr>
          <p:cNvPr id="3" name="Content Placeholder 2">
            <a:extLst>
              <a:ext uri="{FF2B5EF4-FFF2-40B4-BE49-F238E27FC236}">
                <a16:creationId xmlns:a16="http://schemas.microsoft.com/office/drawing/2014/main" id="{581CA724-3244-D50F-97D8-62048F2B6B44}"/>
              </a:ext>
            </a:extLst>
          </p:cNvPr>
          <p:cNvSpPr>
            <a:spLocks noGrp="1"/>
          </p:cNvSpPr>
          <p:nvPr>
            <p:ph idx="1"/>
          </p:nvPr>
        </p:nvSpPr>
        <p:spPr/>
        <p:txBody>
          <a:bodyPr vert="horz" lIns="91440" tIns="45720" rIns="91440" bIns="45720" rtlCol="0" anchor="t">
            <a:normAutofit/>
          </a:bodyPr>
          <a:lstStyle/>
          <a:p>
            <a:pPr algn="ctr">
              <a:buClr>
                <a:srgbClr val="FFFFFF"/>
              </a:buClr>
            </a:pPr>
            <a:r>
              <a:rPr lang="en-US" sz="1800" b="1"/>
              <a:t>System</a:t>
            </a:r>
            <a:r>
              <a:rPr lang="en-US" b="1"/>
              <a:t> </a:t>
            </a:r>
            <a:r>
              <a:rPr lang="en-US" sz="1800" b="1"/>
              <a:t>Architecture</a:t>
            </a:r>
          </a:p>
          <a:p>
            <a:pPr>
              <a:buClr>
                <a:srgbClr val="FFFFFF"/>
              </a:buClr>
            </a:pPr>
            <a:endParaRPr lang="en-US"/>
          </a:p>
        </p:txBody>
      </p:sp>
      <p:sp>
        <p:nvSpPr>
          <p:cNvPr id="4" name="Slide Number Placeholder 3">
            <a:extLst>
              <a:ext uri="{FF2B5EF4-FFF2-40B4-BE49-F238E27FC236}">
                <a16:creationId xmlns:a16="http://schemas.microsoft.com/office/drawing/2014/main" id="{E590CB34-0029-469D-F192-75383A63B508}"/>
              </a:ext>
            </a:extLst>
          </p:cNvPr>
          <p:cNvSpPr>
            <a:spLocks noGrp="1"/>
          </p:cNvSpPr>
          <p:nvPr>
            <p:ph type="sldNum" sz="quarter" idx="12"/>
          </p:nvPr>
        </p:nvSpPr>
        <p:spPr/>
        <p:txBody>
          <a:bodyPr/>
          <a:lstStyle/>
          <a:p>
            <a:fld id="{2A013F82-EE5E-44EE-A61D-E31C6657F26F}" type="slidenum">
              <a:rPr lang="en-US" smtClean="0"/>
              <a:t>5</a:t>
            </a:fld>
            <a:endParaRPr lang="en-US"/>
          </a:p>
        </p:txBody>
      </p:sp>
      <p:sp>
        <p:nvSpPr>
          <p:cNvPr id="5" name="Rectangle 4">
            <a:extLst>
              <a:ext uri="{FF2B5EF4-FFF2-40B4-BE49-F238E27FC236}">
                <a16:creationId xmlns:a16="http://schemas.microsoft.com/office/drawing/2014/main" id="{ABA897CB-5E43-31B0-5786-4C0BE7E9F056}"/>
              </a:ext>
            </a:extLst>
          </p:cNvPr>
          <p:cNvSpPr/>
          <p:nvPr/>
        </p:nvSpPr>
        <p:spPr>
          <a:xfrm>
            <a:off x="1499988" y="3058977"/>
            <a:ext cx="9305117" cy="1873358"/>
          </a:xfrm>
          <a:prstGeom prst="rect">
            <a:avLst/>
          </a:prstGeom>
          <a:solidFill>
            <a:schemeClr val="bg2">
              <a:lumMod val="10000"/>
              <a:lumOff val="90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6" name="Picture 5" descr="Diagram.png">
            <a:extLst>
              <a:ext uri="{FF2B5EF4-FFF2-40B4-BE49-F238E27FC236}">
                <a16:creationId xmlns:a16="http://schemas.microsoft.com/office/drawing/2014/main" id="{76D47A2A-7894-B9F5-980D-5BB00438687C}"/>
              </a:ext>
            </a:extLst>
          </p:cNvPr>
          <p:cNvPicPr>
            <a:picLocks noChangeAspect="1"/>
          </p:cNvPicPr>
          <p:nvPr/>
        </p:nvPicPr>
        <p:blipFill>
          <a:blip r:embed="rId2"/>
          <a:stretch>
            <a:fillRect/>
          </a:stretch>
        </p:blipFill>
        <p:spPr>
          <a:xfrm>
            <a:off x="2171173" y="3434135"/>
            <a:ext cx="7846478" cy="1160864"/>
          </a:xfrm>
          <a:prstGeom prst="rect">
            <a:avLst/>
          </a:prstGeom>
        </p:spPr>
      </p:pic>
    </p:spTree>
    <p:extLst>
      <p:ext uri="{BB962C8B-B14F-4D97-AF65-F5344CB8AC3E}">
        <p14:creationId xmlns:p14="http://schemas.microsoft.com/office/powerpoint/2010/main" val="220131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93C69-8CC3-B1B1-1C1B-0447E4740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D9E87D-CB5C-94D8-77AA-204041D1A6CF}"/>
              </a:ext>
            </a:extLst>
          </p:cNvPr>
          <p:cNvSpPr>
            <a:spLocks noGrp="1"/>
          </p:cNvSpPr>
          <p:nvPr>
            <p:ph type="title"/>
          </p:nvPr>
        </p:nvSpPr>
        <p:spPr>
          <a:xfrm>
            <a:off x="455602" y="382868"/>
            <a:ext cx="11301713" cy="1494697"/>
          </a:xfrm>
        </p:spPr>
        <p:txBody>
          <a:bodyPr/>
          <a:lstStyle/>
          <a:p>
            <a:r>
              <a:rPr lang="en-US"/>
              <a:t>Solution implementation  </a:t>
            </a:r>
          </a:p>
        </p:txBody>
      </p:sp>
      <p:sp>
        <p:nvSpPr>
          <p:cNvPr id="3" name="Content Placeholder 2">
            <a:extLst>
              <a:ext uri="{FF2B5EF4-FFF2-40B4-BE49-F238E27FC236}">
                <a16:creationId xmlns:a16="http://schemas.microsoft.com/office/drawing/2014/main" id="{3F595CDA-6030-2BEC-4AB8-4E011047EC64}"/>
              </a:ext>
            </a:extLst>
          </p:cNvPr>
          <p:cNvSpPr>
            <a:spLocks noGrp="1"/>
          </p:cNvSpPr>
          <p:nvPr>
            <p:ph idx="1"/>
          </p:nvPr>
        </p:nvSpPr>
        <p:spPr>
          <a:xfrm>
            <a:off x="457200" y="1638916"/>
            <a:ext cx="11356848" cy="3584448"/>
          </a:xfrm>
        </p:spPr>
        <p:txBody>
          <a:bodyPr vert="horz" lIns="91440" tIns="45720" rIns="91440" bIns="45720" rtlCol="0" anchor="t">
            <a:normAutofit/>
          </a:bodyPr>
          <a:lstStyle/>
          <a:p>
            <a:pPr>
              <a:buClr>
                <a:srgbClr val="FFFFFF"/>
              </a:buClr>
            </a:pPr>
            <a:r>
              <a:rPr lang="en-US"/>
              <a:t>Step 1: Create Azure IoT Hub and Devices</a:t>
            </a:r>
          </a:p>
          <a:p>
            <a:pPr marL="0" indent="0">
              <a:buClr>
                <a:srgbClr val="FFFFFF"/>
              </a:buClr>
              <a:buNone/>
            </a:pPr>
            <a:endParaRPr lang="en-US"/>
          </a:p>
          <a:p>
            <a:pPr marL="0" indent="0">
              <a:buClr>
                <a:srgbClr val="FFFFFF"/>
              </a:buClr>
              <a:buNone/>
            </a:pPr>
            <a:endParaRPr lang="en-US"/>
          </a:p>
          <a:p>
            <a:pPr>
              <a:buClr>
                <a:srgbClr val="FFFFFF"/>
              </a:buClr>
            </a:pPr>
            <a:endParaRPr lang="en-US"/>
          </a:p>
        </p:txBody>
      </p:sp>
      <p:sp>
        <p:nvSpPr>
          <p:cNvPr id="4" name="Slide Number Placeholder 3">
            <a:extLst>
              <a:ext uri="{FF2B5EF4-FFF2-40B4-BE49-F238E27FC236}">
                <a16:creationId xmlns:a16="http://schemas.microsoft.com/office/drawing/2014/main" id="{0EF2FCC8-5AFD-5E63-F598-585EC39286D2}"/>
              </a:ext>
            </a:extLst>
          </p:cNvPr>
          <p:cNvSpPr>
            <a:spLocks noGrp="1"/>
          </p:cNvSpPr>
          <p:nvPr>
            <p:ph type="sldNum" sz="quarter" idx="12"/>
          </p:nvPr>
        </p:nvSpPr>
        <p:spPr/>
        <p:txBody>
          <a:bodyPr/>
          <a:lstStyle/>
          <a:p>
            <a:fld id="{2A013F82-EE5E-44EE-A61D-E31C6657F26F}" type="slidenum">
              <a:rPr lang="en-US" smtClean="0"/>
              <a:t>6</a:t>
            </a:fld>
            <a:endParaRPr lang="en-US"/>
          </a:p>
        </p:txBody>
      </p:sp>
      <p:pic>
        <p:nvPicPr>
          <p:cNvPr id="6" name="Picture 5" descr="A screenshot of a computer&#10;&#10;Description automatically generated">
            <a:extLst>
              <a:ext uri="{FF2B5EF4-FFF2-40B4-BE49-F238E27FC236}">
                <a16:creationId xmlns:a16="http://schemas.microsoft.com/office/drawing/2014/main" id="{989CBB14-DBA1-603F-0A28-65AC85D02A3A}"/>
              </a:ext>
            </a:extLst>
          </p:cNvPr>
          <p:cNvPicPr>
            <a:picLocks noChangeAspect="1"/>
          </p:cNvPicPr>
          <p:nvPr/>
        </p:nvPicPr>
        <p:blipFill>
          <a:blip r:embed="rId2"/>
          <a:stretch>
            <a:fillRect/>
          </a:stretch>
        </p:blipFill>
        <p:spPr>
          <a:xfrm>
            <a:off x="752512" y="2461010"/>
            <a:ext cx="2889871" cy="251963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81E5740-D87A-CB3A-E4DE-52DE038023B4}"/>
              </a:ext>
            </a:extLst>
          </p:cNvPr>
          <p:cNvPicPr>
            <a:picLocks noChangeAspect="1"/>
          </p:cNvPicPr>
          <p:nvPr/>
        </p:nvPicPr>
        <p:blipFill>
          <a:blip r:embed="rId3"/>
          <a:stretch>
            <a:fillRect/>
          </a:stretch>
        </p:blipFill>
        <p:spPr>
          <a:xfrm>
            <a:off x="4469236" y="2442937"/>
            <a:ext cx="7343130" cy="2534939"/>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39897679-7EB6-C2CE-8D38-8CF21FE866F9}"/>
                  </a:ext>
                </a:extLst>
              </p14:cNvPr>
              <p14:cNvContentPartPr/>
              <p14:nvPr/>
            </p14:nvContentPartPr>
            <p14:xfrm>
              <a:off x="12253861" y="3548676"/>
              <a:ext cx="15610" cy="15610"/>
            </p14:xfrm>
          </p:contentPart>
        </mc:Choice>
        <mc:Fallback xmlns="">
          <p:pic>
            <p:nvPicPr>
              <p:cNvPr id="11" name="Ink 10">
                <a:extLst>
                  <a:ext uri="{FF2B5EF4-FFF2-40B4-BE49-F238E27FC236}">
                    <a16:creationId xmlns:a16="http://schemas.microsoft.com/office/drawing/2014/main" id="{39897679-7EB6-C2CE-8D38-8CF21FE866F9}"/>
                  </a:ext>
                </a:extLst>
              </p:cNvPr>
              <p:cNvPicPr/>
              <p:nvPr/>
            </p:nvPicPr>
            <p:blipFill>
              <a:blip r:embed="rId5"/>
              <a:stretch>
                <a:fillRect/>
              </a:stretch>
            </p:blipFill>
            <p:spPr>
              <a:xfrm>
                <a:off x="11473361" y="2768176"/>
                <a:ext cx="1561000" cy="1561000"/>
              </a:xfrm>
              <a:prstGeom prst="rect">
                <a:avLst/>
              </a:prstGeom>
            </p:spPr>
          </p:pic>
        </mc:Fallback>
      </mc:AlternateContent>
      <p:sp>
        <p:nvSpPr>
          <p:cNvPr id="12" name="Arrow: Right 11">
            <a:extLst>
              <a:ext uri="{FF2B5EF4-FFF2-40B4-BE49-F238E27FC236}">
                <a16:creationId xmlns:a16="http://schemas.microsoft.com/office/drawing/2014/main" id="{A0F6BD56-D7DF-83D3-6E60-F7739C1F7818}"/>
              </a:ext>
            </a:extLst>
          </p:cNvPr>
          <p:cNvSpPr/>
          <p:nvPr/>
        </p:nvSpPr>
        <p:spPr>
          <a:xfrm>
            <a:off x="3802929" y="3072036"/>
            <a:ext cx="509608" cy="484631"/>
          </a:xfrm>
          <a:prstGeom prst="rightArrow">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90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E954B-74D8-E2B9-D915-7E69BB3B89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8601B6-0F94-5E5A-84F4-74D99419E726}"/>
              </a:ext>
            </a:extLst>
          </p:cNvPr>
          <p:cNvSpPr>
            <a:spLocks noGrp="1"/>
          </p:cNvSpPr>
          <p:nvPr>
            <p:ph type="title"/>
          </p:nvPr>
        </p:nvSpPr>
        <p:spPr>
          <a:xfrm>
            <a:off x="467611" y="398657"/>
            <a:ext cx="11353801" cy="1609344"/>
          </a:xfrm>
        </p:spPr>
        <p:txBody>
          <a:bodyPr/>
          <a:lstStyle/>
          <a:p>
            <a:r>
              <a:rPr lang="en-US"/>
              <a:t>Solution implementation  </a:t>
            </a:r>
          </a:p>
        </p:txBody>
      </p:sp>
      <p:sp>
        <p:nvSpPr>
          <p:cNvPr id="3" name="Content Placeholder 2">
            <a:extLst>
              <a:ext uri="{FF2B5EF4-FFF2-40B4-BE49-F238E27FC236}">
                <a16:creationId xmlns:a16="http://schemas.microsoft.com/office/drawing/2014/main" id="{E8F3A885-190A-C834-C30C-71EA728158B2}"/>
              </a:ext>
            </a:extLst>
          </p:cNvPr>
          <p:cNvSpPr>
            <a:spLocks noGrp="1"/>
          </p:cNvSpPr>
          <p:nvPr>
            <p:ph idx="1"/>
          </p:nvPr>
        </p:nvSpPr>
        <p:spPr>
          <a:xfrm>
            <a:off x="469208" y="1720818"/>
            <a:ext cx="11284797" cy="4353120"/>
          </a:xfrm>
        </p:spPr>
        <p:txBody>
          <a:bodyPr vert="horz" lIns="91440" tIns="45720" rIns="91440" bIns="45720" rtlCol="0" anchor="t">
            <a:normAutofit/>
          </a:bodyPr>
          <a:lstStyle/>
          <a:p>
            <a:pPr>
              <a:buClr>
                <a:srgbClr val="FFFFFF"/>
              </a:buClr>
            </a:pPr>
            <a:r>
              <a:rPr lang="en-US"/>
              <a:t>Step 1(cont.)</a:t>
            </a:r>
          </a:p>
        </p:txBody>
      </p:sp>
      <p:sp>
        <p:nvSpPr>
          <p:cNvPr id="4" name="Slide Number Placeholder 3">
            <a:extLst>
              <a:ext uri="{FF2B5EF4-FFF2-40B4-BE49-F238E27FC236}">
                <a16:creationId xmlns:a16="http://schemas.microsoft.com/office/drawing/2014/main" id="{B92CFB76-D313-C315-F807-BE7CAD8EC922}"/>
              </a:ext>
            </a:extLst>
          </p:cNvPr>
          <p:cNvSpPr>
            <a:spLocks noGrp="1"/>
          </p:cNvSpPr>
          <p:nvPr>
            <p:ph type="sldNum" sz="quarter" idx="12"/>
          </p:nvPr>
        </p:nvSpPr>
        <p:spPr/>
        <p:txBody>
          <a:bodyPr/>
          <a:lstStyle/>
          <a:p>
            <a:fld id="{2A013F82-EE5E-44EE-A61D-E31C6657F26F}" type="slidenum">
              <a:rPr lang="en-US" smtClean="0"/>
              <a:t>7</a:t>
            </a:fld>
            <a:endParaRPr lang="en-US"/>
          </a:p>
        </p:txBody>
      </p:sp>
      <p:pic>
        <p:nvPicPr>
          <p:cNvPr id="5" name="Picture 4" descr="A screenshot of a device&#10;&#10;Description automatically generated">
            <a:extLst>
              <a:ext uri="{FF2B5EF4-FFF2-40B4-BE49-F238E27FC236}">
                <a16:creationId xmlns:a16="http://schemas.microsoft.com/office/drawing/2014/main" id="{F1456075-FBCE-2B5B-8514-7C6275C37BC6}"/>
              </a:ext>
            </a:extLst>
          </p:cNvPr>
          <p:cNvPicPr>
            <a:picLocks noChangeAspect="1"/>
          </p:cNvPicPr>
          <p:nvPr/>
        </p:nvPicPr>
        <p:blipFill>
          <a:blip r:embed="rId2"/>
          <a:stretch>
            <a:fillRect/>
          </a:stretch>
        </p:blipFill>
        <p:spPr>
          <a:xfrm>
            <a:off x="2000362" y="2092918"/>
            <a:ext cx="2572603" cy="437526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FA0EE2F-8D08-A98C-1F55-8FF8C7CEA93F}"/>
              </a:ext>
            </a:extLst>
          </p:cNvPr>
          <p:cNvPicPr>
            <a:picLocks noChangeAspect="1"/>
          </p:cNvPicPr>
          <p:nvPr/>
        </p:nvPicPr>
        <p:blipFill>
          <a:blip r:embed="rId3"/>
          <a:stretch>
            <a:fillRect/>
          </a:stretch>
        </p:blipFill>
        <p:spPr>
          <a:xfrm>
            <a:off x="5556079" y="2089699"/>
            <a:ext cx="2569981" cy="440710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2E6D0FE-9D64-4FAE-0C07-B491A2410A9A}"/>
              </a:ext>
            </a:extLst>
          </p:cNvPr>
          <p:cNvPicPr>
            <a:picLocks noChangeAspect="1"/>
          </p:cNvPicPr>
          <p:nvPr/>
        </p:nvPicPr>
        <p:blipFill>
          <a:blip r:embed="rId4"/>
          <a:stretch>
            <a:fillRect/>
          </a:stretch>
        </p:blipFill>
        <p:spPr>
          <a:xfrm>
            <a:off x="9080711" y="2052455"/>
            <a:ext cx="2731831" cy="4419831"/>
          </a:xfrm>
          <a:prstGeom prst="rect">
            <a:avLst/>
          </a:prstGeom>
        </p:spPr>
      </p:pic>
    </p:spTree>
    <p:extLst>
      <p:ext uri="{BB962C8B-B14F-4D97-AF65-F5344CB8AC3E}">
        <p14:creationId xmlns:p14="http://schemas.microsoft.com/office/powerpoint/2010/main" val="293306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E954B-74D8-E2B9-D915-7E69BB3B89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8601B6-0F94-5E5A-84F4-74D99419E726}"/>
              </a:ext>
            </a:extLst>
          </p:cNvPr>
          <p:cNvSpPr>
            <a:spLocks noGrp="1"/>
          </p:cNvSpPr>
          <p:nvPr>
            <p:ph type="title"/>
          </p:nvPr>
        </p:nvSpPr>
        <p:spPr>
          <a:xfrm>
            <a:off x="467611" y="422678"/>
            <a:ext cx="11353801" cy="1609344"/>
          </a:xfrm>
        </p:spPr>
        <p:txBody>
          <a:bodyPr/>
          <a:lstStyle/>
          <a:p>
            <a:r>
              <a:rPr lang="en-US"/>
              <a:t>Solution implementation  </a:t>
            </a:r>
          </a:p>
        </p:txBody>
      </p:sp>
      <p:sp>
        <p:nvSpPr>
          <p:cNvPr id="3" name="Content Placeholder 2">
            <a:extLst>
              <a:ext uri="{FF2B5EF4-FFF2-40B4-BE49-F238E27FC236}">
                <a16:creationId xmlns:a16="http://schemas.microsoft.com/office/drawing/2014/main" id="{E8F3A885-190A-C834-C30C-71EA728158B2}"/>
              </a:ext>
            </a:extLst>
          </p:cNvPr>
          <p:cNvSpPr>
            <a:spLocks noGrp="1"/>
          </p:cNvSpPr>
          <p:nvPr>
            <p:ph idx="1"/>
          </p:nvPr>
        </p:nvSpPr>
        <p:spPr>
          <a:xfrm>
            <a:off x="469208" y="1732829"/>
            <a:ext cx="11284797" cy="4341109"/>
          </a:xfrm>
        </p:spPr>
        <p:txBody>
          <a:bodyPr vert="horz" lIns="91440" tIns="45720" rIns="91440" bIns="45720" rtlCol="0" anchor="t">
            <a:normAutofit/>
          </a:bodyPr>
          <a:lstStyle/>
          <a:p>
            <a:pPr>
              <a:buClr>
                <a:srgbClr val="FFFFFF"/>
              </a:buClr>
            </a:pPr>
            <a:r>
              <a:rPr lang="en-US"/>
              <a:t> Step 1 (cont.)</a:t>
            </a:r>
          </a:p>
          <a:p>
            <a:pPr>
              <a:buClr>
                <a:srgbClr val="FFFFFF"/>
              </a:buClr>
            </a:pPr>
            <a:endParaRPr lang="en-US"/>
          </a:p>
        </p:txBody>
      </p:sp>
      <p:sp>
        <p:nvSpPr>
          <p:cNvPr id="4" name="Slide Number Placeholder 3">
            <a:extLst>
              <a:ext uri="{FF2B5EF4-FFF2-40B4-BE49-F238E27FC236}">
                <a16:creationId xmlns:a16="http://schemas.microsoft.com/office/drawing/2014/main" id="{B92CFB76-D313-C315-F807-BE7CAD8EC922}"/>
              </a:ext>
            </a:extLst>
          </p:cNvPr>
          <p:cNvSpPr>
            <a:spLocks noGrp="1"/>
          </p:cNvSpPr>
          <p:nvPr>
            <p:ph type="sldNum" sz="quarter" idx="12"/>
          </p:nvPr>
        </p:nvSpPr>
        <p:spPr/>
        <p:txBody>
          <a:bodyPr/>
          <a:lstStyle/>
          <a:p>
            <a:fld id="{2A013F82-EE5E-44EE-A61D-E31C6657F26F}" type="slidenum">
              <a:rPr lang="en-US" smtClean="0"/>
              <a:t>8</a:t>
            </a:fld>
            <a:endParaRPr lang="en-US"/>
          </a:p>
        </p:txBody>
      </p:sp>
      <p:pic>
        <p:nvPicPr>
          <p:cNvPr id="5" name="Picture 4" descr="A screenshot of a computer program&#10;&#10;Description automatically generated">
            <a:extLst>
              <a:ext uri="{FF2B5EF4-FFF2-40B4-BE49-F238E27FC236}">
                <a16:creationId xmlns:a16="http://schemas.microsoft.com/office/drawing/2014/main" id="{2A5E0C5F-F27E-1BC7-CF58-D3926D28E4DE}"/>
              </a:ext>
            </a:extLst>
          </p:cNvPr>
          <p:cNvPicPr>
            <a:picLocks noChangeAspect="1"/>
          </p:cNvPicPr>
          <p:nvPr/>
        </p:nvPicPr>
        <p:blipFill>
          <a:blip r:embed="rId2"/>
          <a:stretch>
            <a:fillRect/>
          </a:stretch>
        </p:blipFill>
        <p:spPr>
          <a:xfrm>
            <a:off x="1103125" y="2349698"/>
            <a:ext cx="2530437" cy="3393700"/>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EB783522-0F64-72FD-3FD0-F2978E32F131}"/>
              </a:ext>
            </a:extLst>
          </p:cNvPr>
          <p:cNvPicPr>
            <a:picLocks noChangeAspect="1"/>
          </p:cNvPicPr>
          <p:nvPr/>
        </p:nvPicPr>
        <p:blipFill>
          <a:blip r:embed="rId3"/>
          <a:stretch>
            <a:fillRect/>
          </a:stretch>
        </p:blipFill>
        <p:spPr>
          <a:xfrm>
            <a:off x="5439938" y="2678640"/>
            <a:ext cx="6116245" cy="3038065"/>
          </a:xfrm>
          <a:prstGeom prst="rect">
            <a:avLst/>
          </a:prstGeom>
        </p:spPr>
      </p:pic>
      <p:sp>
        <p:nvSpPr>
          <p:cNvPr id="7" name="Arrow: Right 6">
            <a:extLst>
              <a:ext uri="{FF2B5EF4-FFF2-40B4-BE49-F238E27FC236}">
                <a16:creationId xmlns:a16="http://schemas.microsoft.com/office/drawing/2014/main" id="{F3D8AC45-4BD7-B19E-31F2-CB2372E7B762}"/>
              </a:ext>
            </a:extLst>
          </p:cNvPr>
          <p:cNvSpPr/>
          <p:nvPr/>
        </p:nvSpPr>
        <p:spPr>
          <a:xfrm>
            <a:off x="4104121" y="3907315"/>
            <a:ext cx="978408" cy="484631"/>
          </a:xfrm>
          <a:prstGeom prst="rightArrow">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593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E954B-74D8-E2B9-D915-7E69BB3B89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8601B6-0F94-5E5A-84F4-74D99419E726}"/>
              </a:ext>
            </a:extLst>
          </p:cNvPr>
          <p:cNvSpPr>
            <a:spLocks noGrp="1"/>
          </p:cNvSpPr>
          <p:nvPr>
            <p:ph type="title"/>
          </p:nvPr>
        </p:nvSpPr>
        <p:spPr>
          <a:xfrm>
            <a:off x="467603" y="386945"/>
            <a:ext cx="11353801" cy="1609344"/>
          </a:xfrm>
        </p:spPr>
        <p:txBody>
          <a:bodyPr/>
          <a:lstStyle/>
          <a:p>
            <a:r>
              <a:rPr lang="en-US"/>
              <a:t>Solution implementation  </a:t>
            </a:r>
          </a:p>
        </p:txBody>
      </p:sp>
      <p:sp>
        <p:nvSpPr>
          <p:cNvPr id="3" name="Content Placeholder 2">
            <a:extLst>
              <a:ext uri="{FF2B5EF4-FFF2-40B4-BE49-F238E27FC236}">
                <a16:creationId xmlns:a16="http://schemas.microsoft.com/office/drawing/2014/main" id="{E8F3A885-190A-C834-C30C-71EA728158B2}"/>
              </a:ext>
            </a:extLst>
          </p:cNvPr>
          <p:cNvSpPr>
            <a:spLocks noGrp="1"/>
          </p:cNvSpPr>
          <p:nvPr>
            <p:ph idx="1"/>
          </p:nvPr>
        </p:nvSpPr>
        <p:spPr>
          <a:xfrm>
            <a:off x="469208" y="1720818"/>
            <a:ext cx="11296806" cy="4353120"/>
          </a:xfrm>
        </p:spPr>
        <p:txBody>
          <a:bodyPr vert="horz" lIns="91440" tIns="45720" rIns="91440" bIns="45720" rtlCol="0" anchor="t">
            <a:normAutofit/>
          </a:bodyPr>
          <a:lstStyle/>
          <a:p>
            <a:pPr>
              <a:buClr>
                <a:srgbClr val="FFFFFF"/>
              </a:buClr>
            </a:pPr>
            <a:r>
              <a:rPr lang="en-US"/>
              <a:t>Step 2:  Create a storage account</a:t>
            </a:r>
          </a:p>
          <a:p>
            <a:pPr marL="0" indent="0">
              <a:buClr>
                <a:srgbClr val="FFFFFF"/>
              </a:buClr>
              <a:buNone/>
            </a:pPr>
            <a:endParaRPr lang="en-US"/>
          </a:p>
        </p:txBody>
      </p:sp>
      <p:sp>
        <p:nvSpPr>
          <p:cNvPr id="4" name="Slide Number Placeholder 3">
            <a:extLst>
              <a:ext uri="{FF2B5EF4-FFF2-40B4-BE49-F238E27FC236}">
                <a16:creationId xmlns:a16="http://schemas.microsoft.com/office/drawing/2014/main" id="{B92CFB76-D313-C315-F807-BE7CAD8EC922}"/>
              </a:ext>
            </a:extLst>
          </p:cNvPr>
          <p:cNvSpPr>
            <a:spLocks noGrp="1"/>
          </p:cNvSpPr>
          <p:nvPr>
            <p:ph type="sldNum" sz="quarter" idx="12"/>
          </p:nvPr>
        </p:nvSpPr>
        <p:spPr/>
        <p:txBody>
          <a:bodyPr/>
          <a:lstStyle/>
          <a:p>
            <a:fld id="{2A013F82-EE5E-44EE-A61D-E31C6657F26F}" type="slidenum">
              <a:rPr lang="en-US" smtClean="0"/>
              <a:t>9</a:t>
            </a:fld>
            <a:endParaRPr lang="en-US"/>
          </a:p>
        </p:txBody>
      </p:sp>
      <p:pic>
        <p:nvPicPr>
          <p:cNvPr id="5" name="Picture 4" descr="A screenshot of a computer&#10;&#10;Description automatically generated">
            <a:extLst>
              <a:ext uri="{FF2B5EF4-FFF2-40B4-BE49-F238E27FC236}">
                <a16:creationId xmlns:a16="http://schemas.microsoft.com/office/drawing/2014/main" id="{1039EB4F-A77D-7619-7151-854D117B7D92}"/>
              </a:ext>
            </a:extLst>
          </p:cNvPr>
          <p:cNvPicPr>
            <a:picLocks noChangeAspect="1"/>
          </p:cNvPicPr>
          <p:nvPr/>
        </p:nvPicPr>
        <p:blipFill>
          <a:blip r:embed="rId2"/>
          <a:stretch>
            <a:fillRect/>
          </a:stretch>
        </p:blipFill>
        <p:spPr>
          <a:xfrm>
            <a:off x="645750" y="2401371"/>
            <a:ext cx="3953416" cy="338901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6AD7AAC-EED3-5C6B-DC59-4C89A537B79E}"/>
              </a:ext>
            </a:extLst>
          </p:cNvPr>
          <p:cNvPicPr>
            <a:picLocks noChangeAspect="1"/>
          </p:cNvPicPr>
          <p:nvPr/>
        </p:nvPicPr>
        <p:blipFill>
          <a:blip r:embed="rId3"/>
          <a:stretch>
            <a:fillRect/>
          </a:stretch>
        </p:blipFill>
        <p:spPr>
          <a:xfrm>
            <a:off x="5498519" y="2415645"/>
            <a:ext cx="6314736" cy="3373158"/>
          </a:xfrm>
          <a:prstGeom prst="rect">
            <a:avLst/>
          </a:prstGeom>
        </p:spPr>
      </p:pic>
      <p:sp>
        <p:nvSpPr>
          <p:cNvPr id="7" name="Arrow: Right 6">
            <a:extLst>
              <a:ext uri="{FF2B5EF4-FFF2-40B4-BE49-F238E27FC236}">
                <a16:creationId xmlns:a16="http://schemas.microsoft.com/office/drawing/2014/main" id="{7178C932-C6B0-C922-5EBC-BF8E4FE15737}"/>
              </a:ext>
            </a:extLst>
          </p:cNvPr>
          <p:cNvSpPr/>
          <p:nvPr/>
        </p:nvSpPr>
        <p:spPr>
          <a:xfrm>
            <a:off x="4823873" y="3895412"/>
            <a:ext cx="467936" cy="422097"/>
          </a:xfrm>
          <a:prstGeom prst="rightArrow">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465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a:themeElements>
    <a:clrScheme name="Custom 412">
      <a:dk1>
        <a:sysClr val="windowText" lastClr="000000"/>
      </a:dk1>
      <a:lt1>
        <a:sysClr val="window" lastClr="FFFFFF"/>
      </a:lt1>
      <a:dk2>
        <a:srgbClr val="003A52"/>
      </a:dk2>
      <a:lt2>
        <a:srgbClr val="F4997C"/>
      </a:lt2>
      <a:accent1>
        <a:srgbClr val="99CB38"/>
      </a:accent1>
      <a:accent2>
        <a:srgbClr val="F4997C"/>
      </a:accent2>
      <a:accent3>
        <a:srgbClr val="37A76F"/>
      </a:accent3>
      <a:accent4>
        <a:srgbClr val="44C1A3"/>
      </a:accent4>
      <a:accent5>
        <a:srgbClr val="4EB3CF"/>
      </a:accent5>
      <a:accent6>
        <a:srgbClr val="51C3F9"/>
      </a:accent6>
      <a:hlink>
        <a:srgbClr val="F4997C"/>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TM03460636_win32_CP_v6" id="{3A0623D8-F119-4DA7-B77F-DBC725335A77}" vid="{8D7EC14E-7A19-4A7A-B1A0-81D5834E3675}"/>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55BD3418FBBE749B548E21F4F2E871C" ma:contentTypeVersion="4" ma:contentTypeDescription="Create a new document." ma:contentTypeScope="" ma:versionID="41a95a4b0678e86210c4b12638bc1fdf">
  <xsd:schema xmlns:xsd="http://www.w3.org/2001/XMLSchema" xmlns:xs="http://www.w3.org/2001/XMLSchema" xmlns:p="http://schemas.microsoft.com/office/2006/metadata/properties" xmlns:ns2="c229ec51-47ce-4c5c-a0db-123e8f53a832" targetNamespace="http://schemas.microsoft.com/office/2006/metadata/properties" ma:root="true" ma:fieldsID="a6ed33a10492871edd64eeba789e82ea" ns2:_="">
    <xsd:import namespace="c229ec51-47ce-4c5c-a0db-123e8f53a83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29ec51-47ce-4c5c-a0db-123e8f53a8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1A9A6D-0DC3-4010-94FC-B36121170FA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B2855F5E-9EF6-48FE-BAA5-5DF87165B15B}">
  <ds:schemaRefs>
    <ds:schemaRef ds:uri="c229ec51-47ce-4c5c-a0db-123e8f53a8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E79A7DD-7AD4-4E5D-8534-CBBF6EB29F0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TotalTime>
  <Words>500</Words>
  <Application>Microsoft Office PowerPoint</Application>
  <PresentationFormat>Custom</PresentationFormat>
  <Paragraphs>75</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Arial,Sans-Serif</vt:lpstr>
      <vt:lpstr>Century Gothic</vt:lpstr>
      <vt:lpstr>Segoe UI</vt:lpstr>
      <vt:lpstr>Blue atom design</vt:lpstr>
      <vt:lpstr>Remote data &amp; Real-time application    GROUP assignment 3 (Group 2) </vt:lpstr>
      <vt:lpstr>Agenda</vt:lpstr>
      <vt:lpstr>About Us</vt:lpstr>
      <vt:lpstr>Problem statement</vt:lpstr>
      <vt:lpstr>Solution &amp; architecture</vt:lpstr>
      <vt:lpstr>Solution implementation  </vt:lpstr>
      <vt:lpstr>Solution implementation  </vt:lpstr>
      <vt:lpstr>Solution implementation  </vt:lpstr>
      <vt:lpstr>Solution implementation  </vt:lpstr>
      <vt:lpstr>Solution implementation  </vt:lpstr>
      <vt:lpstr>Solution implementation  </vt:lpstr>
      <vt:lpstr>Solution implementation  </vt:lpstr>
      <vt:lpstr>Results and analysis</vt:lpstr>
      <vt:lpstr>Key benefits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X</dc:creator>
  <cp:lastModifiedBy>Thihanh Tran</cp:lastModifiedBy>
  <cp:revision>3</cp:revision>
  <dcterms:created xsi:type="dcterms:W3CDTF">2024-05-08T07:00:11Z</dcterms:created>
  <dcterms:modified xsi:type="dcterms:W3CDTF">2024-12-10T00:44:46Z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0x010100D55BD3418FBBE749B548E21F4F2E871C</vt:lpwstr>
  </property>
</Properties>
</file>