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80E3-7C5E-B523-8B87-B80D10413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35C2-83E9-4C05-76B9-41F5C925D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828C-9FE6-F194-1155-F9823C56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3331-0CCC-F125-B233-6AF2D54A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DC6B-3E71-5CB7-BD80-8C83BA3E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BBA3-34B9-233C-83FF-1E6DAEFB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DA8C-F01B-F9E5-7ED7-4D3382E96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CCBD-A826-1F45-A638-98DB3FE4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107C-0A5F-DC16-92D2-0C32E056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2AF-7B81-8709-4E18-3A803467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64469-6387-A2DD-1A8F-F31D884F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86C67-91EA-EA20-DCA9-425502C6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33A7-F0E2-6AEE-AAA3-F062C62B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38DE-5375-9166-2707-2FFD15CE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B2D8-C03D-90AB-96B5-48F7AB79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C4C2-38B5-AFD7-3867-B204C296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E066-C510-4CB7-BEC5-452F9560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D2AD-925A-A196-65E2-DFB1F6B9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6202-858B-5C9E-7E24-BABF615C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6329-B1AF-0CE9-5203-43488DDD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124E-7949-8D2C-0D71-4BFE054C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A345-5E7D-606C-83D3-76DF0C31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7825-373C-806D-7AA7-D05E6F4F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3A3D-F99F-0E36-8C1D-E5CDA682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32C2-11A0-5A25-7811-FFE17024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2629-D868-FE5F-C02E-EE100A06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EDA1-756D-BBB5-FA73-003FAECC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47457-FDFB-F8E2-FECB-1026F313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5AD8A-DAE1-3062-78C3-E694B88A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6077-D1F6-1BD5-719A-A7119797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2577-391E-03AD-EACA-871E1938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6497-2868-2955-8385-BCC9C2A8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167FB-377E-430F-B535-8196D73C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265ED-8D1A-1C9D-F99D-6C6A1836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94AD0-5A7D-077B-889E-B9E0822D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11C6B-557A-9A13-C6D1-A7F7DD2B9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E0242-CA98-41DB-D84C-F6D0D5F1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70B6C-849C-0C96-53C5-6E5E3EA2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48030-0241-AABF-F2D2-25791BD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3566-B845-7153-0807-3CDA7FF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44442-B612-4973-A201-142A11FA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F14B-4FD8-5D88-7BF8-CAE56D6D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72B6A-3620-EC27-95A6-94433B85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773C6-B189-F26D-C869-92D8E05A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55256-687E-A3F2-3ACE-E1B643C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5A0B6-D232-23F0-1D07-154019C5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89DD-F40B-A3F7-0589-932A64AF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867E-0F3A-A571-B7A5-EED2571A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4F260-E538-FAFE-4735-CC78E201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66F0-B26F-497D-E3B4-D45BBB34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FFA9B-80B5-9A13-166E-7A0B0373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58CF-473B-8956-D59E-19FAE432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E2E-2805-B8E2-5CAF-C7DA1935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0C041-B171-09D1-F9E5-7A2634465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0850D-09DF-5EE2-1492-F1FFBA83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8722-86B7-5060-A6E8-8B893A1F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46DF8-57CA-4397-88B7-915C3216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E239D-C8FE-BA78-921A-A3882049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2A94C-4A15-4E1F-CCD4-3390C683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A757-E066-81D1-7565-5724E9C5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EA8F-E849-1C42-5BE1-22856140A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447A-5982-49C9-BAB9-C8409C5EFF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1A6C-39E7-6C12-A8B8-73404DDAC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7287-72DC-417D-C9E8-C54766C8D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C770-CC80-46EC-B4F8-7451F851E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3691-0D61-2273-D9D6-9788A2095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Key DRM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E23C-DFF8-3510-BFEF-09B197036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 Billy</a:t>
            </a:r>
          </a:p>
          <a:p>
            <a:pPr algn="l"/>
            <a:r>
              <a:rPr lang="en-US" dirty="0"/>
              <a:t>Last updated: Nov 26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A93C-4F11-B99E-223C-B42E203A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F1DE-30F5-7D65-2F43-51841258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Campaign was from May 1</a:t>
            </a:r>
            <a:r>
              <a:rPr lang="en-US" sz="2200" baseline="30000" dirty="0"/>
              <a:t>st</a:t>
            </a:r>
            <a:r>
              <a:rPr lang="en-US" sz="2200" dirty="0"/>
              <a:t> 2019 – Jun 1</a:t>
            </a:r>
            <a:r>
              <a:rPr lang="en-US" sz="2200" baseline="30000" dirty="0"/>
              <a:t>st</a:t>
            </a:r>
            <a:r>
              <a:rPr lang="en-US" sz="2200" dirty="0"/>
              <a:t> 2020 ( 13 months)</a:t>
            </a:r>
          </a:p>
          <a:p>
            <a:r>
              <a:rPr lang="en-US" sz="2200" dirty="0" err="1"/>
              <a:t>PhimPlus</a:t>
            </a:r>
            <a:r>
              <a:rPr lang="en-US" sz="2200" dirty="0"/>
              <a:t> was launched from May 2019 – Sep 2019 ( 5 months)</a:t>
            </a:r>
          </a:p>
          <a:p>
            <a:r>
              <a:rPr lang="en-US" sz="2200" dirty="0" err="1"/>
              <a:t>PhimGoi</a:t>
            </a:r>
            <a:r>
              <a:rPr lang="en-US" sz="2200" dirty="0"/>
              <a:t> was launched from Apr 2020 – Jun 2020 (3 months) </a:t>
            </a:r>
          </a:p>
          <a:p>
            <a:r>
              <a:rPr lang="en-US" sz="2200" dirty="0" err="1"/>
              <a:t>Phim</a:t>
            </a:r>
            <a:r>
              <a:rPr lang="en-US" sz="2200" dirty="0"/>
              <a:t> BHD was launched during the whole campaign.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26DC6-44FD-5B68-3A2D-D8D1E04D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2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1A858-0EFD-486A-C06B-09EC84FB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PhimPlus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35F7-4BF8-AFB3-F4F0-08998AC0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May 2019 – Sep 2019</a:t>
            </a:r>
          </a:p>
          <a:p>
            <a:r>
              <a:rPr lang="en-US" sz="2200" dirty="0"/>
              <a:t>High peak fell on Friday, Saturday and Sunday.</a:t>
            </a:r>
          </a:p>
          <a:p>
            <a:r>
              <a:rPr lang="en-US" sz="2200" dirty="0"/>
              <a:t>People prefer watching Movies in the weekend.</a:t>
            </a:r>
          </a:p>
          <a:p>
            <a:r>
              <a:rPr lang="en-US" sz="2200" dirty="0"/>
              <a:t>Total Keys between 3042 – 4478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1E8C-70F6-D2AF-C765-B8B31871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0069"/>
            <a:ext cx="6903720" cy="39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2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CF87A-DBD8-061A-C436-06B4FC0D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Phim Goi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4DE9-80CF-B887-EF93-B475BF87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Apr 2020 – May 2020</a:t>
            </a:r>
          </a:p>
          <a:p>
            <a:r>
              <a:rPr lang="en-US" sz="2200" dirty="0"/>
              <a:t>During Covid, people stayed at home and had more time on Movies.</a:t>
            </a:r>
          </a:p>
          <a:p>
            <a:r>
              <a:rPr lang="en-US" sz="2200" dirty="0"/>
              <a:t>High peaks fell on Friday, Saturday and Sunday. </a:t>
            </a:r>
          </a:p>
          <a:p>
            <a:r>
              <a:rPr lang="en-US" sz="2200" dirty="0"/>
              <a:t>Total Keys between 8532 – 14115, as triple as </a:t>
            </a:r>
            <a:r>
              <a:rPr lang="en-US" sz="2200" dirty="0" err="1"/>
              <a:t>PhimPlus</a:t>
            </a:r>
            <a:r>
              <a:rPr lang="en-US" sz="2200" dirty="0"/>
              <a:t> during Non-Covid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0D4B1-03EA-9AC2-701C-2B3AD9D3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6661"/>
            <a:ext cx="6903720" cy="45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96836-BBD1-B35F-1D6B-78373339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Phim BHD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6260-6AF9-DC68-9E65-2B415340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Had a stable views.</a:t>
            </a:r>
          </a:p>
          <a:p>
            <a:r>
              <a:rPr lang="en-US" sz="2200" dirty="0"/>
              <a:t>Peak started in Mar 2020 – Covid time.</a:t>
            </a:r>
          </a:p>
          <a:p>
            <a:r>
              <a:rPr lang="en-US" sz="2200" dirty="0"/>
              <a:t>During non-covid, total Key DRM between 38-93.</a:t>
            </a:r>
          </a:p>
          <a:p>
            <a:r>
              <a:rPr lang="en-US" sz="2200" dirty="0"/>
              <a:t>During covid, total Key DRM between 553 – 1059, which is 5-10 times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D7F37-1BCA-2022-5E1A-BFC7622A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52810"/>
            <a:ext cx="6903720" cy="39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Key DRM Report</vt:lpstr>
      <vt:lpstr>Overview</vt:lpstr>
      <vt:lpstr>PhimPlus</vt:lpstr>
      <vt:lpstr>Phim Goi</vt:lpstr>
      <vt:lpstr>Phim BHD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DRM Report</dc:title>
  <dc:creator>Duy Truong</dc:creator>
  <cp:lastModifiedBy>Duy Truong</cp:lastModifiedBy>
  <cp:revision>1</cp:revision>
  <dcterms:created xsi:type="dcterms:W3CDTF">2023-11-27T00:43:17Z</dcterms:created>
  <dcterms:modified xsi:type="dcterms:W3CDTF">2023-11-27T01:33:20Z</dcterms:modified>
</cp:coreProperties>
</file>