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0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3"/>
  </p:normalViewPr>
  <p:slideViewPr>
    <p:cSldViewPr snapToGrid="0" snapToObjects="1">
      <p:cViewPr varScale="1">
        <p:scale>
          <a:sx n="116" d="100"/>
          <a:sy n="116" d="100"/>
        </p:scale>
        <p:origin x="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BFFC-EBEB-E445-AA0B-001D925C604A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F828-443A-8048-9D42-F7D1799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4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BFFC-EBEB-E445-AA0B-001D925C604A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F828-443A-8048-9D42-F7D1799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BFFC-EBEB-E445-AA0B-001D925C604A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F828-443A-8048-9D42-F7D1799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9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BFFC-EBEB-E445-AA0B-001D925C604A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F828-443A-8048-9D42-F7D1799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7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BFFC-EBEB-E445-AA0B-001D925C604A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F828-443A-8048-9D42-F7D1799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6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BFFC-EBEB-E445-AA0B-001D925C604A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F828-443A-8048-9D42-F7D1799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BFFC-EBEB-E445-AA0B-001D925C604A}" type="datetimeFigureOut">
              <a:rPr lang="en-US" smtClean="0"/>
              <a:t>3/10/19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F828-443A-8048-9D42-F7D1799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6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BFFC-EBEB-E445-AA0B-001D925C604A}" type="datetimeFigureOut">
              <a:rPr lang="en-US" smtClean="0"/>
              <a:t>3/10/19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F828-443A-8048-9D42-F7D1799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6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BFFC-EBEB-E445-AA0B-001D925C604A}" type="datetimeFigureOut">
              <a:rPr lang="en-US" smtClean="0"/>
              <a:t>3/10/19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F828-443A-8048-9D42-F7D1799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4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BFFC-EBEB-E445-AA0B-001D925C604A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F828-443A-8048-9D42-F7D1799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1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BFFC-EBEB-E445-AA0B-001D925C604A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F828-443A-8048-9D42-F7D1799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4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EBFFC-EBEB-E445-AA0B-001D925C604A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4F828-443A-8048-9D42-F7D1799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9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8F286D-D79C-644C-AC78-30BBCEC23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216" y="1895025"/>
            <a:ext cx="5029200" cy="3067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B46DC2-1669-4B49-8295-011D61CA7DF6}"/>
              </a:ext>
            </a:extLst>
          </p:cNvPr>
          <p:cNvSpPr txBox="1"/>
          <p:nvPr/>
        </p:nvSpPr>
        <p:spPr>
          <a:xfrm>
            <a:off x="3938106" y="2870781"/>
            <a:ext cx="1192634" cy="3000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Image viewers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81EC8-DEC0-714C-BD95-4E5A96CEE42A}"/>
              </a:ext>
            </a:extLst>
          </p:cNvPr>
          <p:cNvSpPr txBox="1"/>
          <p:nvPr/>
        </p:nvSpPr>
        <p:spPr>
          <a:xfrm>
            <a:off x="3313590" y="4211235"/>
            <a:ext cx="1235466" cy="3000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 err="1"/>
              <a:t>SpecViz</a:t>
            </a:r>
            <a:r>
              <a:rPr lang="en-US" sz="1350" dirty="0"/>
              <a:t> viewer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02B82F-D86C-E944-A81E-675D18A4AB64}"/>
              </a:ext>
            </a:extLst>
          </p:cNvPr>
          <p:cNvSpPr txBox="1"/>
          <p:nvPr/>
        </p:nvSpPr>
        <p:spPr>
          <a:xfrm>
            <a:off x="6749272" y="4019359"/>
            <a:ext cx="1190519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 err="1"/>
              <a:t>SpecViz</a:t>
            </a:r>
            <a:r>
              <a:rPr lang="en-US" sz="1350" dirty="0"/>
              <a:t> tabs:</a:t>
            </a:r>
            <a:br>
              <a:rPr lang="en-US" sz="1350" dirty="0"/>
            </a:br>
            <a:r>
              <a:rPr lang="en-US" sz="1350" dirty="0"/>
              <a:t>- Statistics</a:t>
            </a:r>
            <a:br>
              <a:rPr lang="en-US" sz="1350" dirty="0"/>
            </a:br>
            <a:r>
              <a:rPr lang="en-US" sz="1350" dirty="0"/>
              <a:t>- Line labels</a:t>
            </a:r>
            <a:br>
              <a:rPr lang="en-US" sz="1350" dirty="0"/>
            </a:br>
            <a:r>
              <a:rPr lang="en-US" sz="1350" dirty="0"/>
              <a:t>- Model fitting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71A1E2-422F-3142-95A7-CD1FC2D8E745}"/>
              </a:ext>
            </a:extLst>
          </p:cNvPr>
          <p:cNvSpPr txBox="1"/>
          <p:nvPr/>
        </p:nvSpPr>
        <p:spPr>
          <a:xfrm>
            <a:off x="6801536" y="2680600"/>
            <a:ext cx="1014188" cy="5078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Zoom, pan, </a:t>
            </a:r>
          </a:p>
          <a:p>
            <a:r>
              <a:rPr lang="en-US" sz="1350" dirty="0"/>
              <a:t>selection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215DE-CBE9-5649-8853-46BB791A154F}"/>
              </a:ext>
            </a:extLst>
          </p:cNvPr>
          <p:cNvSpPr txBox="1"/>
          <p:nvPr/>
        </p:nvSpPr>
        <p:spPr>
          <a:xfrm>
            <a:off x="15579" y="1830757"/>
            <a:ext cx="1339454" cy="92333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Data  Collections</a:t>
            </a:r>
          </a:p>
          <a:p>
            <a:pPr algn="r"/>
            <a:r>
              <a:rPr lang="en-US" sz="1350" dirty="0"/>
              <a:t>(you can delete </a:t>
            </a:r>
            <a:br>
              <a:rPr lang="en-US" sz="1350" dirty="0"/>
            </a:br>
            <a:r>
              <a:rPr lang="en-US" sz="1350" dirty="0"/>
              <a:t>subsets here)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AACE92-0FDA-B74C-AA2C-C28020F5AE0F}"/>
              </a:ext>
            </a:extLst>
          </p:cNvPr>
          <p:cNvSpPr txBox="1"/>
          <p:nvPr/>
        </p:nvSpPr>
        <p:spPr>
          <a:xfrm>
            <a:off x="15579" y="2823064"/>
            <a:ext cx="1339454" cy="5078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Plot  layers</a:t>
            </a:r>
          </a:p>
          <a:p>
            <a:pPr algn="r"/>
            <a:r>
              <a:rPr lang="en-US" sz="1350" dirty="0"/>
              <a:t>(toggle overlays)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283490-703B-9F43-BF09-4682B7206983}"/>
              </a:ext>
            </a:extLst>
          </p:cNvPr>
          <p:cNvSpPr txBox="1"/>
          <p:nvPr/>
        </p:nvSpPr>
        <p:spPr>
          <a:xfrm>
            <a:off x="24828" y="3399872"/>
            <a:ext cx="1339454" cy="5078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Color &amp; opacity </a:t>
            </a:r>
            <a:br>
              <a:rPr lang="en-US" sz="1350" dirty="0"/>
            </a:br>
            <a:r>
              <a:rPr lang="en-US" sz="1350" dirty="0"/>
              <a:t>adjustments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488E1A-F8F9-AE42-A01B-C878C631894F}"/>
              </a:ext>
            </a:extLst>
          </p:cNvPr>
          <p:cNvSpPr txBox="1"/>
          <p:nvPr/>
        </p:nvSpPr>
        <p:spPr>
          <a:xfrm>
            <a:off x="15579" y="4180942"/>
            <a:ext cx="1339454" cy="30008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Plot Options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64185A-05DD-5046-8D61-AF45DA750CFC}"/>
              </a:ext>
            </a:extLst>
          </p:cNvPr>
          <p:cNvSpPr txBox="1"/>
          <p:nvPr/>
        </p:nvSpPr>
        <p:spPr>
          <a:xfrm>
            <a:off x="6801536" y="1810588"/>
            <a:ext cx="957313" cy="300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Glue menu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DB6770-6FCA-254F-9D06-637D078FCF1F}"/>
              </a:ext>
            </a:extLst>
          </p:cNvPr>
          <p:cNvSpPr txBox="1"/>
          <p:nvPr/>
        </p:nvSpPr>
        <p:spPr>
          <a:xfrm>
            <a:off x="6633613" y="2188468"/>
            <a:ext cx="1284134" cy="3000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Viewer controls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2AB94F-97BF-7A4A-9F1D-30B741154442}"/>
              </a:ext>
            </a:extLst>
          </p:cNvPr>
          <p:cNvSpPr txBox="1"/>
          <p:nvPr/>
        </p:nvSpPr>
        <p:spPr>
          <a:xfrm>
            <a:off x="6633613" y="3554158"/>
            <a:ext cx="1310552" cy="3000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 err="1"/>
              <a:t>Specviz</a:t>
            </a:r>
            <a:r>
              <a:rPr lang="en-US" sz="1350" dirty="0"/>
              <a:t> controls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A596CB-BBAF-BB43-B576-104F96388D2F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6463416" y="1960629"/>
            <a:ext cx="338120" cy="8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A4C82E-7FFB-0A4C-82F2-234BF8C6C5E8}"/>
              </a:ext>
            </a:extLst>
          </p:cNvPr>
          <p:cNvCxnSpPr>
            <a:cxnSpLocks/>
          </p:cNvCxnSpPr>
          <p:nvPr/>
        </p:nvCxnSpPr>
        <p:spPr>
          <a:xfrm flipH="1">
            <a:off x="6463416" y="2308029"/>
            <a:ext cx="170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1E688B-70F7-FB45-A61D-A7AB456810C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463416" y="2569517"/>
            <a:ext cx="338120" cy="364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7A36A8-2D0B-6A48-B907-0A164743CB0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130740" y="2592257"/>
            <a:ext cx="1670796" cy="34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D990D2-ED6D-3F4B-A023-48740BE347EB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728720" y="2569517"/>
            <a:ext cx="3072816" cy="364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19FF4F-82AF-0645-9E14-B08698B5A5CC}"/>
              </a:ext>
            </a:extLst>
          </p:cNvPr>
          <p:cNvCxnSpPr>
            <a:stCxn id="17" idx="1"/>
          </p:cNvCxnSpPr>
          <p:nvPr/>
        </p:nvCxnSpPr>
        <p:spPr>
          <a:xfrm flipH="1">
            <a:off x="5902960" y="3704199"/>
            <a:ext cx="730653" cy="61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2AAD654-4EF2-C34C-A585-CAEA4495D615}"/>
              </a:ext>
            </a:extLst>
          </p:cNvPr>
          <p:cNvCxnSpPr>
            <a:cxnSpLocks/>
          </p:cNvCxnSpPr>
          <p:nvPr/>
        </p:nvCxnSpPr>
        <p:spPr>
          <a:xfrm flipH="1" flipV="1">
            <a:off x="6370320" y="4019361"/>
            <a:ext cx="431216" cy="341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61BBA8-6BBE-9944-B066-E40515243860}"/>
              </a:ext>
            </a:extLst>
          </p:cNvPr>
          <p:cNvCxnSpPr>
            <a:cxnSpLocks/>
          </p:cNvCxnSpPr>
          <p:nvPr/>
        </p:nvCxnSpPr>
        <p:spPr>
          <a:xfrm flipH="1" flipV="1">
            <a:off x="6416868" y="4361276"/>
            <a:ext cx="384668" cy="223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3FC147A-0307-9749-9B16-4691D67F5C34}"/>
              </a:ext>
            </a:extLst>
          </p:cNvPr>
          <p:cNvCxnSpPr>
            <a:cxnSpLocks/>
          </p:cNvCxnSpPr>
          <p:nvPr/>
        </p:nvCxnSpPr>
        <p:spPr>
          <a:xfrm flipH="1" flipV="1">
            <a:off x="6390736" y="4734560"/>
            <a:ext cx="410800" cy="3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872BE2B-6C5D-8742-BFC1-EF549C4747B5}"/>
              </a:ext>
            </a:extLst>
          </p:cNvPr>
          <p:cNvSpPr txBox="1"/>
          <p:nvPr/>
        </p:nvSpPr>
        <p:spPr>
          <a:xfrm>
            <a:off x="311985" y="5064835"/>
            <a:ext cx="1785489" cy="523220"/>
          </a:xfrm>
          <a:prstGeom prst="rect">
            <a:avLst/>
          </a:prstGeom>
          <a:solidFill>
            <a:srgbClr val="FFB0C3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These menus change</a:t>
            </a:r>
          </a:p>
          <a:p>
            <a:r>
              <a:rPr lang="en-US" sz="1400" dirty="0"/>
              <a:t>With the mouse focus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B5B5FD2-3FEC-ED4A-8809-CB61DCE33223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1204730" y="3076979"/>
            <a:ext cx="697809" cy="198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F3FEA60-8146-7243-BD7C-61A3AABD288D}"/>
              </a:ext>
            </a:extLst>
          </p:cNvPr>
          <p:cNvCxnSpPr>
            <a:stCxn id="47" idx="0"/>
          </p:cNvCxnSpPr>
          <p:nvPr/>
        </p:nvCxnSpPr>
        <p:spPr>
          <a:xfrm flipV="1">
            <a:off x="1204730" y="3554158"/>
            <a:ext cx="359689" cy="1510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42DEC3F-BC06-B24A-93A4-EC6268184C18}"/>
              </a:ext>
            </a:extLst>
          </p:cNvPr>
          <p:cNvCxnSpPr>
            <a:stCxn id="47" idx="0"/>
          </p:cNvCxnSpPr>
          <p:nvPr/>
        </p:nvCxnSpPr>
        <p:spPr>
          <a:xfrm flipV="1">
            <a:off x="1204730" y="4361276"/>
            <a:ext cx="488423" cy="703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A5C8A2-4067-A14A-9788-4E68D8C2682C}"/>
              </a:ext>
            </a:extLst>
          </p:cNvPr>
          <p:cNvSpPr txBox="1"/>
          <p:nvPr/>
        </p:nvSpPr>
        <p:spPr>
          <a:xfrm>
            <a:off x="1755842" y="1461077"/>
            <a:ext cx="2200539" cy="307777"/>
          </a:xfrm>
          <a:prstGeom prst="rect">
            <a:avLst/>
          </a:prstGeom>
          <a:solidFill>
            <a:srgbClr val="FFB0C3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Hide &amp; show the left panels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3B19AE2-0456-4849-A272-B0596AA84689}"/>
              </a:ext>
            </a:extLst>
          </p:cNvPr>
          <p:cNvCxnSpPr>
            <a:cxnSpLocks/>
          </p:cNvCxnSpPr>
          <p:nvPr/>
        </p:nvCxnSpPr>
        <p:spPr>
          <a:xfrm flipH="1">
            <a:off x="1902539" y="1747836"/>
            <a:ext cx="1162958" cy="19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298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48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Ferguson</dc:creator>
  <cp:lastModifiedBy>Henry Ferguson</cp:lastModifiedBy>
  <cp:revision>7</cp:revision>
  <cp:lastPrinted>2019-03-11T00:55:07Z</cp:lastPrinted>
  <dcterms:created xsi:type="dcterms:W3CDTF">2019-03-10T15:51:24Z</dcterms:created>
  <dcterms:modified xsi:type="dcterms:W3CDTF">2019-03-11T00:56:34Z</dcterms:modified>
</cp:coreProperties>
</file>