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01C4"/>
    <a:srgbClr val="FABEFF"/>
    <a:srgbClr val="AAC0CF"/>
    <a:srgbClr val="B9D3B7"/>
    <a:srgbClr val="E4B2B3"/>
    <a:srgbClr val="CACACA"/>
    <a:srgbClr val="D7D7D7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3"/>
  </p:normalViewPr>
  <p:slideViewPr>
    <p:cSldViewPr snapToGrid="0" snapToObjects="1">
      <p:cViewPr varScale="1">
        <p:scale>
          <a:sx n="116" d="100"/>
          <a:sy n="116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5BB-D9B5-EF4C-B53A-697139C7CA1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4F54-F2E4-B748-A952-ED3B1778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4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5BB-D9B5-EF4C-B53A-697139C7CA1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4F54-F2E4-B748-A952-ED3B1778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5BB-D9B5-EF4C-B53A-697139C7CA1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4F54-F2E4-B748-A952-ED3B1778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7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5BB-D9B5-EF4C-B53A-697139C7CA1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4F54-F2E4-B748-A952-ED3B1778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1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5BB-D9B5-EF4C-B53A-697139C7CA1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4F54-F2E4-B748-A952-ED3B1778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5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5BB-D9B5-EF4C-B53A-697139C7CA1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4F54-F2E4-B748-A952-ED3B1778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9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5BB-D9B5-EF4C-B53A-697139C7CA1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4F54-F2E4-B748-A952-ED3B1778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3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5BB-D9B5-EF4C-B53A-697139C7CA1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4F54-F2E4-B748-A952-ED3B1778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5BB-D9B5-EF4C-B53A-697139C7CA1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4F54-F2E4-B748-A952-ED3B1778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0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5BB-D9B5-EF4C-B53A-697139C7CA1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4F54-F2E4-B748-A952-ED3B1778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3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5BB-D9B5-EF4C-B53A-697139C7CA1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4F54-F2E4-B748-A952-ED3B1778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1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845BB-D9B5-EF4C-B53A-697139C7CA1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24F54-F2E4-B748-A952-ED3B1778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7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B0322A-CC2D-7742-A3D1-7A3629B4605B}"/>
              </a:ext>
            </a:extLst>
          </p:cNvPr>
          <p:cNvSpPr txBox="1"/>
          <p:nvPr/>
        </p:nvSpPr>
        <p:spPr>
          <a:xfrm>
            <a:off x="881149" y="804256"/>
            <a:ext cx="127470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Select which </a:t>
            </a:r>
          </a:p>
          <a:p>
            <a:r>
              <a:rPr lang="en-US" sz="1600" dirty="0"/>
              <a:t>data to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387F2-5321-8D4E-8286-444052785E1E}"/>
              </a:ext>
            </a:extLst>
          </p:cNvPr>
          <p:cNvSpPr txBox="1"/>
          <p:nvPr/>
        </p:nvSpPr>
        <p:spPr>
          <a:xfrm>
            <a:off x="2698123" y="435533"/>
            <a:ext cx="226029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Sync the spectral slice with other viewers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1F5205-AA81-7C4D-8494-D067DFD4710E}"/>
              </a:ext>
            </a:extLst>
          </p:cNvPr>
          <p:cNvSpPr txBox="1"/>
          <p:nvPr/>
        </p:nvSpPr>
        <p:spPr>
          <a:xfrm>
            <a:off x="5515779" y="780295"/>
            <a:ext cx="178840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Which slice is being displayed?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442525-8E83-E04C-9EA4-CB2AD659A174}"/>
              </a:ext>
            </a:extLst>
          </p:cNvPr>
          <p:cNvSpPr txBox="1"/>
          <p:nvPr/>
        </p:nvSpPr>
        <p:spPr>
          <a:xfrm>
            <a:off x="728819" y="1690707"/>
            <a:ext cx="1274708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Save this plot to a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8A2053-4C2B-624A-880A-0FF5C01D54D8}"/>
              </a:ext>
            </a:extLst>
          </p:cNvPr>
          <p:cNvSpPr txBox="1"/>
          <p:nvPr/>
        </p:nvSpPr>
        <p:spPr>
          <a:xfrm>
            <a:off x="1177282" y="5462864"/>
            <a:ext cx="198567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Adjust image contrast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2187C-D625-EB48-AAC0-798163694B5B}"/>
              </a:ext>
            </a:extLst>
          </p:cNvPr>
          <p:cNvSpPr txBox="1"/>
          <p:nvPr/>
        </p:nvSpPr>
        <p:spPr>
          <a:xfrm>
            <a:off x="110169" y="2394162"/>
            <a:ext cx="189335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Revert to the default zoom and pan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3BE24C-6623-4F4A-8B80-59326856BA6F}"/>
              </a:ext>
            </a:extLst>
          </p:cNvPr>
          <p:cNvSpPr txBox="1"/>
          <p:nvPr/>
        </p:nvSpPr>
        <p:spPr>
          <a:xfrm>
            <a:off x="2954022" y="1174291"/>
            <a:ext cx="52280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pan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675B0-CF9C-C64C-A58D-05FB0484E482}"/>
              </a:ext>
            </a:extLst>
          </p:cNvPr>
          <p:cNvSpPr txBox="1"/>
          <p:nvPr/>
        </p:nvSpPr>
        <p:spPr>
          <a:xfrm>
            <a:off x="3999123" y="1193885"/>
            <a:ext cx="70318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zoom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57827F-FDB0-E846-92A0-74EA6247B96E}"/>
              </a:ext>
            </a:extLst>
          </p:cNvPr>
          <p:cNvSpPr txBox="1"/>
          <p:nvPr/>
        </p:nvSpPr>
        <p:spPr>
          <a:xfrm>
            <a:off x="5994719" y="1607697"/>
            <a:ext cx="178840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Select regions for extracting spectra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8E0265-70FA-FA4F-B33A-BF4D4047C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774" y="1607697"/>
            <a:ext cx="3726698" cy="34642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14EA547-3870-3B4D-94DB-3195FBD19CA0}"/>
              </a:ext>
            </a:extLst>
          </p:cNvPr>
          <p:cNvSpPr/>
          <p:nvPr/>
        </p:nvSpPr>
        <p:spPr>
          <a:xfrm>
            <a:off x="2954022" y="2275482"/>
            <a:ext cx="261402" cy="237361"/>
          </a:xfrm>
          <a:prstGeom prst="rect">
            <a:avLst/>
          </a:prstGeom>
          <a:gradFill flip="none" rotWithShape="1">
            <a:gsLst>
              <a:gs pos="0">
                <a:srgbClr val="D7D7D7"/>
              </a:gs>
              <a:gs pos="100000">
                <a:srgbClr val="CACAC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38B885-66F2-9B49-BB90-ADA99387610A}"/>
              </a:ext>
            </a:extLst>
          </p:cNvPr>
          <p:cNvSpPr txBox="1"/>
          <p:nvPr/>
        </p:nvSpPr>
        <p:spPr>
          <a:xfrm>
            <a:off x="5983594" y="2602670"/>
            <a:ext cx="1165463" cy="338554"/>
          </a:xfrm>
          <a:prstGeom prst="rect">
            <a:avLst/>
          </a:prstGeom>
          <a:solidFill>
            <a:srgbClr val="E4B2B3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rectangles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D26C7A-8D05-DA49-BB3A-F846B5E9485B}"/>
              </a:ext>
            </a:extLst>
          </p:cNvPr>
          <p:cNvSpPr txBox="1"/>
          <p:nvPr/>
        </p:nvSpPr>
        <p:spPr>
          <a:xfrm>
            <a:off x="5994718" y="3081927"/>
            <a:ext cx="1372002" cy="338554"/>
          </a:xfrm>
          <a:prstGeom prst="rect">
            <a:avLst/>
          </a:prstGeom>
          <a:solidFill>
            <a:srgbClr val="B9D3B7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ellipses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4AFDC-3046-AC47-817D-60C3191D2F97}"/>
              </a:ext>
            </a:extLst>
          </p:cNvPr>
          <p:cNvSpPr txBox="1"/>
          <p:nvPr/>
        </p:nvSpPr>
        <p:spPr>
          <a:xfrm>
            <a:off x="5983594" y="3561184"/>
            <a:ext cx="1372002" cy="338554"/>
          </a:xfrm>
          <a:prstGeom prst="rect">
            <a:avLst/>
          </a:prstGeom>
          <a:solidFill>
            <a:srgbClr val="AAC0CF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polygons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219AB-FA3E-B240-AC1C-04114A0CD259}"/>
              </a:ext>
            </a:extLst>
          </p:cNvPr>
          <p:cNvSpPr txBox="1"/>
          <p:nvPr/>
        </p:nvSpPr>
        <p:spPr>
          <a:xfrm>
            <a:off x="3249129" y="5476458"/>
            <a:ext cx="226817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Custom slice (2D view)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B91E1C-531D-B04D-8634-4434E8C7C447}"/>
              </a:ext>
            </a:extLst>
          </p:cNvPr>
          <p:cNvSpPr txBox="1"/>
          <p:nvPr/>
        </p:nvSpPr>
        <p:spPr>
          <a:xfrm>
            <a:off x="7223328" y="2270128"/>
            <a:ext cx="1372002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Overlay contour plot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54100-4827-A84F-A04E-FA26FC253127}"/>
              </a:ext>
            </a:extLst>
          </p:cNvPr>
          <p:cNvCxnSpPr>
            <a:stCxn id="9" idx="3"/>
          </p:cNvCxnSpPr>
          <p:nvPr/>
        </p:nvCxnSpPr>
        <p:spPr>
          <a:xfrm>
            <a:off x="2003527" y="1983095"/>
            <a:ext cx="298998" cy="12112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08454F-2B45-774D-9745-DC419D52CFFA}"/>
              </a:ext>
            </a:extLst>
          </p:cNvPr>
          <p:cNvCxnSpPr>
            <a:cxnSpLocks/>
          </p:cNvCxnSpPr>
          <p:nvPr/>
        </p:nvCxnSpPr>
        <p:spPr>
          <a:xfrm flipV="1">
            <a:off x="1994943" y="2153066"/>
            <a:ext cx="871876" cy="25268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14EAFB-105C-914D-8A30-265A0EF1FE4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215424" y="1512845"/>
            <a:ext cx="0" cy="470249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CAD22A-C00E-4F46-929E-C881596A1911}"/>
              </a:ext>
            </a:extLst>
          </p:cNvPr>
          <p:cNvCxnSpPr>
            <a:cxnSpLocks/>
          </p:cNvCxnSpPr>
          <p:nvPr/>
        </p:nvCxnSpPr>
        <p:spPr>
          <a:xfrm flipH="1">
            <a:off x="3667486" y="1532439"/>
            <a:ext cx="683227" cy="511219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AF87A-AAC5-0049-A0A9-E951C716737B}"/>
              </a:ext>
            </a:extLst>
          </p:cNvPr>
          <p:cNvCxnSpPr>
            <a:cxnSpLocks/>
          </p:cNvCxnSpPr>
          <p:nvPr/>
        </p:nvCxnSpPr>
        <p:spPr>
          <a:xfrm>
            <a:off x="2135774" y="1115708"/>
            <a:ext cx="346694" cy="56571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6564C66-F27E-7044-BE0E-E10C41F54C0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546364" y="1081864"/>
            <a:ext cx="281905" cy="57164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DC1563B-B9C5-7C41-81C7-50591B29EAA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715675" y="1426626"/>
            <a:ext cx="694306" cy="16999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ECB2EA1-B868-1844-BA74-F9AA8BC973F9}"/>
              </a:ext>
            </a:extLst>
          </p:cNvPr>
          <p:cNvSpPr txBox="1"/>
          <p:nvPr/>
        </p:nvSpPr>
        <p:spPr>
          <a:xfrm>
            <a:off x="319489" y="3097617"/>
            <a:ext cx="167545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Select individual pixels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4D5CFE2-078F-4047-ACAE-F65906561A36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994943" y="2507540"/>
            <a:ext cx="435938" cy="8824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4D51AC9-667D-0644-A2FD-193771E06551}"/>
              </a:ext>
            </a:extLst>
          </p:cNvPr>
          <p:cNvSpPr/>
          <p:nvPr/>
        </p:nvSpPr>
        <p:spPr>
          <a:xfrm>
            <a:off x="3667486" y="1834581"/>
            <a:ext cx="1763830" cy="465260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C160374-B3C5-A94F-9C86-36E4B43A9F50}"/>
              </a:ext>
            </a:extLst>
          </p:cNvPr>
          <p:cNvCxnSpPr>
            <a:cxnSpLocks/>
          </p:cNvCxnSpPr>
          <p:nvPr/>
        </p:nvCxnSpPr>
        <p:spPr>
          <a:xfrm flipH="1">
            <a:off x="5299741" y="1777692"/>
            <a:ext cx="703562" cy="17074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4A9E7F2-DB26-124D-9130-2C265C21D166}"/>
              </a:ext>
            </a:extLst>
          </p:cNvPr>
          <p:cNvCxnSpPr>
            <a:cxnSpLocks/>
          </p:cNvCxnSpPr>
          <p:nvPr/>
        </p:nvCxnSpPr>
        <p:spPr>
          <a:xfrm>
            <a:off x="6580721" y="2207562"/>
            <a:ext cx="0" cy="410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16BA2A5-4281-7344-951B-1A4F42C84FA4}"/>
              </a:ext>
            </a:extLst>
          </p:cNvPr>
          <p:cNvCxnSpPr>
            <a:cxnSpLocks/>
          </p:cNvCxnSpPr>
          <p:nvPr/>
        </p:nvCxnSpPr>
        <p:spPr>
          <a:xfrm>
            <a:off x="6592583" y="2937755"/>
            <a:ext cx="0" cy="1331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9DC050B-28C0-FD47-81E7-3573BF34DDA0}"/>
              </a:ext>
            </a:extLst>
          </p:cNvPr>
          <p:cNvCxnSpPr>
            <a:cxnSpLocks/>
          </p:cNvCxnSpPr>
          <p:nvPr/>
        </p:nvCxnSpPr>
        <p:spPr>
          <a:xfrm>
            <a:off x="6590745" y="3409647"/>
            <a:ext cx="0" cy="1331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D2E23CE-FC08-5341-9D98-4C35A8FA872B}"/>
              </a:ext>
            </a:extLst>
          </p:cNvPr>
          <p:cNvCxnSpPr>
            <a:cxnSpLocks/>
          </p:cNvCxnSpPr>
          <p:nvPr/>
        </p:nvCxnSpPr>
        <p:spPr>
          <a:xfrm flipH="1">
            <a:off x="4061094" y="2404161"/>
            <a:ext cx="3174980" cy="1533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5DF43C3-7027-B54B-8C2E-003A8A5A6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307" y="4854026"/>
            <a:ext cx="3739896" cy="49933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27B603-B888-8F43-871C-8E1466EA7FEF}"/>
              </a:ext>
            </a:extLst>
          </p:cNvPr>
          <p:cNvCxnSpPr>
            <a:cxnSpLocks/>
          </p:cNvCxnSpPr>
          <p:nvPr/>
        </p:nvCxnSpPr>
        <p:spPr>
          <a:xfrm flipV="1">
            <a:off x="2144453" y="2515256"/>
            <a:ext cx="578763" cy="301905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3076B9C-C774-234C-8334-391AE80974A4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4383218" y="4051518"/>
            <a:ext cx="132985" cy="142494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B83333C-42E0-6740-A179-BFCA80C13F70}"/>
              </a:ext>
            </a:extLst>
          </p:cNvPr>
          <p:cNvCxnSpPr>
            <a:cxnSpLocks/>
          </p:cNvCxnSpPr>
          <p:nvPr/>
        </p:nvCxnSpPr>
        <p:spPr>
          <a:xfrm flipH="1" flipV="1">
            <a:off x="3434377" y="2515256"/>
            <a:ext cx="17113" cy="296120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23F4367-6953-4E4B-8339-A526600B0330}"/>
              </a:ext>
            </a:extLst>
          </p:cNvPr>
          <p:cNvSpPr txBox="1"/>
          <p:nvPr/>
        </p:nvSpPr>
        <p:spPr>
          <a:xfrm>
            <a:off x="6260147" y="4651079"/>
            <a:ext cx="1684500" cy="369332"/>
          </a:xfrm>
          <a:prstGeom prst="rect">
            <a:avLst/>
          </a:prstGeom>
          <a:solidFill>
            <a:srgbClr val="FABE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cursor readback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C4ED16-2AAC-4A4B-8908-6FDF13BE1B63}"/>
              </a:ext>
            </a:extLst>
          </p:cNvPr>
          <p:cNvSpPr txBox="1"/>
          <p:nvPr/>
        </p:nvSpPr>
        <p:spPr>
          <a:xfrm>
            <a:off x="6260886" y="5121550"/>
            <a:ext cx="988925" cy="369332"/>
          </a:xfrm>
          <a:prstGeom prst="rect">
            <a:avLst/>
          </a:prstGeom>
          <a:solidFill>
            <a:srgbClr val="FABE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statistics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9A48ED-7DC1-A148-827A-18AE4B52EC1C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5849237" y="4835745"/>
            <a:ext cx="410910" cy="137936"/>
          </a:xfrm>
          <a:prstGeom prst="straightConnector1">
            <a:avLst/>
          </a:prstGeom>
          <a:ln w="25400">
            <a:solidFill>
              <a:srgbClr val="BA01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A1B4E16-6D48-7844-A970-6DC3E7D4DD74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5862474" y="5215834"/>
            <a:ext cx="398412" cy="90382"/>
          </a:xfrm>
          <a:prstGeom prst="straightConnector1">
            <a:avLst/>
          </a:prstGeom>
          <a:ln w="25400">
            <a:solidFill>
              <a:srgbClr val="BA01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02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946E0F-44C1-DE4D-88FA-793B8CC7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918" y="1613251"/>
            <a:ext cx="3734836" cy="37139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B0322A-CC2D-7742-A3D1-7A3629B4605B}"/>
              </a:ext>
            </a:extLst>
          </p:cNvPr>
          <p:cNvSpPr txBox="1"/>
          <p:nvPr/>
        </p:nvSpPr>
        <p:spPr>
          <a:xfrm>
            <a:off x="881149" y="804256"/>
            <a:ext cx="127470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Select which </a:t>
            </a:r>
          </a:p>
          <a:p>
            <a:r>
              <a:rPr lang="en-US" sz="1600" dirty="0"/>
              <a:t>data to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387F2-5321-8D4E-8286-444052785E1E}"/>
              </a:ext>
            </a:extLst>
          </p:cNvPr>
          <p:cNvSpPr txBox="1"/>
          <p:nvPr/>
        </p:nvSpPr>
        <p:spPr>
          <a:xfrm>
            <a:off x="2698123" y="435533"/>
            <a:ext cx="226029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Sync the spectral slice with other viewers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1F5205-AA81-7C4D-8494-D067DFD4710E}"/>
              </a:ext>
            </a:extLst>
          </p:cNvPr>
          <p:cNvSpPr txBox="1"/>
          <p:nvPr/>
        </p:nvSpPr>
        <p:spPr>
          <a:xfrm>
            <a:off x="5515779" y="780295"/>
            <a:ext cx="178840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Which slice is being displayed?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442525-8E83-E04C-9EA4-CB2AD659A174}"/>
              </a:ext>
            </a:extLst>
          </p:cNvPr>
          <p:cNvSpPr txBox="1"/>
          <p:nvPr/>
        </p:nvSpPr>
        <p:spPr>
          <a:xfrm>
            <a:off x="728819" y="1690707"/>
            <a:ext cx="1274708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Save this plot to a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8A2053-4C2B-624A-880A-0FF5C01D54D8}"/>
              </a:ext>
            </a:extLst>
          </p:cNvPr>
          <p:cNvSpPr txBox="1"/>
          <p:nvPr/>
        </p:nvSpPr>
        <p:spPr>
          <a:xfrm>
            <a:off x="1099053" y="6012951"/>
            <a:ext cx="198567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Adjust image contrast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2187C-D625-EB48-AAC0-798163694B5B}"/>
              </a:ext>
            </a:extLst>
          </p:cNvPr>
          <p:cNvSpPr txBox="1"/>
          <p:nvPr/>
        </p:nvSpPr>
        <p:spPr>
          <a:xfrm>
            <a:off x="110169" y="2394162"/>
            <a:ext cx="189335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Revert to the default zoom and pan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3BE24C-6623-4F4A-8B80-59326856BA6F}"/>
              </a:ext>
            </a:extLst>
          </p:cNvPr>
          <p:cNvSpPr txBox="1"/>
          <p:nvPr/>
        </p:nvSpPr>
        <p:spPr>
          <a:xfrm>
            <a:off x="2954022" y="1174291"/>
            <a:ext cx="52280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pan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675B0-CF9C-C64C-A58D-05FB0484E482}"/>
              </a:ext>
            </a:extLst>
          </p:cNvPr>
          <p:cNvSpPr txBox="1"/>
          <p:nvPr/>
        </p:nvSpPr>
        <p:spPr>
          <a:xfrm>
            <a:off x="3999123" y="1193885"/>
            <a:ext cx="70318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zoom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57827F-FDB0-E846-92A0-74EA6247B96E}"/>
              </a:ext>
            </a:extLst>
          </p:cNvPr>
          <p:cNvSpPr txBox="1"/>
          <p:nvPr/>
        </p:nvSpPr>
        <p:spPr>
          <a:xfrm>
            <a:off x="5994719" y="1607697"/>
            <a:ext cx="178840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Select regions for extracting spectra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4EA547-3870-3B4D-94DB-3195FBD19CA0}"/>
              </a:ext>
            </a:extLst>
          </p:cNvPr>
          <p:cNvSpPr/>
          <p:nvPr/>
        </p:nvSpPr>
        <p:spPr>
          <a:xfrm>
            <a:off x="2954022" y="2275482"/>
            <a:ext cx="261402" cy="237361"/>
          </a:xfrm>
          <a:prstGeom prst="rect">
            <a:avLst/>
          </a:prstGeom>
          <a:gradFill flip="none" rotWithShape="1">
            <a:gsLst>
              <a:gs pos="0">
                <a:srgbClr val="D7D7D7"/>
              </a:gs>
              <a:gs pos="100000">
                <a:srgbClr val="CACAC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38B885-66F2-9B49-BB90-ADA99387610A}"/>
              </a:ext>
            </a:extLst>
          </p:cNvPr>
          <p:cNvSpPr txBox="1"/>
          <p:nvPr/>
        </p:nvSpPr>
        <p:spPr>
          <a:xfrm>
            <a:off x="5983594" y="2602670"/>
            <a:ext cx="1165463" cy="338554"/>
          </a:xfrm>
          <a:prstGeom prst="rect">
            <a:avLst/>
          </a:prstGeom>
          <a:solidFill>
            <a:srgbClr val="E4B2B3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rectangles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D26C7A-8D05-DA49-BB3A-F846B5E9485B}"/>
              </a:ext>
            </a:extLst>
          </p:cNvPr>
          <p:cNvSpPr txBox="1"/>
          <p:nvPr/>
        </p:nvSpPr>
        <p:spPr>
          <a:xfrm>
            <a:off x="5994718" y="3081927"/>
            <a:ext cx="1372002" cy="338554"/>
          </a:xfrm>
          <a:prstGeom prst="rect">
            <a:avLst/>
          </a:prstGeom>
          <a:solidFill>
            <a:srgbClr val="B9D3B7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ellipses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4AFDC-3046-AC47-817D-60C3191D2F97}"/>
              </a:ext>
            </a:extLst>
          </p:cNvPr>
          <p:cNvSpPr txBox="1"/>
          <p:nvPr/>
        </p:nvSpPr>
        <p:spPr>
          <a:xfrm>
            <a:off x="5983594" y="3561184"/>
            <a:ext cx="1372002" cy="338554"/>
          </a:xfrm>
          <a:prstGeom prst="rect">
            <a:avLst/>
          </a:prstGeom>
          <a:solidFill>
            <a:srgbClr val="AAC0CF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polygons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219AB-FA3E-B240-AC1C-04114A0CD259}"/>
              </a:ext>
            </a:extLst>
          </p:cNvPr>
          <p:cNvSpPr txBox="1"/>
          <p:nvPr/>
        </p:nvSpPr>
        <p:spPr>
          <a:xfrm>
            <a:off x="3275104" y="6020703"/>
            <a:ext cx="226817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Custom slice (2D view)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B91E1C-531D-B04D-8634-4434E8C7C447}"/>
              </a:ext>
            </a:extLst>
          </p:cNvPr>
          <p:cNvSpPr txBox="1"/>
          <p:nvPr/>
        </p:nvSpPr>
        <p:spPr>
          <a:xfrm>
            <a:off x="7223328" y="2270128"/>
            <a:ext cx="1372002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Overlay contour plot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54100-4827-A84F-A04E-FA26FC253127}"/>
              </a:ext>
            </a:extLst>
          </p:cNvPr>
          <p:cNvCxnSpPr>
            <a:stCxn id="9" idx="3"/>
          </p:cNvCxnSpPr>
          <p:nvPr/>
        </p:nvCxnSpPr>
        <p:spPr>
          <a:xfrm>
            <a:off x="2003527" y="1983095"/>
            <a:ext cx="298998" cy="12112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08454F-2B45-774D-9745-DC419D52CFFA}"/>
              </a:ext>
            </a:extLst>
          </p:cNvPr>
          <p:cNvCxnSpPr>
            <a:cxnSpLocks/>
          </p:cNvCxnSpPr>
          <p:nvPr/>
        </p:nvCxnSpPr>
        <p:spPr>
          <a:xfrm flipV="1">
            <a:off x="1994943" y="2153066"/>
            <a:ext cx="871876" cy="25268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14EAFB-105C-914D-8A30-265A0EF1FE4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215424" y="1512845"/>
            <a:ext cx="0" cy="470249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CAD22A-C00E-4F46-929E-C881596A1911}"/>
              </a:ext>
            </a:extLst>
          </p:cNvPr>
          <p:cNvCxnSpPr>
            <a:cxnSpLocks/>
          </p:cNvCxnSpPr>
          <p:nvPr/>
        </p:nvCxnSpPr>
        <p:spPr>
          <a:xfrm flipH="1">
            <a:off x="3667486" y="1532439"/>
            <a:ext cx="683227" cy="511219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27B603-B888-8F43-871C-8E1466EA7FEF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091888" y="2528167"/>
            <a:ext cx="606235" cy="348478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AF87A-AAC5-0049-A0A9-E951C716737B}"/>
              </a:ext>
            </a:extLst>
          </p:cNvPr>
          <p:cNvCxnSpPr>
            <a:cxnSpLocks/>
          </p:cNvCxnSpPr>
          <p:nvPr/>
        </p:nvCxnSpPr>
        <p:spPr>
          <a:xfrm>
            <a:off x="2135774" y="1115708"/>
            <a:ext cx="346694" cy="56571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6564C66-F27E-7044-BE0E-E10C41F54C0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546364" y="1081864"/>
            <a:ext cx="281905" cy="57164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DC1563B-B9C5-7C41-81C7-50591B29EAA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715675" y="1426626"/>
            <a:ext cx="694306" cy="16999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ECB2EA1-B868-1844-BA74-F9AA8BC973F9}"/>
              </a:ext>
            </a:extLst>
          </p:cNvPr>
          <p:cNvSpPr txBox="1"/>
          <p:nvPr/>
        </p:nvSpPr>
        <p:spPr>
          <a:xfrm>
            <a:off x="319489" y="3097617"/>
            <a:ext cx="167545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Select individual pixels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4D5CFE2-078F-4047-ACAE-F65906561A36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994943" y="2507540"/>
            <a:ext cx="435938" cy="8824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C160374-B3C5-A94F-9C86-36E4B43A9F50}"/>
              </a:ext>
            </a:extLst>
          </p:cNvPr>
          <p:cNvCxnSpPr>
            <a:cxnSpLocks/>
          </p:cNvCxnSpPr>
          <p:nvPr/>
        </p:nvCxnSpPr>
        <p:spPr>
          <a:xfrm flipH="1">
            <a:off x="5299741" y="1777692"/>
            <a:ext cx="703562" cy="17074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4A9E7F2-DB26-124D-9130-2C265C21D166}"/>
              </a:ext>
            </a:extLst>
          </p:cNvPr>
          <p:cNvCxnSpPr>
            <a:cxnSpLocks/>
          </p:cNvCxnSpPr>
          <p:nvPr/>
        </p:nvCxnSpPr>
        <p:spPr>
          <a:xfrm>
            <a:off x="6580721" y="2207562"/>
            <a:ext cx="0" cy="410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16BA2A5-4281-7344-951B-1A4F42C84FA4}"/>
              </a:ext>
            </a:extLst>
          </p:cNvPr>
          <p:cNvCxnSpPr>
            <a:cxnSpLocks/>
          </p:cNvCxnSpPr>
          <p:nvPr/>
        </p:nvCxnSpPr>
        <p:spPr>
          <a:xfrm>
            <a:off x="6592583" y="2937755"/>
            <a:ext cx="0" cy="1331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9DC050B-28C0-FD47-81E7-3573BF34DDA0}"/>
              </a:ext>
            </a:extLst>
          </p:cNvPr>
          <p:cNvCxnSpPr>
            <a:cxnSpLocks/>
          </p:cNvCxnSpPr>
          <p:nvPr/>
        </p:nvCxnSpPr>
        <p:spPr>
          <a:xfrm>
            <a:off x="6590745" y="3409647"/>
            <a:ext cx="0" cy="1331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3076B9C-C774-234C-8334-391AE80974A4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4409193" y="4098275"/>
            <a:ext cx="162807" cy="1922428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7DCC43-5588-BA41-9A14-C843DC84B7F7}"/>
              </a:ext>
            </a:extLst>
          </p:cNvPr>
          <p:cNvSpPr txBox="1"/>
          <p:nvPr/>
        </p:nvSpPr>
        <p:spPr>
          <a:xfrm>
            <a:off x="6033847" y="4690157"/>
            <a:ext cx="1539396" cy="338554"/>
          </a:xfrm>
          <a:prstGeom prst="rect">
            <a:avLst/>
          </a:prstGeom>
          <a:solidFill>
            <a:srgbClr val="FABEFF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Cursor readback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E87141-D107-9E4D-A76A-DCC300BE3531}"/>
              </a:ext>
            </a:extLst>
          </p:cNvPr>
          <p:cNvSpPr txBox="1"/>
          <p:nvPr/>
        </p:nvSpPr>
        <p:spPr>
          <a:xfrm>
            <a:off x="6022830" y="5157887"/>
            <a:ext cx="916918" cy="338554"/>
          </a:xfrm>
          <a:prstGeom prst="rect">
            <a:avLst/>
          </a:prstGeom>
          <a:solidFill>
            <a:srgbClr val="FABEFF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Statistics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5FA5DE-BA6E-9F4F-92F0-8B5E74AACFF8}"/>
              </a:ext>
            </a:extLst>
          </p:cNvPr>
          <p:cNvCxnSpPr>
            <a:stCxn id="22" idx="1"/>
          </p:cNvCxnSpPr>
          <p:nvPr/>
        </p:nvCxnSpPr>
        <p:spPr>
          <a:xfrm flipH="1">
            <a:off x="5865754" y="4859434"/>
            <a:ext cx="168093" cy="87139"/>
          </a:xfrm>
          <a:prstGeom prst="straightConnector1">
            <a:avLst/>
          </a:prstGeom>
          <a:ln w="25400">
            <a:solidFill>
              <a:srgbClr val="BA01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4B901DFE-A980-C84D-94BE-570D0C746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656" y="2242520"/>
            <a:ext cx="3656039" cy="35515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7A14834-6763-9442-BBAD-605C4A665B60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5819698" y="5197988"/>
            <a:ext cx="203132" cy="129176"/>
          </a:xfrm>
          <a:prstGeom prst="straightConnector1">
            <a:avLst/>
          </a:prstGeom>
          <a:ln w="25400">
            <a:solidFill>
              <a:srgbClr val="BA01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4D51AC9-667D-0644-A2FD-193771E06551}"/>
              </a:ext>
            </a:extLst>
          </p:cNvPr>
          <p:cNvSpPr/>
          <p:nvPr/>
        </p:nvSpPr>
        <p:spPr>
          <a:xfrm>
            <a:off x="3667486" y="1834581"/>
            <a:ext cx="1763830" cy="465260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6B7977D-855F-0B4D-BF36-10CE96022F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48" r="-2631"/>
          <a:stretch/>
        </p:blipFill>
        <p:spPr>
          <a:xfrm>
            <a:off x="2906821" y="2246283"/>
            <a:ext cx="2403308" cy="355353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B83333C-42E0-6740-A179-BFCA80C13F70}"/>
              </a:ext>
            </a:extLst>
          </p:cNvPr>
          <p:cNvCxnSpPr>
            <a:cxnSpLocks/>
          </p:cNvCxnSpPr>
          <p:nvPr/>
        </p:nvCxnSpPr>
        <p:spPr>
          <a:xfrm flipH="1" flipV="1">
            <a:off x="3155872" y="2597679"/>
            <a:ext cx="320954" cy="341527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D2E23CE-FC08-5341-9D98-4C35A8FA872B}"/>
              </a:ext>
            </a:extLst>
          </p:cNvPr>
          <p:cNvCxnSpPr>
            <a:cxnSpLocks/>
          </p:cNvCxnSpPr>
          <p:nvPr/>
        </p:nvCxnSpPr>
        <p:spPr>
          <a:xfrm flipH="1">
            <a:off x="3667486" y="2404161"/>
            <a:ext cx="3568588" cy="17733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9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118</Words>
  <Application>Microsoft Macintosh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Ferguson</dc:creator>
  <cp:lastModifiedBy>Henry Ferguson</cp:lastModifiedBy>
  <cp:revision>13</cp:revision>
  <dcterms:created xsi:type="dcterms:W3CDTF">2019-03-13T15:44:41Z</dcterms:created>
  <dcterms:modified xsi:type="dcterms:W3CDTF">2019-03-14T03:39:17Z</dcterms:modified>
</cp:coreProperties>
</file>