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media/image11.jpg" ContentType="image/png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5"/>
  </p:notesMasterIdLst>
  <p:sldIdLst>
    <p:sldId id="286" r:id="rId3"/>
    <p:sldId id="287" r:id="rId4"/>
    <p:sldId id="285" r:id="rId5"/>
    <p:sldId id="322" r:id="rId6"/>
    <p:sldId id="299" r:id="rId7"/>
    <p:sldId id="294" r:id="rId8"/>
    <p:sldId id="318" r:id="rId9"/>
    <p:sldId id="319" r:id="rId10"/>
    <p:sldId id="320" r:id="rId11"/>
    <p:sldId id="321" r:id="rId12"/>
    <p:sldId id="323" r:id="rId13"/>
    <p:sldId id="324" r:id="rId14"/>
    <p:sldId id="335" r:id="rId15"/>
    <p:sldId id="334" r:id="rId16"/>
    <p:sldId id="327" r:id="rId17"/>
    <p:sldId id="328" r:id="rId18"/>
    <p:sldId id="329" r:id="rId19"/>
    <p:sldId id="332" r:id="rId20"/>
    <p:sldId id="330" r:id="rId21"/>
    <p:sldId id="331" r:id="rId22"/>
    <p:sldId id="333" r:id="rId23"/>
    <p:sldId id="290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7"/>
    <a:srgbClr val="4B4B4B"/>
    <a:srgbClr val="7D99BE"/>
    <a:srgbClr val="0E477F"/>
    <a:srgbClr val="688FFF"/>
    <a:srgbClr val="CDBF97"/>
    <a:srgbClr val="8D7545"/>
    <a:srgbClr val="ECE8E5"/>
    <a:srgbClr val="E4CBCB"/>
    <a:srgbClr val="A88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4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02093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1141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7456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17532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83704" y="65633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613249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2094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2023/2/22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91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2023/2/22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32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73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4902C-1BBB-457C-AD65-A44429D9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6226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35899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93888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2993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552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6893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3251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7191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96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7CB0E4-287C-4276-B2F0-E0877743B7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CB0F480D-F035-47BE-8AD2-8116B230BCF8}"/>
              </a:ext>
            </a:extLst>
          </p:cNvPr>
          <p:cNvSpPr/>
          <p:nvPr/>
        </p:nvSpPr>
        <p:spPr>
          <a:xfrm rot="18854253">
            <a:off x="4436586" y="398584"/>
            <a:ext cx="1080570" cy="108057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FBD2CE-F8DB-457E-B9EF-141384E713BC}"/>
              </a:ext>
            </a:extLst>
          </p:cNvPr>
          <p:cNvSpPr/>
          <p:nvPr/>
        </p:nvSpPr>
        <p:spPr>
          <a:xfrm rot="19230053">
            <a:off x="3859393" y="4947414"/>
            <a:ext cx="1208766" cy="1208766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70A9E26-7A6C-4674-B6C1-025FB8CBB6C7}"/>
              </a:ext>
            </a:extLst>
          </p:cNvPr>
          <p:cNvGrpSpPr/>
          <p:nvPr/>
        </p:nvGrpSpPr>
        <p:grpSpPr>
          <a:xfrm>
            <a:off x="-3869510" y="-1332851"/>
            <a:ext cx="8502284" cy="8479992"/>
            <a:chOff x="-6136745" y="-1642242"/>
            <a:chExt cx="5570936" cy="555633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E0E4D48-9043-455D-ABDD-8BD7F55B99D6}"/>
                </a:ext>
              </a:extLst>
            </p:cNvPr>
            <p:cNvSpPr/>
            <p:nvPr/>
          </p:nvSpPr>
          <p:spPr>
            <a:xfrm>
              <a:off x="-6136745" y="-1642242"/>
              <a:ext cx="5570936" cy="5556330"/>
            </a:xfrm>
            <a:custGeom>
              <a:avLst/>
              <a:gdLst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75175 h 9055575"/>
                <a:gd name="connsiteX1" fmla="*/ 8826500 w 9029700"/>
                <a:gd name="connsiteY1" fmla="*/ 3759675 h 9055575"/>
                <a:gd name="connsiteX2" fmla="*/ 9029700 w 9029700"/>
                <a:gd name="connsiteY2" fmla="*/ 4496275 h 9055575"/>
                <a:gd name="connsiteX3" fmla="*/ 8991600 w 9029700"/>
                <a:gd name="connsiteY3" fmla="*/ 5334475 h 9055575"/>
                <a:gd name="connsiteX4" fmla="*/ 8686800 w 9029700"/>
                <a:gd name="connsiteY4" fmla="*/ 6007575 h 9055575"/>
                <a:gd name="connsiteX5" fmla="*/ 5359400 w 9029700"/>
                <a:gd name="connsiteY5" fmla="*/ 8763475 h 9055575"/>
                <a:gd name="connsiteX6" fmla="*/ 4546600 w 9029700"/>
                <a:gd name="connsiteY6" fmla="*/ 9055575 h 9055575"/>
                <a:gd name="connsiteX7" fmla="*/ 3822700 w 9029700"/>
                <a:gd name="connsiteY7" fmla="*/ 9042875 h 9055575"/>
                <a:gd name="connsiteX8" fmla="*/ 3111500 w 9029700"/>
                <a:gd name="connsiteY8" fmla="*/ 8725375 h 9055575"/>
                <a:gd name="connsiteX9" fmla="*/ 2743200 w 9029700"/>
                <a:gd name="connsiteY9" fmla="*/ 8433275 h 9055575"/>
                <a:gd name="connsiteX10" fmla="*/ 368300 w 9029700"/>
                <a:gd name="connsiteY10" fmla="*/ 5537675 h 9055575"/>
                <a:gd name="connsiteX11" fmla="*/ 63500 w 9029700"/>
                <a:gd name="connsiteY11" fmla="*/ 4915375 h 9055575"/>
                <a:gd name="connsiteX12" fmla="*/ 0 w 9029700"/>
                <a:gd name="connsiteY12" fmla="*/ 4394675 h 9055575"/>
                <a:gd name="connsiteX13" fmla="*/ 101600 w 9029700"/>
                <a:gd name="connsiteY13" fmla="*/ 3632675 h 9055575"/>
                <a:gd name="connsiteX14" fmla="*/ 508000 w 9029700"/>
                <a:gd name="connsiteY14" fmla="*/ 2845275 h 9055575"/>
                <a:gd name="connsiteX15" fmla="*/ 3556000 w 9029700"/>
                <a:gd name="connsiteY15" fmla="*/ 330675 h 9055575"/>
                <a:gd name="connsiteX16" fmla="*/ 4420076 w 9029700"/>
                <a:gd name="connsiteY16" fmla="*/ 0 h 9055575"/>
                <a:gd name="connsiteX17" fmla="*/ 5156200 w 9029700"/>
                <a:gd name="connsiteY17" fmla="*/ 51275 h 9055575"/>
                <a:gd name="connsiteX18" fmla="*/ 6083300 w 9029700"/>
                <a:gd name="connsiteY18" fmla="*/ 406875 h 9055575"/>
                <a:gd name="connsiteX19" fmla="*/ 6400800 w 9029700"/>
                <a:gd name="connsiteY19" fmla="*/ 775175 h 9055575"/>
                <a:gd name="connsiteX0" fmla="*/ 6400800 w 9029700"/>
                <a:gd name="connsiteY0" fmla="*/ 795153 h 9075553"/>
                <a:gd name="connsiteX1" fmla="*/ 8826500 w 9029700"/>
                <a:gd name="connsiteY1" fmla="*/ 3779653 h 9075553"/>
                <a:gd name="connsiteX2" fmla="*/ 9029700 w 9029700"/>
                <a:gd name="connsiteY2" fmla="*/ 4516253 h 9075553"/>
                <a:gd name="connsiteX3" fmla="*/ 8991600 w 9029700"/>
                <a:gd name="connsiteY3" fmla="*/ 5354453 h 9075553"/>
                <a:gd name="connsiteX4" fmla="*/ 8686800 w 9029700"/>
                <a:gd name="connsiteY4" fmla="*/ 6027553 h 9075553"/>
                <a:gd name="connsiteX5" fmla="*/ 5359400 w 9029700"/>
                <a:gd name="connsiteY5" fmla="*/ 8783453 h 9075553"/>
                <a:gd name="connsiteX6" fmla="*/ 4546600 w 9029700"/>
                <a:gd name="connsiteY6" fmla="*/ 9075553 h 9075553"/>
                <a:gd name="connsiteX7" fmla="*/ 3822700 w 9029700"/>
                <a:gd name="connsiteY7" fmla="*/ 9062853 h 9075553"/>
                <a:gd name="connsiteX8" fmla="*/ 3111500 w 9029700"/>
                <a:gd name="connsiteY8" fmla="*/ 8745353 h 9075553"/>
                <a:gd name="connsiteX9" fmla="*/ 2743200 w 9029700"/>
                <a:gd name="connsiteY9" fmla="*/ 8453253 h 9075553"/>
                <a:gd name="connsiteX10" fmla="*/ 368300 w 9029700"/>
                <a:gd name="connsiteY10" fmla="*/ 5557653 h 9075553"/>
                <a:gd name="connsiteX11" fmla="*/ 63500 w 9029700"/>
                <a:gd name="connsiteY11" fmla="*/ 4935353 h 9075553"/>
                <a:gd name="connsiteX12" fmla="*/ 0 w 9029700"/>
                <a:gd name="connsiteY12" fmla="*/ 4414653 h 9075553"/>
                <a:gd name="connsiteX13" fmla="*/ 101600 w 9029700"/>
                <a:gd name="connsiteY13" fmla="*/ 3652653 h 9075553"/>
                <a:gd name="connsiteX14" fmla="*/ 508000 w 9029700"/>
                <a:gd name="connsiteY14" fmla="*/ 2865253 h 9075553"/>
                <a:gd name="connsiteX15" fmla="*/ 3556000 w 9029700"/>
                <a:gd name="connsiteY15" fmla="*/ 350653 h 9075553"/>
                <a:gd name="connsiteX16" fmla="*/ 4420076 w 9029700"/>
                <a:gd name="connsiteY16" fmla="*/ 19978 h 9075553"/>
                <a:gd name="connsiteX17" fmla="*/ 5156200 w 9029700"/>
                <a:gd name="connsiteY17" fmla="*/ 71253 h 9075553"/>
                <a:gd name="connsiteX18" fmla="*/ 6083300 w 9029700"/>
                <a:gd name="connsiteY18" fmla="*/ 426853 h 9075553"/>
                <a:gd name="connsiteX19" fmla="*/ 6400800 w 9029700"/>
                <a:gd name="connsiteY19" fmla="*/ 795153 h 9075553"/>
                <a:gd name="connsiteX0" fmla="*/ 6400800 w 9029700"/>
                <a:gd name="connsiteY0" fmla="*/ 801986 h 9082386"/>
                <a:gd name="connsiteX1" fmla="*/ 8826500 w 9029700"/>
                <a:gd name="connsiteY1" fmla="*/ 3786486 h 9082386"/>
                <a:gd name="connsiteX2" fmla="*/ 9029700 w 9029700"/>
                <a:gd name="connsiteY2" fmla="*/ 4523086 h 9082386"/>
                <a:gd name="connsiteX3" fmla="*/ 8991600 w 9029700"/>
                <a:gd name="connsiteY3" fmla="*/ 5361286 h 9082386"/>
                <a:gd name="connsiteX4" fmla="*/ 8686800 w 9029700"/>
                <a:gd name="connsiteY4" fmla="*/ 6034386 h 9082386"/>
                <a:gd name="connsiteX5" fmla="*/ 5359400 w 9029700"/>
                <a:gd name="connsiteY5" fmla="*/ 8790286 h 9082386"/>
                <a:gd name="connsiteX6" fmla="*/ 4546600 w 9029700"/>
                <a:gd name="connsiteY6" fmla="*/ 9082386 h 9082386"/>
                <a:gd name="connsiteX7" fmla="*/ 3822700 w 9029700"/>
                <a:gd name="connsiteY7" fmla="*/ 9069686 h 9082386"/>
                <a:gd name="connsiteX8" fmla="*/ 3111500 w 9029700"/>
                <a:gd name="connsiteY8" fmla="*/ 8752186 h 9082386"/>
                <a:gd name="connsiteX9" fmla="*/ 2743200 w 9029700"/>
                <a:gd name="connsiteY9" fmla="*/ 8460086 h 9082386"/>
                <a:gd name="connsiteX10" fmla="*/ 368300 w 9029700"/>
                <a:gd name="connsiteY10" fmla="*/ 5564486 h 9082386"/>
                <a:gd name="connsiteX11" fmla="*/ 63500 w 9029700"/>
                <a:gd name="connsiteY11" fmla="*/ 4942186 h 9082386"/>
                <a:gd name="connsiteX12" fmla="*/ 0 w 9029700"/>
                <a:gd name="connsiteY12" fmla="*/ 4421486 h 9082386"/>
                <a:gd name="connsiteX13" fmla="*/ 101600 w 9029700"/>
                <a:gd name="connsiteY13" fmla="*/ 3659486 h 9082386"/>
                <a:gd name="connsiteX14" fmla="*/ 508000 w 9029700"/>
                <a:gd name="connsiteY14" fmla="*/ 2872086 h 9082386"/>
                <a:gd name="connsiteX15" fmla="*/ 3556000 w 9029700"/>
                <a:gd name="connsiteY15" fmla="*/ 357486 h 9082386"/>
                <a:gd name="connsiteX16" fmla="*/ 4420076 w 9029700"/>
                <a:gd name="connsiteY16" fmla="*/ 26811 h 9082386"/>
                <a:gd name="connsiteX17" fmla="*/ 5202775 w 9029700"/>
                <a:gd name="connsiteY17" fmla="*/ 41860 h 9082386"/>
                <a:gd name="connsiteX18" fmla="*/ 6083300 w 9029700"/>
                <a:gd name="connsiteY18" fmla="*/ 433686 h 9082386"/>
                <a:gd name="connsiteX19" fmla="*/ 6400800 w 9029700"/>
                <a:gd name="connsiteY19" fmla="*/ 801986 h 9082386"/>
                <a:gd name="connsiteX0" fmla="*/ 6400800 w 9029700"/>
                <a:gd name="connsiteY0" fmla="*/ 806983 h 9087383"/>
                <a:gd name="connsiteX1" fmla="*/ 8826500 w 9029700"/>
                <a:gd name="connsiteY1" fmla="*/ 3791483 h 9087383"/>
                <a:gd name="connsiteX2" fmla="*/ 9029700 w 9029700"/>
                <a:gd name="connsiteY2" fmla="*/ 4528083 h 9087383"/>
                <a:gd name="connsiteX3" fmla="*/ 8991600 w 9029700"/>
                <a:gd name="connsiteY3" fmla="*/ 5366283 h 9087383"/>
                <a:gd name="connsiteX4" fmla="*/ 8686800 w 9029700"/>
                <a:gd name="connsiteY4" fmla="*/ 6039383 h 9087383"/>
                <a:gd name="connsiteX5" fmla="*/ 5359400 w 9029700"/>
                <a:gd name="connsiteY5" fmla="*/ 8795283 h 9087383"/>
                <a:gd name="connsiteX6" fmla="*/ 4546600 w 9029700"/>
                <a:gd name="connsiteY6" fmla="*/ 9087383 h 9087383"/>
                <a:gd name="connsiteX7" fmla="*/ 3822700 w 9029700"/>
                <a:gd name="connsiteY7" fmla="*/ 9074683 h 9087383"/>
                <a:gd name="connsiteX8" fmla="*/ 3111500 w 9029700"/>
                <a:gd name="connsiteY8" fmla="*/ 8757183 h 9087383"/>
                <a:gd name="connsiteX9" fmla="*/ 2743200 w 9029700"/>
                <a:gd name="connsiteY9" fmla="*/ 8465083 h 9087383"/>
                <a:gd name="connsiteX10" fmla="*/ 368300 w 9029700"/>
                <a:gd name="connsiteY10" fmla="*/ 5569483 h 9087383"/>
                <a:gd name="connsiteX11" fmla="*/ 63500 w 9029700"/>
                <a:gd name="connsiteY11" fmla="*/ 4947183 h 9087383"/>
                <a:gd name="connsiteX12" fmla="*/ 0 w 9029700"/>
                <a:gd name="connsiteY12" fmla="*/ 4426483 h 9087383"/>
                <a:gd name="connsiteX13" fmla="*/ 101600 w 9029700"/>
                <a:gd name="connsiteY13" fmla="*/ 3664483 h 9087383"/>
                <a:gd name="connsiteX14" fmla="*/ 508000 w 9029700"/>
                <a:gd name="connsiteY14" fmla="*/ 2877083 h 9087383"/>
                <a:gd name="connsiteX15" fmla="*/ 3556000 w 9029700"/>
                <a:gd name="connsiteY15" fmla="*/ 362483 h 9087383"/>
                <a:gd name="connsiteX16" fmla="*/ 4420076 w 9029700"/>
                <a:gd name="connsiteY16" fmla="*/ 31808 h 9087383"/>
                <a:gd name="connsiteX17" fmla="*/ 5202775 w 9029700"/>
                <a:gd name="connsiteY17" fmla="*/ 46857 h 9087383"/>
                <a:gd name="connsiteX18" fmla="*/ 6083300 w 9029700"/>
                <a:gd name="connsiteY18" fmla="*/ 438683 h 9087383"/>
                <a:gd name="connsiteX19" fmla="*/ 6400800 w 9029700"/>
                <a:gd name="connsiteY19" fmla="*/ 806983 h 9087383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50747"/>
                <a:gd name="connsiteY0" fmla="*/ 786285 h 9087385"/>
                <a:gd name="connsiteX1" fmla="*/ 8805801 w 9050747"/>
                <a:gd name="connsiteY1" fmla="*/ 3791485 h 9087385"/>
                <a:gd name="connsiteX2" fmla="*/ 9029700 w 9050747"/>
                <a:gd name="connsiteY2" fmla="*/ 4528085 h 9087385"/>
                <a:gd name="connsiteX3" fmla="*/ 8991600 w 9050747"/>
                <a:gd name="connsiteY3" fmla="*/ 5366285 h 9087385"/>
                <a:gd name="connsiteX4" fmla="*/ 8686800 w 9050747"/>
                <a:gd name="connsiteY4" fmla="*/ 6039385 h 9087385"/>
                <a:gd name="connsiteX5" fmla="*/ 5359400 w 9050747"/>
                <a:gd name="connsiteY5" fmla="*/ 8795285 h 9087385"/>
                <a:gd name="connsiteX6" fmla="*/ 4546600 w 9050747"/>
                <a:gd name="connsiteY6" fmla="*/ 9087385 h 9087385"/>
                <a:gd name="connsiteX7" fmla="*/ 3822700 w 9050747"/>
                <a:gd name="connsiteY7" fmla="*/ 9074685 h 9087385"/>
                <a:gd name="connsiteX8" fmla="*/ 3111500 w 9050747"/>
                <a:gd name="connsiteY8" fmla="*/ 8757185 h 9087385"/>
                <a:gd name="connsiteX9" fmla="*/ 2743200 w 9050747"/>
                <a:gd name="connsiteY9" fmla="*/ 8465085 h 9087385"/>
                <a:gd name="connsiteX10" fmla="*/ 368300 w 9050747"/>
                <a:gd name="connsiteY10" fmla="*/ 5569485 h 9087385"/>
                <a:gd name="connsiteX11" fmla="*/ 63500 w 9050747"/>
                <a:gd name="connsiteY11" fmla="*/ 4947185 h 9087385"/>
                <a:gd name="connsiteX12" fmla="*/ 0 w 9050747"/>
                <a:gd name="connsiteY12" fmla="*/ 4426485 h 9087385"/>
                <a:gd name="connsiteX13" fmla="*/ 101600 w 9050747"/>
                <a:gd name="connsiteY13" fmla="*/ 3664485 h 9087385"/>
                <a:gd name="connsiteX14" fmla="*/ 508000 w 9050747"/>
                <a:gd name="connsiteY14" fmla="*/ 2877085 h 9087385"/>
                <a:gd name="connsiteX15" fmla="*/ 3556000 w 9050747"/>
                <a:gd name="connsiteY15" fmla="*/ 362485 h 9087385"/>
                <a:gd name="connsiteX16" fmla="*/ 4420076 w 9050747"/>
                <a:gd name="connsiteY16" fmla="*/ 31810 h 9087385"/>
                <a:gd name="connsiteX17" fmla="*/ 5202775 w 9050747"/>
                <a:gd name="connsiteY17" fmla="*/ 46859 h 9087385"/>
                <a:gd name="connsiteX18" fmla="*/ 6083300 w 9050747"/>
                <a:gd name="connsiteY18" fmla="*/ 438685 h 9087385"/>
                <a:gd name="connsiteX19" fmla="*/ 6431850 w 9050747"/>
                <a:gd name="connsiteY19" fmla="*/ 786285 h 9087385"/>
                <a:gd name="connsiteX0" fmla="*/ 6431850 w 9046141"/>
                <a:gd name="connsiteY0" fmla="*/ 786285 h 9087385"/>
                <a:gd name="connsiteX1" fmla="*/ 8805801 w 9046141"/>
                <a:gd name="connsiteY1" fmla="*/ 3791485 h 9087385"/>
                <a:gd name="connsiteX2" fmla="*/ 9029700 w 9046141"/>
                <a:gd name="connsiteY2" fmla="*/ 4528085 h 9087385"/>
                <a:gd name="connsiteX3" fmla="*/ 8955375 w 9046141"/>
                <a:gd name="connsiteY3" fmla="*/ 5361110 h 9087385"/>
                <a:gd name="connsiteX4" fmla="*/ 8686800 w 9046141"/>
                <a:gd name="connsiteY4" fmla="*/ 6039385 h 9087385"/>
                <a:gd name="connsiteX5" fmla="*/ 5359400 w 9046141"/>
                <a:gd name="connsiteY5" fmla="*/ 8795285 h 9087385"/>
                <a:gd name="connsiteX6" fmla="*/ 4546600 w 9046141"/>
                <a:gd name="connsiteY6" fmla="*/ 9087385 h 9087385"/>
                <a:gd name="connsiteX7" fmla="*/ 3822700 w 9046141"/>
                <a:gd name="connsiteY7" fmla="*/ 9074685 h 9087385"/>
                <a:gd name="connsiteX8" fmla="*/ 3111500 w 9046141"/>
                <a:gd name="connsiteY8" fmla="*/ 8757185 h 9087385"/>
                <a:gd name="connsiteX9" fmla="*/ 2743200 w 9046141"/>
                <a:gd name="connsiteY9" fmla="*/ 8465085 h 9087385"/>
                <a:gd name="connsiteX10" fmla="*/ 368300 w 9046141"/>
                <a:gd name="connsiteY10" fmla="*/ 5569485 h 9087385"/>
                <a:gd name="connsiteX11" fmla="*/ 63500 w 9046141"/>
                <a:gd name="connsiteY11" fmla="*/ 4947185 h 9087385"/>
                <a:gd name="connsiteX12" fmla="*/ 0 w 9046141"/>
                <a:gd name="connsiteY12" fmla="*/ 4426485 h 9087385"/>
                <a:gd name="connsiteX13" fmla="*/ 101600 w 9046141"/>
                <a:gd name="connsiteY13" fmla="*/ 3664485 h 9087385"/>
                <a:gd name="connsiteX14" fmla="*/ 508000 w 9046141"/>
                <a:gd name="connsiteY14" fmla="*/ 2877085 h 9087385"/>
                <a:gd name="connsiteX15" fmla="*/ 3556000 w 9046141"/>
                <a:gd name="connsiteY15" fmla="*/ 362485 h 9087385"/>
                <a:gd name="connsiteX16" fmla="*/ 4420076 w 9046141"/>
                <a:gd name="connsiteY16" fmla="*/ 31810 h 9087385"/>
                <a:gd name="connsiteX17" fmla="*/ 5202775 w 9046141"/>
                <a:gd name="connsiteY17" fmla="*/ 46859 h 9087385"/>
                <a:gd name="connsiteX18" fmla="*/ 6083300 w 9046141"/>
                <a:gd name="connsiteY18" fmla="*/ 438685 h 9087385"/>
                <a:gd name="connsiteX19" fmla="*/ 6431850 w 9046141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45401 w 9054180"/>
                <a:gd name="connsiteY4" fmla="*/ 6013510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43875 w 9054180"/>
                <a:gd name="connsiteY5" fmla="*/ 87383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45985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34210"/>
                <a:gd name="connsiteX1" fmla="*/ 8805801 w 9054180"/>
                <a:gd name="connsiteY1" fmla="*/ 3791485 h 9034210"/>
                <a:gd name="connsiteX2" fmla="*/ 9029700 w 9054180"/>
                <a:gd name="connsiteY2" fmla="*/ 4528085 h 9034210"/>
                <a:gd name="connsiteX3" fmla="*/ 8955375 w 9054180"/>
                <a:gd name="connsiteY3" fmla="*/ 5361110 h 9034210"/>
                <a:gd name="connsiteX4" fmla="*/ 8562602 w 9054180"/>
                <a:gd name="connsiteY4" fmla="*/ 6142886 h 9034210"/>
                <a:gd name="connsiteX5" fmla="*/ 5374926 w 9054180"/>
                <a:gd name="connsiteY5" fmla="*/ 8759061 h 9034210"/>
                <a:gd name="connsiteX6" fmla="*/ 4551775 w 9054180"/>
                <a:gd name="connsiteY6" fmla="*/ 9020110 h 9034210"/>
                <a:gd name="connsiteX7" fmla="*/ 3833050 w 9054180"/>
                <a:gd name="connsiteY7" fmla="*/ 9007409 h 9034210"/>
                <a:gd name="connsiteX8" fmla="*/ 3111500 w 9054180"/>
                <a:gd name="connsiteY8" fmla="*/ 8757185 h 9034210"/>
                <a:gd name="connsiteX9" fmla="*/ 2743200 w 9054180"/>
                <a:gd name="connsiteY9" fmla="*/ 8465085 h 9034210"/>
                <a:gd name="connsiteX10" fmla="*/ 368300 w 9054180"/>
                <a:gd name="connsiteY10" fmla="*/ 5569485 h 9034210"/>
                <a:gd name="connsiteX11" fmla="*/ 63500 w 9054180"/>
                <a:gd name="connsiteY11" fmla="*/ 4947185 h 9034210"/>
                <a:gd name="connsiteX12" fmla="*/ 0 w 9054180"/>
                <a:gd name="connsiteY12" fmla="*/ 4426485 h 9034210"/>
                <a:gd name="connsiteX13" fmla="*/ 101600 w 9054180"/>
                <a:gd name="connsiteY13" fmla="*/ 3664485 h 9034210"/>
                <a:gd name="connsiteX14" fmla="*/ 508000 w 9054180"/>
                <a:gd name="connsiteY14" fmla="*/ 2877085 h 9034210"/>
                <a:gd name="connsiteX15" fmla="*/ 3556000 w 9054180"/>
                <a:gd name="connsiteY15" fmla="*/ 362485 h 9034210"/>
                <a:gd name="connsiteX16" fmla="*/ 4420076 w 9054180"/>
                <a:gd name="connsiteY16" fmla="*/ 31810 h 9034210"/>
                <a:gd name="connsiteX17" fmla="*/ 5202775 w 9054180"/>
                <a:gd name="connsiteY17" fmla="*/ 46859 h 9034210"/>
                <a:gd name="connsiteX18" fmla="*/ 6083300 w 9054180"/>
                <a:gd name="connsiteY18" fmla="*/ 438685 h 9034210"/>
                <a:gd name="connsiteX19" fmla="*/ 6431850 w 9054180"/>
                <a:gd name="connsiteY19" fmla="*/ 786285 h 9034210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11500 w 9054180"/>
                <a:gd name="connsiteY8" fmla="*/ 8757185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11500 w 9054180"/>
                <a:gd name="connsiteY8" fmla="*/ 8757185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73601 w 9054180"/>
                <a:gd name="connsiteY8" fmla="*/ 8695084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831177 w 9054180"/>
                <a:gd name="connsiteY9" fmla="*/ 8454736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414875 w 9054180"/>
                <a:gd name="connsiteY10" fmla="*/ 5538434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383825 w 9054180"/>
                <a:gd name="connsiteY10" fmla="*/ 5543609 h 9056452"/>
                <a:gd name="connsiteX11" fmla="*/ 94551 w 9054180"/>
                <a:gd name="connsiteY11" fmla="*/ 4942010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94551 w 9054180"/>
                <a:gd name="connsiteY11" fmla="*/ 4942010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395625 w 9017955"/>
                <a:gd name="connsiteY0" fmla="*/ 786285 h 9056452"/>
                <a:gd name="connsiteX1" fmla="*/ 8769576 w 9017955"/>
                <a:gd name="connsiteY1" fmla="*/ 3791485 h 9056452"/>
                <a:gd name="connsiteX2" fmla="*/ 8993475 w 9017955"/>
                <a:gd name="connsiteY2" fmla="*/ 4528085 h 9056452"/>
                <a:gd name="connsiteX3" fmla="*/ 8919150 w 9017955"/>
                <a:gd name="connsiteY3" fmla="*/ 5361110 h 9056452"/>
                <a:gd name="connsiteX4" fmla="*/ 8526377 w 9017955"/>
                <a:gd name="connsiteY4" fmla="*/ 6142886 h 9056452"/>
                <a:gd name="connsiteX5" fmla="*/ 5338701 w 9017955"/>
                <a:gd name="connsiteY5" fmla="*/ 8759061 h 9056452"/>
                <a:gd name="connsiteX6" fmla="*/ 4515550 w 9017955"/>
                <a:gd name="connsiteY6" fmla="*/ 9020110 h 9056452"/>
                <a:gd name="connsiteX7" fmla="*/ 3796825 w 9017955"/>
                <a:gd name="connsiteY7" fmla="*/ 9007409 h 9056452"/>
                <a:gd name="connsiteX8" fmla="*/ 3111501 w 9017955"/>
                <a:gd name="connsiteY8" fmla="*/ 8752010 h 9056452"/>
                <a:gd name="connsiteX9" fmla="*/ 2753551 w 9017955"/>
                <a:gd name="connsiteY9" fmla="*/ 8470261 h 9056452"/>
                <a:gd name="connsiteX10" fmla="*/ 347600 w 9017955"/>
                <a:gd name="connsiteY10" fmla="*/ 5543609 h 9056452"/>
                <a:gd name="connsiteX11" fmla="*/ 58326 w 9017955"/>
                <a:gd name="connsiteY11" fmla="*/ 4942010 h 9056452"/>
                <a:gd name="connsiteX12" fmla="*/ 0 w 9017955"/>
                <a:gd name="connsiteY12" fmla="*/ 4416135 h 9056452"/>
                <a:gd name="connsiteX13" fmla="*/ 65375 w 9017955"/>
                <a:gd name="connsiteY13" fmla="*/ 3664485 h 9056452"/>
                <a:gd name="connsiteX14" fmla="*/ 471775 w 9017955"/>
                <a:gd name="connsiteY14" fmla="*/ 2877085 h 9056452"/>
                <a:gd name="connsiteX15" fmla="*/ 3519775 w 9017955"/>
                <a:gd name="connsiteY15" fmla="*/ 362485 h 9056452"/>
                <a:gd name="connsiteX16" fmla="*/ 4383851 w 9017955"/>
                <a:gd name="connsiteY16" fmla="*/ 31810 h 9056452"/>
                <a:gd name="connsiteX17" fmla="*/ 5166550 w 9017955"/>
                <a:gd name="connsiteY17" fmla="*/ 46859 h 9056452"/>
                <a:gd name="connsiteX18" fmla="*/ 6047075 w 9017955"/>
                <a:gd name="connsiteY18" fmla="*/ 438685 h 9056452"/>
                <a:gd name="connsiteX19" fmla="*/ 6395625 w 9017955"/>
                <a:gd name="connsiteY19" fmla="*/ 786285 h 9056452"/>
                <a:gd name="connsiteX0" fmla="*/ 6452550 w 9074880"/>
                <a:gd name="connsiteY0" fmla="*/ 786285 h 9056454"/>
                <a:gd name="connsiteX1" fmla="*/ 8826501 w 9074880"/>
                <a:gd name="connsiteY1" fmla="*/ 3791485 h 9056454"/>
                <a:gd name="connsiteX2" fmla="*/ 9050400 w 9074880"/>
                <a:gd name="connsiteY2" fmla="*/ 4528085 h 9056454"/>
                <a:gd name="connsiteX3" fmla="*/ 8976075 w 9074880"/>
                <a:gd name="connsiteY3" fmla="*/ 5361110 h 9056454"/>
                <a:gd name="connsiteX4" fmla="*/ 8583302 w 9074880"/>
                <a:gd name="connsiteY4" fmla="*/ 6142886 h 9056454"/>
                <a:gd name="connsiteX5" fmla="*/ 5395626 w 9074880"/>
                <a:gd name="connsiteY5" fmla="*/ 8759061 h 9056454"/>
                <a:gd name="connsiteX6" fmla="*/ 4572475 w 9074880"/>
                <a:gd name="connsiteY6" fmla="*/ 9020110 h 9056454"/>
                <a:gd name="connsiteX7" fmla="*/ 3853750 w 9074880"/>
                <a:gd name="connsiteY7" fmla="*/ 9007409 h 9056454"/>
                <a:gd name="connsiteX8" fmla="*/ 3168426 w 9074880"/>
                <a:gd name="connsiteY8" fmla="*/ 8752010 h 9056454"/>
                <a:gd name="connsiteX9" fmla="*/ 2810476 w 9074880"/>
                <a:gd name="connsiteY9" fmla="*/ 8470261 h 9056454"/>
                <a:gd name="connsiteX10" fmla="*/ 404525 w 9074880"/>
                <a:gd name="connsiteY10" fmla="*/ 5543609 h 9056454"/>
                <a:gd name="connsiteX11" fmla="*/ 115251 w 9074880"/>
                <a:gd name="connsiteY11" fmla="*/ 4942010 h 9056454"/>
                <a:gd name="connsiteX12" fmla="*/ 0 w 9074880"/>
                <a:gd name="connsiteY12" fmla="*/ 4426485 h 9056454"/>
                <a:gd name="connsiteX13" fmla="*/ 122300 w 9074880"/>
                <a:gd name="connsiteY13" fmla="*/ 3664485 h 9056454"/>
                <a:gd name="connsiteX14" fmla="*/ 528700 w 9074880"/>
                <a:gd name="connsiteY14" fmla="*/ 2877085 h 9056454"/>
                <a:gd name="connsiteX15" fmla="*/ 3576700 w 9074880"/>
                <a:gd name="connsiteY15" fmla="*/ 362485 h 9056454"/>
                <a:gd name="connsiteX16" fmla="*/ 4440776 w 9074880"/>
                <a:gd name="connsiteY16" fmla="*/ 31810 h 9056454"/>
                <a:gd name="connsiteX17" fmla="*/ 5223475 w 9074880"/>
                <a:gd name="connsiteY17" fmla="*/ 46859 h 9056454"/>
                <a:gd name="connsiteX18" fmla="*/ 6104000 w 9074880"/>
                <a:gd name="connsiteY18" fmla="*/ 438685 h 9056454"/>
                <a:gd name="connsiteX19" fmla="*/ 6452550 w 9074880"/>
                <a:gd name="connsiteY19" fmla="*/ 786285 h 9056454"/>
                <a:gd name="connsiteX0" fmla="*/ 6453098 w 9075428"/>
                <a:gd name="connsiteY0" fmla="*/ 786285 h 9056452"/>
                <a:gd name="connsiteX1" fmla="*/ 8827049 w 9075428"/>
                <a:gd name="connsiteY1" fmla="*/ 3791485 h 9056452"/>
                <a:gd name="connsiteX2" fmla="*/ 9050948 w 9075428"/>
                <a:gd name="connsiteY2" fmla="*/ 4528085 h 9056452"/>
                <a:gd name="connsiteX3" fmla="*/ 8976623 w 9075428"/>
                <a:gd name="connsiteY3" fmla="*/ 5361110 h 9056452"/>
                <a:gd name="connsiteX4" fmla="*/ 8583850 w 9075428"/>
                <a:gd name="connsiteY4" fmla="*/ 6142886 h 9056452"/>
                <a:gd name="connsiteX5" fmla="*/ 5396174 w 9075428"/>
                <a:gd name="connsiteY5" fmla="*/ 8759061 h 9056452"/>
                <a:gd name="connsiteX6" fmla="*/ 4573023 w 9075428"/>
                <a:gd name="connsiteY6" fmla="*/ 9020110 h 9056452"/>
                <a:gd name="connsiteX7" fmla="*/ 3854298 w 9075428"/>
                <a:gd name="connsiteY7" fmla="*/ 9007409 h 9056452"/>
                <a:gd name="connsiteX8" fmla="*/ 3168974 w 9075428"/>
                <a:gd name="connsiteY8" fmla="*/ 8752010 h 9056452"/>
                <a:gd name="connsiteX9" fmla="*/ 2811024 w 9075428"/>
                <a:gd name="connsiteY9" fmla="*/ 8470261 h 9056452"/>
                <a:gd name="connsiteX10" fmla="*/ 405073 w 9075428"/>
                <a:gd name="connsiteY10" fmla="*/ 5543609 h 9056452"/>
                <a:gd name="connsiteX11" fmla="*/ 115799 w 9075428"/>
                <a:gd name="connsiteY11" fmla="*/ 4942010 h 9056452"/>
                <a:gd name="connsiteX12" fmla="*/ 548 w 9075428"/>
                <a:gd name="connsiteY12" fmla="*/ 4426485 h 9056452"/>
                <a:gd name="connsiteX13" fmla="*/ 122848 w 9075428"/>
                <a:gd name="connsiteY13" fmla="*/ 3664485 h 9056452"/>
                <a:gd name="connsiteX14" fmla="*/ 529248 w 9075428"/>
                <a:gd name="connsiteY14" fmla="*/ 2877085 h 9056452"/>
                <a:gd name="connsiteX15" fmla="*/ 3577248 w 9075428"/>
                <a:gd name="connsiteY15" fmla="*/ 362485 h 9056452"/>
                <a:gd name="connsiteX16" fmla="*/ 4441324 w 9075428"/>
                <a:gd name="connsiteY16" fmla="*/ 31810 h 9056452"/>
                <a:gd name="connsiteX17" fmla="*/ 5224023 w 9075428"/>
                <a:gd name="connsiteY17" fmla="*/ 46859 h 9056452"/>
                <a:gd name="connsiteX18" fmla="*/ 6104548 w 9075428"/>
                <a:gd name="connsiteY18" fmla="*/ 438685 h 9056452"/>
                <a:gd name="connsiteX19" fmla="*/ 6453098 w 9075428"/>
                <a:gd name="connsiteY19" fmla="*/ 786285 h 9056452"/>
                <a:gd name="connsiteX0" fmla="*/ 6453621 w 9075951"/>
                <a:gd name="connsiteY0" fmla="*/ 786285 h 9056454"/>
                <a:gd name="connsiteX1" fmla="*/ 8827572 w 9075951"/>
                <a:gd name="connsiteY1" fmla="*/ 3791485 h 9056454"/>
                <a:gd name="connsiteX2" fmla="*/ 9051471 w 9075951"/>
                <a:gd name="connsiteY2" fmla="*/ 4528085 h 9056454"/>
                <a:gd name="connsiteX3" fmla="*/ 8977146 w 9075951"/>
                <a:gd name="connsiteY3" fmla="*/ 5361110 h 9056454"/>
                <a:gd name="connsiteX4" fmla="*/ 8584373 w 9075951"/>
                <a:gd name="connsiteY4" fmla="*/ 6142886 h 9056454"/>
                <a:gd name="connsiteX5" fmla="*/ 5396697 w 9075951"/>
                <a:gd name="connsiteY5" fmla="*/ 8759061 h 9056454"/>
                <a:gd name="connsiteX6" fmla="*/ 4573546 w 9075951"/>
                <a:gd name="connsiteY6" fmla="*/ 9020110 h 9056454"/>
                <a:gd name="connsiteX7" fmla="*/ 3854821 w 9075951"/>
                <a:gd name="connsiteY7" fmla="*/ 9007409 h 9056454"/>
                <a:gd name="connsiteX8" fmla="*/ 3169497 w 9075951"/>
                <a:gd name="connsiteY8" fmla="*/ 8752010 h 9056454"/>
                <a:gd name="connsiteX9" fmla="*/ 2811547 w 9075951"/>
                <a:gd name="connsiteY9" fmla="*/ 8470261 h 9056454"/>
                <a:gd name="connsiteX10" fmla="*/ 405596 w 9075951"/>
                <a:gd name="connsiteY10" fmla="*/ 5543609 h 9056454"/>
                <a:gd name="connsiteX11" fmla="*/ 116322 w 9075951"/>
                <a:gd name="connsiteY11" fmla="*/ 4942010 h 9056454"/>
                <a:gd name="connsiteX12" fmla="*/ 1071 w 9075951"/>
                <a:gd name="connsiteY12" fmla="*/ 4426485 h 9056454"/>
                <a:gd name="connsiteX13" fmla="*/ 123371 w 9075951"/>
                <a:gd name="connsiteY13" fmla="*/ 3664485 h 9056454"/>
                <a:gd name="connsiteX14" fmla="*/ 529771 w 9075951"/>
                <a:gd name="connsiteY14" fmla="*/ 2877085 h 9056454"/>
                <a:gd name="connsiteX15" fmla="*/ 3577771 w 9075951"/>
                <a:gd name="connsiteY15" fmla="*/ 362485 h 9056454"/>
                <a:gd name="connsiteX16" fmla="*/ 4441847 w 9075951"/>
                <a:gd name="connsiteY16" fmla="*/ 31810 h 9056454"/>
                <a:gd name="connsiteX17" fmla="*/ 5224546 w 9075951"/>
                <a:gd name="connsiteY17" fmla="*/ 46859 h 9056454"/>
                <a:gd name="connsiteX18" fmla="*/ 6105071 w 9075951"/>
                <a:gd name="connsiteY18" fmla="*/ 438685 h 9056454"/>
                <a:gd name="connsiteX19" fmla="*/ 6453621 w 9075951"/>
                <a:gd name="connsiteY19" fmla="*/ 786285 h 9056454"/>
                <a:gd name="connsiteX0" fmla="*/ 6453621 w 9075951"/>
                <a:gd name="connsiteY0" fmla="*/ 786285 h 9056452"/>
                <a:gd name="connsiteX1" fmla="*/ 8827572 w 9075951"/>
                <a:gd name="connsiteY1" fmla="*/ 3791485 h 9056452"/>
                <a:gd name="connsiteX2" fmla="*/ 9051471 w 9075951"/>
                <a:gd name="connsiteY2" fmla="*/ 4528085 h 9056452"/>
                <a:gd name="connsiteX3" fmla="*/ 8977146 w 9075951"/>
                <a:gd name="connsiteY3" fmla="*/ 5361110 h 9056452"/>
                <a:gd name="connsiteX4" fmla="*/ 8584373 w 9075951"/>
                <a:gd name="connsiteY4" fmla="*/ 6142886 h 9056452"/>
                <a:gd name="connsiteX5" fmla="*/ 5396697 w 9075951"/>
                <a:gd name="connsiteY5" fmla="*/ 8759061 h 9056452"/>
                <a:gd name="connsiteX6" fmla="*/ 4573546 w 9075951"/>
                <a:gd name="connsiteY6" fmla="*/ 9020110 h 9056452"/>
                <a:gd name="connsiteX7" fmla="*/ 3854821 w 9075951"/>
                <a:gd name="connsiteY7" fmla="*/ 9007409 h 9056452"/>
                <a:gd name="connsiteX8" fmla="*/ 3169497 w 9075951"/>
                <a:gd name="connsiteY8" fmla="*/ 8752010 h 9056452"/>
                <a:gd name="connsiteX9" fmla="*/ 2811547 w 9075951"/>
                <a:gd name="connsiteY9" fmla="*/ 8470261 h 9056452"/>
                <a:gd name="connsiteX10" fmla="*/ 405596 w 9075951"/>
                <a:gd name="connsiteY10" fmla="*/ 5543609 h 9056452"/>
                <a:gd name="connsiteX11" fmla="*/ 116322 w 9075951"/>
                <a:gd name="connsiteY11" fmla="*/ 4942010 h 9056452"/>
                <a:gd name="connsiteX12" fmla="*/ 1071 w 9075951"/>
                <a:gd name="connsiteY12" fmla="*/ 4426485 h 9056452"/>
                <a:gd name="connsiteX13" fmla="*/ 123371 w 9075951"/>
                <a:gd name="connsiteY13" fmla="*/ 3664485 h 9056452"/>
                <a:gd name="connsiteX14" fmla="*/ 529771 w 9075951"/>
                <a:gd name="connsiteY14" fmla="*/ 2877085 h 9056452"/>
                <a:gd name="connsiteX15" fmla="*/ 3577771 w 9075951"/>
                <a:gd name="connsiteY15" fmla="*/ 362485 h 9056452"/>
                <a:gd name="connsiteX16" fmla="*/ 4441847 w 9075951"/>
                <a:gd name="connsiteY16" fmla="*/ 31810 h 9056452"/>
                <a:gd name="connsiteX17" fmla="*/ 5224546 w 9075951"/>
                <a:gd name="connsiteY17" fmla="*/ 46859 h 9056452"/>
                <a:gd name="connsiteX18" fmla="*/ 6105071 w 9075951"/>
                <a:gd name="connsiteY18" fmla="*/ 438685 h 9056452"/>
                <a:gd name="connsiteX19" fmla="*/ 6453621 w 9075951"/>
                <a:gd name="connsiteY19" fmla="*/ 786285 h 9056452"/>
                <a:gd name="connsiteX0" fmla="*/ 6454666 w 9076996"/>
                <a:gd name="connsiteY0" fmla="*/ 786285 h 9056454"/>
                <a:gd name="connsiteX1" fmla="*/ 8828617 w 9076996"/>
                <a:gd name="connsiteY1" fmla="*/ 3791485 h 9056454"/>
                <a:gd name="connsiteX2" fmla="*/ 9052516 w 9076996"/>
                <a:gd name="connsiteY2" fmla="*/ 4528085 h 9056454"/>
                <a:gd name="connsiteX3" fmla="*/ 8978191 w 9076996"/>
                <a:gd name="connsiteY3" fmla="*/ 5361110 h 9056454"/>
                <a:gd name="connsiteX4" fmla="*/ 8585418 w 9076996"/>
                <a:gd name="connsiteY4" fmla="*/ 6142886 h 9056454"/>
                <a:gd name="connsiteX5" fmla="*/ 5397742 w 9076996"/>
                <a:gd name="connsiteY5" fmla="*/ 8759061 h 9056454"/>
                <a:gd name="connsiteX6" fmla="*/ 4574591 w 9076996"/>
                <a:gd name="connsiteY6" fmla="*/ 9020110 h 9056454"/>
                <a:gd name="connsiteX7" fmla="*/ 3855866 w 9076996"/>
                <a:gd name="connsiteY7" fmla="*/ 9007409 h 9056454"/>
                <a:gd name="connsiteX8" fmla="*/ 3170542 w 9076996"/>
                <a:gd name="connsiteY8" fmla="*/ 8752010 h 9056454"/>
                <a:gd name="connsiteX9" fmla="*/ 2812592 w 9076996"/>
                <a:gd name="connsiteY9" fmla="*/ 8470261 h 9056454"/>
                <a:gd name="connsiteX10" fmla="*/ 406641 w 9076996"/>
                <a:gd name="connsiteY10" fmla="*/ 5543609 h 9056454"/>
                <a:gd name="connsiteX11" fmla="*/ 91492 w 9076996"/>
                <a:gd name="connsiteY11" fmla="*/ 4947185 h 9056454"/>
                <a:gd name="connsiteX12" fmla="*/ 2116 w 9076996"/>
                <a:gd name="connsiteY12" fmla="*/ 4426485 h 9056454"/>
                <a:gd name="connsiteX13" fmla="*/ 124416 w 9076996"/>
                <a:gd name="connsiteY13" fmla="*/ 3664485 h 9056454"/>
                <a:gd name="connsiteX14" fmla="*/ 530816 w 9076996"/>
                <a:gd name="connsiteY14" fmla="*/ 2877085 h 9056454"/>
                <a:gd name="connsiteX15" fmla="*/ 3578816 w 9076996"/>
                <a:gd name="connsiteY15" fmla="*/ 362485 h 9056454"/>
                <a:gd name="connsiteX16" fmla="*/ 4442892 w 9076996"/>
                <a:gd name="connsiteY16" fmla="*/ 31810 h 9056454"/>
                <a:gd name="connsiteX17" fmla="*/ 5225591 w 9076996"/>
                <a:gd name="connsiteY17" fmla="*/ 46859 h 9056454"/>
                <a:gd name="connsiteX18" fmla="*/ 6106116 w 9076996"/>
                <a:gd name="connsiteY18" fmla="*/ 438685 h 9056454"/>
                <a:gd name="connsiteX19" fmla="*/ 6454666 w 9076996"/>
                <a:gd name="connsiteY19" fmla="*/ 786285 h 9056454"/>
                <a:gd name="connsiteX0" fmla="*/ 6453212 w 9075542"/>
                <a:gd name="connsiteY0" fmla="*/ 786285 h 9056452"/>
                <a:gd name="connsiteX1" fmla="*/ 8827163 w 9075542"/>
                <a:gd name="connsiteY1" fmla="*/ 3791485 h 9056452"/>
                <a:gd name="connsiteX2" fmla="*/ 9051062 w 9075542"/>
                <a:gd name="connsiteY2" fmla="*/ 4528085 h 9056452"/>
                <a:gd name="connsiteX3" fmla="*/ 8976737 w 9075542"/>
                <a:gd name="connsiteY3" fmla="*/ 5361110 h 9056452"/>
                <a:gd name="connsiteX4" fmla="*/ 8583964 w 9075542"/>
                <a:gd name="connsiteY4" fmla="*/ 6142886 h 9056452"/>
                <a:gd name="connsiteX5" fmla="*/ 5396288 w 9075542"/>
                <a:gd name="connsiteY5" fmla="*/ 8759061 h 9056452"/>
                <a:gd name="connsiteX6" fmla="*/ 4573137 w 9075542"/>
                <a:gd name="connsiteY6" fmla="*/ 9020110 h 9056452"/>
                <a:gd name="connsiteX7" fmla="*/ 3854412 w 9075542"/>
                <a:gd name="connsiteY7" fmla="*/ 9007409 h 9056452"/>
                <a:gd name="connsiteX8" fmla="*/ 3169088 w 9075542"/>
                <a:gd name="connsiteY8" fmla="*/ 8752010 h 9056452"/>
                <a:gd name="connsiteX9" fmla="*/ 2811138 w 9075542"/>
                <a:gd name="connsiteY9" fmla="*/ 8470261 h 9056452"/>
                <a:gd name="connsiteX10" fmla="*/ 405187 w 9075542"/>
                <a:gd name="connsiteY10" fmla="*/ 5543609 h 9056452"/>
                <a:gd name="connsiteX11" fmla="*/ 90038 w 9075542"/>
                <a:gd name="connsiteY11" fmla="*/ 4947185 h 9056452"/>
                <a:gd name="connsiteX12" fmla="*/ 662 w 9075542"/>
                <a:gd name="connsiteY12" fmla="*/ 4426485 h 9056452"/>
                <a:gd name="connsiteX13" fmla="*/ 122962 w 9075542"/>
                <a:gd name="connsiteY13" fmla="*/ 3664485 h 9056452"/>
                <a:gd name="connsiteX14" fmla="*/ 529362 w 9075542"/>
                <a:gd name="connsiteY14" fmla="*/ 2877085 h 9056452"/>
                <a:gd name="connsiteX15" fmla="*/ 3577362 w 9075542"/>
                <a:gd name="connsiteY15" fmla="*/ 362485 h 9056452"/>
                <a:gd name="connsiteX16" fmla="*/ 4441438 w 9075542"/>
                <a:gd name="connsiteY16" fmla="*/ 31810 h 9056452"/>
                <a:gd name="connsiteX17" fmla="*/ 5224137 w 9075542"/>
                <a:gd name="connsiteY17" fmla="*/ 46859 h 9056452"/>
                <a:gd name="connsiteX18" fmla="*/ 6104662 w 9075542"/>
                <a:gd name="connsiteY18" fmla="*/ 438685 h 9056452"/>
                <a:gd name="connsiteX19" fmla="*/ 6453212 w 9075542"/>
                <a:gd name="connsiteY19" fmla="*/ 786285 h 9056452"/>
                <a:gd name="connsiteX0" fmla="*/ 6453070 w 9075400"/>
                <a:gd name="connsiteY0" fmla="*/ 786285 h 9056454"/>
                <a:gd name="connsiteX1" fmla="*/ 8827021 w 9075400"/>
                <a:gd name="connsiteY1" fmla="*/ 3791485 h 9056454"/>
                <a:gd name="connsiteX2" fmla="*/ 9050920 w 9075400"/>
                <a:gd name="connsiteY2" fmla="*/ 4528085 h 9056454"/>
                <a:gd name="connsiteX3" fmla="*/ 8976595 w 9075400"/>
                <a:gd name="connsiteY3" fmla="*/ 5361110 h 9056454"/>
                <a:gd name="connsiteX4" fmla="*/ 8583822 w 9075400"/>
                <a:gd name="connsiteY4" fmla="*/ 6142886 h 9056454"/>
                <a:gd name="connsiteX5" fmla="*/ 5396146 w 9075400"/>
                <a:gd name="connsiteY5" fmla="*/ 8759061 h 9056454"/>
                <a:gd name="connsiteX6" fmla="*/ 4572995 w 9075400"/>
                <a:gd name="connsiteY6" fmla="*/ 9020110 h 9056454"/>
                <a:gd name="connsiteX7" fmla="*/ 3854270 w 9075400"/>
                <a:gd name="connsiteY7" fmla="*/ 9007409 h 9056454"/>
                <a:gd name="connsiteX8" fmla="*/ 3168946 w 9075400"/>
                <a:gd name="connsiteY8" fmla="*/ 8752010 h 9056454"/>
                <a:gd name="connsiteX9" fmla="*/ 2810996 w 9075400"/>
                <a:gd name="connsiteY9" fmla="*/ 8470261 h 9056454"/>
                <a:gd name="connsiteX10" fmla="*/ 405045 w 9075400"/>
                <a:gd name="connsiteY10" fmla="*/ 5543609 h 9056454"/>
                <a:gd name="connsiteX11" fmla="*/ 110596 w 9075400"/>
                <a:gd name="connsiteY11" fmla="*/ 4947185 h 9056454"/>
                <a:gd name="connsiteX12" fmla="*/ 520 w 9075400"/>
                <a:gd name="connsiteY12" fmla="*/ 4426485 h 9056454"/>
                <a:gd name="connsiteX13" fmla="*/ 122820 w 9075400"/>
                <a:gd name="connsiteY13" fmla="*/ 3664485 h 9056454"/>
                <a:gd name="connsiteX14" fmla="*/ 529220 w 9075400"/>
                <a:gd name="connsiteY14" fmla="*/ 2877085 h 9056454"/>
                <a:gd name="connsiteX15" fmla="*/ 3577220 w 9075400"/>
                <a:gd name="connsiteY15" fmla="*/ 362485 h 9056454"/>
                <a:gd name="connsiteX16" fmla="*/ 4441296 w 9075400"/>
                <a:gd name="connsiteY16" fmla="*/ 31810 h 9056454"/>
                <a:gd name="connsiteX17" fmla="*/ 5223995 w 9075400"/>
                <a:gd name="connsiteY17" fmla="*/ 46859 h 9056454"/>
                <a:gd name="connsiteX18" fmla="*/ 6104520 w 9075400"/>
                <a:gd name="connsiteY18" fmla="*/ 438685 h 9056454"/>
                <a:gd name="connsiteX19" fmla="*/ 6453070 w 9075400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3004 w 9075584"/>
                <a:gd name="connsiteY13" fmla="*/ 3664485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8180 w 9075584"/>
                <a:gd name="connsiteY13" fmla="*/ 3617910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07865 w 9030195"/>
                <a:gd name="connsiteY0" fmla="*/ 786285 h 9056452"/>
                <a:gd name="connsiteX1" fmla="*/ 8781816 w 9030195"/>
                <a:gd name="connsiteY1" fmla="*/ 3791485 h 9056452"/>
                <a:gd name="connsiteX2" fmla="*/ 9005715 w 9030195"/>
                <a:gd name="connsiteY2" fmla="*/ 4528085 h 9056452"/>
                <a:gd name="connsiteX3" fmla="*/ 8931390 w 9030195"/>
                <a:gd name="connsiteY3" fmla="*/ 5361110 h 9056452"/>
                <a:gd name="connsiteX4" fmla="*/ 8538617 w 9030195"/>
                <a:gd name="connsiteY4" fmla="*/ 6142886 h 9056452"/>
                <a:gd name="connsiteX5" fmla="*/ 5350941 w 9030195"/>
                <a:gd name="connsiteY5" fmla="*/ 8759061 h 9056452"/>
                <a:gd name="connsiteX6" fmla="*/ 4527790 w 9030195"/>
                <a:gd name="connsiteY6" fmla="*/ 9020110 h 9056452"/>
                <a:gd name="connsiteX7" fmla="*/ 3809065 w 9030195"/>
                <a:gd name="connsiteY7" fmla="*/ 9007409 h 9056452"/>
                <a:gd name="connsiteX8" fmla="*/ 3123741 w 9030195"/>
                <a:gd name="connsiteY8" fmla="*/ 8752010 h 9056452"/>
                <a:gd name="connsiteX9" fmla="*/ 2765791 w 9030195"/>
                <a:gd name="connsiteY9" fmla="*/ 8470261 h 9056452"/>
                <a:gd name="connsiteX10" fmla="*/ 359840 w 9030195"/>
                <a:gd name="connsiteY10" fmla="*/ 5543609 h 9056452"/>
                <a:gd name="connsiteX11" fmla="*/ 65391 w 9030195"/>
                <a:gd name="connsiteY11" fmla="*/ 4947185 h 9056452"/>
                <a:gd name="connsiteX12" fmla="*/ 1891 w 9030195"/>
                <a:gd name="connsiteY12" fmla="*/ 4410960 h 9056452"/>
                <a:gd name="connsiteX13" fmla="*/ 82791 w 9030195"/>
                <a:gd name="connsiteY13" fmla="*/ 3617910 h 9056452"/>
                <a:gd name="connsiteX14" fmla="*/ 484015 w 9030195"/>
                <a:gd name="connsiteY14" fmla="*/ 2877085 h 9056452"/>
                <a:gd name="connsiteX15" fmla="*/ 3532015 w 9030195"/>
                <a:gd name="connsiteY15" fmla="*/ 362485 h 9056452"/>
                <a:gd name="connsiteX16" fmla="*/ 4396091 w 9030195"/>
                <a:gd name="connsiteY16" fmla="*/ 31810 h 9056452"/>
                <a:gd name="connsiteX17" fmla="*/ 5178790 w 9030195"/>
                <a:gd name="connsiteY17" fmla="*/ 46859 h 9056452"/>
                <a:gd name="connsiteX18" fmla="*/ 6059315 w 9030195"/>
                <a:gd name="connsiteY18" fmla="*/ 438685 h 9056452"/>
                <a:gd name="connsiteX19" fmla="*/ 6407865 w 9030195"/>
                <a:gd name="connsiteY19" fmla="*/ 786285 h 9056452"/>
                <a:gd name="connsiteX0" fmla="*/ 6458382 w 9080712"/>
                <a:gd name="connsiteY0" fmla="*/ 786285 h 9056454"/>
                <a:gd name="connsiteX1" fmla="*/ 8832333 w 9080712"/>
                <a:gd name="connsiteY1" fmla="*/ 3791485 h 9056454"/>
                <a:gd name="connsiteX2" fmla="*/ 9056232 w 9080712"/>
                <a:gd name="connsiteY2" fmla="*/ 4528085 h 9056454"/>
                <a:gd name="connsiteX3" fmla="*/ 8981907 w 9080712"/>
                <a:gd name="connsiteY3" fmla="*/ 5361110 h 9056454"/>
                <a:gd name="connsiteX4" fmla="*/ 8589134 w 9080712"/>
                <a:gd name="connsiteY4" fmla="*/ 6142886 h 9056454"/>
                <a:gd name="connsiteX5" fmla="*/ 5401458 w 9080712"/>
                <a:gd name="connsiteY5" fmla="*/ 8759061 h 9056454"/>
                <a:gd name="connsiteX6" fmla="*/ 4578307 w 9080712"/>
                <a:gd name="connsiteY6" fmla="*/ 9020110 h 9056454"/>
                <a:gd name="connsiteX7" fmla="*/ 3859582 w 9080712"/>
                <a:gd name="connsiteY7" fmla="*/ 9007409 h 9056454"/>
                <a:gd name="connsiteX8" fmla="*/ 3174258 w 9080712"/>
                <a:gd name="connsiteY8" fmla="*/ 8752010 h 9056454"/>
                <a:gd name="connsiteX9" fmla="*/ 2816308 w 9080712"/>
                <a:gd name="connsiteY9" fmla="*/ 8470261 h 9056454"/>
                <a:gd name="connsiteX10" fmla="*/ 410357 w 9080712"/>
                <a:gd name="connsiteY10" fmla="*/ 5543609 h 9056454"/>
                <a:gd name="connsiteX11" fmla="*/ 115908 w 9080712"/>
                <a:gd name="connsiteY11" fmla="*/ 4947185 h 9056454"/>
                <a:gd name="connsiteX12" fmla="*/ 657 w 9080712"/>
                <a:gd name="connsiteY12" fmla="*/ 4379909 h 9056454"/>
                <a:gd name="connsiteX13" fmla="*/ 133308 w 9080712"/>
                <a:gd name="connsiteY13" fmla="*/ 3617910 h 9056454"/>
                <a:gd name="connsiteX14" fmla="*/ 534532 w 9080712"/>
                <a:gd name="connsiteY14" fmla="*/ 2877085 h 9056454"/>
                <a:gd name="connsiteX15" fmla="*/ 3582532 w 9080712"/>
                <a:gd name="connsiteY15" fmla="*/ 362485 h 9056454"/>
                <a:gd name="connsiteX16" fmla="*/ 4446608 w 9080712"/>
                <a:gd name="connsiteY16" fmla="*/ 31810 h 9056454"/>
                <a:gd name="connsiteX17" fmla="*/ 5229307 w 9080712"/>
                <a:gd name="connsiteY17" fmla="*/ 46859 h 9056454"/>
                <a:gd name="connsiteX18" fmla="*/ 6109832 w 9080712"/>
                <a:gd name="connsiteY18" fmla="*/ 438685 h 9056454"/>
                <a:gd name="connsiteX19" fmla="*/ 6458382 w 9080712"/>
                <a:gd name="connsiteY19" fmla="*/ 786285 h 9056454"/>
                <a:gd name="connsiteX0" fmla="*/ 6458820 w 9081150"/>
                <a:gd name="connsiteY0" fmla="*/ 786285 h 9056452"/>
                <a:gd name="connsiteX1" fmla="*/ 8832771 w 9081150"/>
                <a:gd name="connsiteY1" fmla="*/ 3791485 h 9056452"/>
                <a:gd name="connsiteX2" fmla="*/ 9056670 w 9081150"/>
                <a:gd name="connsiteY2" fmla="*/ 4528085 h 9056452"/>
                <a:gd name="connsiteX3" fmla="*/ 8982345 w 9081150"/>
                <a:gd name="connsiteY3" fmla="*/ 5361110 h 9056452"/>
                <a:gd name="connsiteX4" fmla="*/ 8589572 w 9081150"/>
                <a:gd name="connsiteY4" fmla="*/ 6142886 h 9056452"/>
                <a:gd name="connsiteX5" fmla="*/ 5401896 w 9081150"/>
                <a:gd name="connsiteY5" fmla="*/ 8759061 h 9056452"/>
                <a:gd name="connsiteX6" fmla="*/ 4578745 w 9081150"/>
                <a:gd name="connsiteY6" fmla="*/ 9020110 h 9056452"/>
                <a:gd name="connsiteX7" fmla="*/ 3860020 w 9081150"/>
                <a:gd name="connsiteY7" fmla="*/ 9007409 h 9056452"/>
                <a:gd name="connsiteX8" fmla="*/ 3174696 w 9081150"/>
                <a:gd name="connsiteY8" fmla="*/ 8752010 h 9056452"/>
                <a:gd name="connsiteX9" fmla="*/ 2816746 w 9081150"/>
                <a:gd name="connsiteY9" fmla="*/ 8470261 h 9056452"/>
                <a:gd name="connsiteX10" fmla="*/ 410795 w 9081150"/>
                <a:gd name="connsiteY10" fmla="*/ 5543609 h 9056452"/>
                <a:gd name="connsiteX11" fmla="*/ 116346 w 9081150"/>
                <a:gd name="connsiteY11" fmla="*/ 4947185 h 9056452"/>
                <a:gd name="connsiteX12" fmla="*/ 1095 w 9081150"/>
                <a:gd name="connsiteY12" fmla="*/ 4379909 h 9056452"/>
                <a:gd name="connsiteX13" fmla="*/ 133746 w 9081150"/>
                <a:gd name="connsiteY13" fmla="*/ 3617910 h 9056452"/>
                <a:gd name="connsiteX14" fmla="*/ 534970 w 9081150"/>
                <a:gd name="connsiteY14" fmla="*/ 2877085 h 9056452"/>
                <a:gd name="connsiteX15" fmla="*/ 3582970 w 9081150"/>
                <a:gd name="connsiteY15" fmla="*/ 362485 h 9056452"/>
                <a:gd name="connsiteX16" fmla="*/ 4447046 w 9081150"/>
                <a:gd name="connsiteY16" fmla="*/ 31810 h 9056452"/>
                <a:gd name="connsiteX17" fmla="*/ 5229745 w 9081150"/>
                <a:gd name="connsiteY17" fmla="*/ 46859 h 9056452"/>
                <a:gd name="connsiteX18" fmla="*/ 6110270 w 9081150"/>
                <a:gd name="connsiteY18" fmla="*/ 438685 h 9056452"/>
                <a:gd name="connsiteX19" fmla="*/ 6458820 w 9081150"/>
                <a:gd name="connsiteY19" fmla="*/ 786285 h 9056452"/>
                <a:gd name="connsiteX0" fmla="*/ 6458998 w 9081328"/>
                <a:gd name="connsiteY0" fmla="*/ 786285 h 9056454"/>
                <a:gd name="connsiteX1" fmla="*/ 8832949 w 9081328"/>
                <a:gd name="connsiteY1" fmla="*/ 3791485 h 9056454"/>
                <a:gd name="connsiteX2" fmla="*/ 9056848 w 9081328"/>
                <a:gd name="connsiteY2" fmla="*/ 4528085 h 9056454"/>
                <a:gd name="connsiteX3" fmla="*/ 8982523 w 9081328"/>
                <a:gd name="connsiteY3" fmla="*/ 5361110 h 9056454"/>
                <a:gd name="connsiteX4" fmla="*/ 8589750 w 9081328"/>
                <a:gd name="connsiteY4" fmla="*/ 6142886 h 9056454"/>
                <a:gd name="connsiteX5" fmla="*/ 5402074 w 9081328"/>
                <a:gd name="connsiteY5" fmla="*/ 8759061 h 9056454"/>
                <a:gd name="connsiteX6" fmla="*/ 4578923 w 9081328"/>
                <a:gd name="connsiteY6" fmla="*/ 9020110 h 9056454"/>
                <a:gd name="connsiteX7" fmla="*/ 3860198 w 9081328"/>
                <a:gd name="connsiteY7" fmla="*/ 9007409 h 9056454"/>
                <a:gd name="connsiteX8" fmla="*/ 3174874 w 9081328"/>
                <a:gd name="connsiteY8" fmla="*/ 8752010 h 9056454"/>
                <a:gd name="connsiteX9" fmla="*/ 2816924 w 9081328"/>
                <a:gd name="connsiteY9" fmla="*/ 8470261 h 9056454"/>
                <a:gd name="connsiteX10" fmla="*/ 410973 w 9081328"/>
                <a:gd name="connsiteY10" fmla="*/ 5543609 h 9056454"/>
                <a:gd name="connsiteX11" fmla="*/ 116524 w 9081328"/>
                <a:gd name="connsiteY11" fmla="*/ 4947185 h 9056454"/>
                <a:gd name="connsiteX12" fmla="*/ 1273 w 9081328"/>
                <a:gd name="connsiteY12" fmla="*/ 4379909 h 9056454"/>
                <a:gd name="connsiteX13" fmla="*/ 118399 w 9081328"/>
                <a:gd name="connsiteY13" fmla="*/ 3612735 h 9056454"/>
                <a:gd name="connsiteX14" fmla="*/ 535148 w 9081328"/>
                <a:gd name="connsiteY14" fmla="*/ 2877085 h 9056454"/>
                <a:gd name="connsiteX15" fmla="*/ 3583148 w 9081328"/>
                <a:gd name="connsiteY15" fmla="*/ 362485 h 9056454"/>
                <a:gd name="connsiteX16" fmla="*/ 4447224 w 9081328"/>
                <a:gd name="connsiteY16" fmla="*/ 31810 h 9056454"/>
                <a:gd name="connsiteX17" fmla="*/ 5229923 w 9081328"/>
                <a:gd name="connsiteY17" fmla="*/ 46859 h 9056454"/>
                <a:gd name="connsiteX18" fmla="*/ 6110448 w 9081328"/>
                <a:gd name="connsiteY18" fmla="*/ 438685 h 9056454"/>
                <a:gd name="connsiteX19" fmla="*/ 6458998 w 9081328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3676"/>
                <a:gd name="connsiteY0" fmla="*/ 786285 h 9056452"/>
                <a:gd name="connsiteX1" fmla="*/ 8833661 w 9083676"/>
                <a:gd name="connsiteY1" fmla="*/ 3791485 h 9056452"/>
                <a:gd name="connsiteX2" fmla="*/ 9057560 w 9083676"/>
                <a:gd name="connsiteY2" fmla="*/ 4528085 h 9056452"/>
                <a:gd name="connsiteX3" fmla="*/ 8990998 w 9083676"/>
                <a:gd name="connsiteY3" fmla="*/ 5361110 h 9056452"/>
                <a:gd name="connsiteX4" fmla="*/ 8590462 w 9083676"/>
                <a:gd name="connsiteY4" fmla="*/ 6142886 h 9056452"/>
                <a:gd name="connsiteX5" fmla="*/ 5402786 w 9083676"/>
                <a:gd name="connsiteY5" fmla="*/ 8759061 h 9056452"/>
                <a:gd name="connsiteX6" fmla="*/ 4579635 w 9083676"/>
                <a:gd name="connsiteY6" fmla="*/ 9020110 h 9056452"/>
                <a:gd name="connsiteX7" fmla="*/ 3860910 w 9083676"/>
                <a:gd name="connsiteY7" fmla="*/ 9007409 h 9056452"/>
                <a:gd name="connsiteX8" fmla="*/ 3175586 w 9083676"/>
                <a:gd name="connsiteY8" fmla="*/ 8752010 h 9056452"/>
                <a:gd name="connsiteX9" fmla="*/ 2817636 w 9083676"/>
                <a:gd name="connsiteY9" fmla="*/ 8470261 h 9056452"/>
                <a:gd name="connsiteX10" fmla="*/ 411685 w 9083676"/>
                <a:gd name="connsiteY10" fmla="*/ 5543609 h 9056452"/>
                <a:gd name="connsiteX11" fmla="*/ 117236 w 9083676"/>
                <a:gd name="connsiteY11" fmla="*/ 4947185 h 9056452"/>
                <a:gd name="connsiteX12" fmla="*/ 1985 w 9083676"/>
                <a:gd name="connsiteY12" fmla="*/ 4379909 h 9056452"/>
                <a:gd name="connsiteX13" fmla="*/ 119111 w 9083676"/>
                <a:gd name="connsiteY13" fmla="*/ 3612735 h 9056452"/>
                <a:gd name="connsiteX14" fmla="*/ 556561 w 9083676"/>
                <a:gd name="connsiteY14" fmla="*/ 2835685 h 9056452"/>
                <a:gd name="connsiteX15" fmla="*/ 3583860 w 9083676"/>
                <a:gd name="connsiteY15" fmla="*/ 362485 h 9056452"/>
                <a:gd name="connsiteX16" fmla="*/ 4447936 w 9083676"/>
                <a:gd name="connsiteY16" fmla="*/ 31810 h 9056452"/>
                <a:gd name="connsiteX17" fmla="*/ 5230635 w 9083676"/>
                <a:gd name="connsiteY17" fmla="*/ 46859 h 9056452"/>
                <a:gd name="connsiteX18" fmla="*/ 6111160 w 9083676"/>
                <a:gd name="connsiteY18" fmla="*/ 438685 h 9056452"/>
                <a:gd name="connsiteX19" fmla="*/ 6459710 w 9083676"/>
                <a:gd name="connsiteY19" fmla="*/ 786285 h 9056452"/>
                <a:gd name="connsiteX0" fmla="*/ 6459710 w 9080260"/>
                <a:gd name="connsiteY0" fmla="*/ 786285 h 9056454"/>
                <a:gd name="connsiteX1" fmla="*/ 8833661 w 9080260"/>
                <a:gd name="connsiteY1" fmla="*/ 3791485 h 9056454"/>
                <a:gd name="connsiteX2" fmla="*/ 9057560 w 9080260"/>
                <a:gd name="connsiteY2" fmla="*/ 4528085 h 9056454"/>
                <a:gd name="connsiteX3" fmla="*/ 8990998 w 9080260"/>
                <a:gd name="connsiteY3" fmla="*/ 5361110 h 9056454"/>
                <a:gd name="connsiteX4" fmla="*/ 8590462 w 9080260"/>
                <a:gd name="connsiteY4" fmla="*/ 6142886 h 9056454"/>
                <a:gd name="connsiteX5" fmla="*/ 5402786 w 9080260"/>
                <a:gd name="connsiteY5" fmla="*/ 8759061 h 9056454"/>
                <a:gd name="connsiteX6" fmla="*/ 4579635 w 9080260"/>
                <a:gd name="connsiteY6" fmla="*/ 9020110 h 9056454"/>
                <a:gd name="connsiteX7" fmla="*/ 3860910 w 9080260"/>
                <a:gd name="connsiteY7" fmla="*/ 9007409 h 9056454"/>
                <a:gd name="connsiteX8" fmla="*/ 3175586 w 9080260"/>
                <a:gd name="connsiteY8" fmla="*/ 8752010 h 9056454"/>
                <a:gd name="connsiteX9" fmla="*/ 2817636 w 9080260"/>
                <a:gd name="connsiteY9" fmla="*/ 8470261 h 9056454"/>
                <a:gd name="connsiteX10" fmla="*/ 411685 w 9080260"/>
                <a:gd name="connsiteY10" fmla="*/ 5543609 h 9056454"/>
                <a:gd name="connsiteX11" fmla="*/ 117236 w 9080260"/>
                <a:gd name="connsiteY11" fmla="*/ 4947185 h 9056454"/>
                <a:gd name="connsiteX12" fmla="*/ 1985 w 9080260"/>
                <a:gd name="connsiteY12" fmla="*/ 4379909 h 9056454"/>
                <a:gd name="connsiteX13" fmla="*/ 119111 w 9080260"/>
                <a:gd name="connsiteY13" fmla="*/ 3612735 h 9056454"/>
                <a:gd name="connsiteX14" fmla="*/ 556561 w 9080260"/>
                <a:gd name="connsiteY14" fmla="*/ 2835685 h 9056454"/>
                <a:gd name="connsiteX15" fmla="*/ 3583860 w 9080260"/>
                <a:gd name="connsiteY15" fmla="*/ 362485 h 9056454"/>
                <a:gd name="connsiteX16" fmla="*/ 4447936 w 9080260"/>
                <a:gd name="connsiteY16" fmla="*/ 31810 h 9056454"/>
                <a:gd name="connsiteX17" fmla="*/ 5230635 w 9080260"/>
                <a:gd name="connsiteY17" fmla="*/ 46859 h 9056454"/>
                <a:gd name="connsiteX18" fmla="*/ 6111160 w 9080260"/>
                <a:gd name="connsiteY18" fmla="*/ 438685 h 9056454"/>
                <a:gd name="connsiteX19" fmla="*/ 6459710 w 9080260"/>
                <a:gd name="connsiteY19" fmla="*/ 786285 h 90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80260" h="9056454">
                  <a:moveTo>
                    <a:pt x="6459710" y="786285"/>
                  </a:moveTo>
                  <a:cubicBezTo>
                    <a:pt x="7273453" y="1772493"/>
                    <a:pt x="8791000" y="3560833"/>
                    <a:pt x="8833661" y="3791485"/>
                  </a:cubicBezTo>
                  <a:cubicBezTo>
                    <a:pt x="8968670" y="4016318"/>
                    <a:pt x="9031228" y="4277377"/>
                    <a:pt x="9057560" y="4528085"/>
                  </a:cubicBezTo>
                  <a:cubicBezTo>
                    <a:pt x="9117312" y="4797135"/>
                    <a:pt x="9046393" y="5111466"/>
                    <a:pt x="8990998" y="5361110"/>
                  </a:cubicBezTo>
                  <a:cubicBezTo>
                    <a:pt x="8927349" y="5582027"/>
                    <a:pt x="8767963" y="5936202"/>
                    <a:pt x="8590462" y="6142886"/>
                  </a:cubicBezTo>
                  <a:cubicBezTo>
                    <a:pt x="7836681" y="6952845"/>
                    <a:pt x="6332518" y="8057780"/>
                    <a:pt x="5402786" y="8759061"/>
                  </a:cubicBezTo>
                  <a:cubicBezTo>
                    <a:pt x="5131851" y="8909903"/>
                    <a:pt x="4876444" y="8993470"/>
                    <a:pt x="4579635" y="9020110"/>
                  </a:cubicBezTo>
                  <a:cubicBezTo>
                    <a:pt x="4336610" y="9064177"/>
                    <a:pt x="4103935" y="9077193"/>
                    <a:pt x="3860910" y="9007409"/>
                  </a:cubicBezTo>
                  <a:cubicBezTo>
                    <a:pt x="3610044" y="8970576"/>
                    <a:pt x="3400577" y="8871644"/>
                    <a:pt x="3175586" y="8752010"/>
                  </a:cubicBezTo>
                  <a:lnTo>
                    <a:pt x="2817636" y="8470261"/>
                  </a:lnTo>
                  <a:lnTo>
                    <a:pt x="411685" y="5543609"/>
                  </a:lnTo>
                  <a:cubicBezTo>
                    <a:pt x="284210" y="5343077"/>
                    <a:pt x="172261" y="5152893"/>
                    <a:pt x="117236" y="4947185"/>
                  </a:cubicBezTo>
                  <a:cubicBezTo>
                    <a:pt x="63295" y="4770168"/>
                    <a:pt x="-6173" y="4546576"/>
                    <a:pt x="1985" y="4379909"/>
                  </a:cubicBezTo>
                  <a:cubicBezTo>
                    <a:pt x="-10724" y="4084508"/>
                    <a:pt x="38668" y="3861561"/>
                    <a:pt x="119111" y="3612735"/>
                  </a:cubicBezTo>
                  <a:cubicBezTo>
                    <a:pt x="216626" y="3315767"/>
                    <a:pt x="365895" y="3039502"/>
                    <a:pt x="556561" y="2835685"/>
                  </a:cubicBezTo>
                  <a:cubicBezTo>
                    <a:pt x="1520811" y="1956085"/>
                    <a:pt x="2598911" y="1133409"/>
                    <a:pt x="3583860" y="362485"/>
                  </a:cubicBezTo>
                  <a:cubicBezTo>
                    <a:pt x="3863260" y="183260"/>
                    <a:pt x="4153011" y="55785"/>
                    <a:pt x="4447936" y="31810"/>
                  </a:cubicBezTo>
                  <a:cubicBezTo>
                    <a:pt x="4734711" y="-28724"/>
                    <a:pt x="4990435" y="9067"/>
                    <a:pt x="5230635" y="46859"/>
                  </a:cubicBezTo>
                  <a:cubicBezTo>
                    <a:pt x="5570718" y="105017"/>
                    <a:pt x="5869403" y="261500"/>
                    <a:pt x="6111160" y="438685"/>
                  </a:cubicBezTo>
                  <a:cubicBezTo>
                    <a:pt x="6258394" y="545927"/>
                    <a:pt x="6353877" y="663518"/>
                    <a:pt x="6459710" y="78628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9E8662B-56FF-4886-A97C-46AE781C7126}"/>
                </a:ext>
              </a:extLst>
            </p:cNvPr>
            <p:cNvSpPr/>
            <p:nvPr/>
          </p:nvSpPr>
          <p:spPr>
            <a:xfrm>
              <a:off x="-5996497" y="-1469122"/>
              <a:ext cx="5209224" cy="5195566"/>
            </a:xfrm>
            <a:custGeom>
              <a:avLst/>
              <a:gdLst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75175 h 9055575"/>
                <a:gd name="connsiteX1" fmla="*/ 8826500 w 9029700"/>
                <a:gd name="connsiteY1" fmla="*/ 3759675 h 9055575"/>
                <a:gd name="connsiteX2" fmla="*/ 9029700 w 9029700"/>
                <a:gd name="connsiteY2" fmla="*/ 4496275 h 9055575"/>
                <a:gd name="connsiteX3" fmla="*/ 8991600 w 9029700"/>
                <a:gd name="connsiteY3" fmla="*/ 5334475 h 9055575"/>
                <a:gd name="connsiteX4" fmla="*/ 8686800 w 9029700"/>
                <a:gd name="connsiteY4" fmla="*/ 6007575 h 9055575"/>
                <a:gd name="connsiteX5" fmla="*/ 5359400 w 9029700"/>
                <a:gd name="connsiteY5" fmla="*/ 8763475 h 9055575"/>
                <a:gd name="connsiteX6" fmla="*/ 4546600 w 9029700"/>
                <a:gd name="connsiteY6" fmla="*/ 9055575 h 9055575"/>
                <a:gd name="connsiteX7" fmla="*/ 3822700 w 9029700"/>
                <a:gd name="connsiteY7" fmla="*/ 9042875 h 9055575"/>
                <a:gd name="connsiteX8" fmla="*/ 3111500 w 9029700"/>
                <a:gd name="connsiteY8" fmla="*/ 8725375 h 9055575"/>
                <a:gd name="connsiteX9" fmla="*/ 2743200 w 9029700"/>
                <a:gd name="connsiteY9" fmla="*/ 8433275 h 9055575"/>
                <a:gd name="connsiteX10" fmla="*/ 368300 w 9029700"/>
                <a:gd name="connsiteY10" fmla="*/ 5537675 h 9055575"/>
                <a:gd name="connsiteX11" fmla="*/ 63500 w 9029700"/>
                <a:gd name="connsiteY11" fmla="*/ 4915375 h 9055575"/>
                <a:gd name="connsiteX12" fmla="*/ 0 w 9029700"/>
                <a:gd name="connsiteY12" fmla="*/ 4394675 h 9055575"/>
                <a:gd name="connsiteX13" fmla="*/ 101600 w 9029700"/>
                <a:gd name="connsiteY13" fmla="*/ 3632675 h 9055575"/>
                <a:gd name="connsiteX14" fmla="*/ 508000 w 9029700"/>
                <a:gd name="connsiteY14" fmla="*/ 2845275 h 9055575"/>
                <a:gd name="connsiteX15" fmla="*/ 3556000 w 9029700"/>
                <a:gd name="connsiteY15" fmla="*/ 330675 h 9055575"/>
                <a:gd name="connsiteX16" fmla="*/ 4420076 w 9029700"/>
                <a:gd name="connsiteY16" fmla="*/ 0 h 9055575"/>
                <a:gd name="connsiteX17" fmla="*/ 5156200 w 9029700"/>
                <a:gd name="connsiteY17" fmla="*/ 51275 h 9055575"/>
                <a:gd name="connsiteX18" fmla="*/ 6083300 w 9029700"/>
                <a:gd name="connsiteY18" fmla="*/ 406875 h 9055575"/>
                <a:gd name="connsiteX19" fmla="*/ 6400800 w 9029700"/>
                <a:gd name="connsiteY19" fmla="*/ 775175 h 9055575"/>
                <a:gd name="connsiteX0" fmla="*/ 6400800 w 9029700"/>
                <a:gd name="connsiteY0" fmla="*/ 795153 h 9075553"/>
                <a:gd name="connsiteX1" fmla="*/ 8826500 w 9029700"/>
                <a:gd name="connsiteY1" fmla="*/ 3779653 h 9075553"/>
                <a:gd name="connsiteX2" fmla="*/ 9029700 w 9029700"/>
                <a:gd name="connsiteY2" fmla="*/ 4516253 h 9075553"/>
                <a:gd name="connsiteX3" fmla="*/ 8991600 w 9029700"/>
                <a:gd name="connsiteY3" fmla="*/ 5354453 h 9075553"/>
                <a:gd name="connsiteX4" fmla="*/ 8686800 w 9029700"/>
                <a:gd name="connsiteY4" fmla="*/ 6027553 h 9075553"/>
                <a:gd name="connsiteX5" fmla="*/ 5359400 w 9029700"/>
                <a:gd name="connsiteY5" fmla="*/ 8783453 h 9075553"/>
                <a:gd name="connsiteX6" fmla="*/ 4546600 w 9029700"/>
                <a:gd name="connsiteY6" fmla="*/ 9075553 h 9075553"/>
                <a:gd name="connsiteX7" fmla="*/ 3822700 w 9029700"/>
                <a:gd name="connsiteY7" fmla="*/ 9062853 h 9075553"/>
                <a:gd name="connsiteX8" fmla="*/ 3111500 w 9029700"/>
                <a:gd name="connsiteY8" fmla="*/ 8745353 h 9075553"/>
                <a:gd name="connsiteX9" fmla="*/ 2743200 w 9029700"/>
                <a:gd name="connsiteY9" fmla="*/ 8453253 h 9075553"/>
                <a:gd name="connsiteX10" fmla="*/ 368300 w 9029700"/>
                <a:gd name="connsiteY10" fmla="*/ 5557653 h 9075553"/>
                <a:gd name="connsiteX11" fmla="*/ 63500 w 9029700"/>
                <a:gd name="connsiteY11" fmla="*/ 4935353 h 9075553"/>
                <a:gd name="connsiteX12" fmla="*/ 0 w 9029700"/>
                <a:gd name="connsiteY12" fmla="*/ 4414653 h 9075553"/>
                <a:gd name="connsiteX13" fmla="*/ 101600 w 9029700"/>
                <a:gd name="connsiteY13" fmla="*/ 3652653 h 9075553"/>
                <a:gd name="connsiteX14" fmla="*/ 508000 w 9029700"/>
                <a:gd name="connsiteY14" fmla="*/ 2865253 h 9075553"/>
                <a:gd name="connsiteX15" fmla="*/ 3556000 w 9029700"/>
                <a:gd name="connsiteY15" fmla="*/ 350653 h 9075553"/>
                <a:gd name="connsiteX16" fmla="*/ 4420076 w 9029700"/>
                <a:gd name="connsiteY16" fmla="*/ 19978 h 9075553"/>
                <a:gd name="connsiteX17" fmla="*/ 5156200 w 9029700"/>
                <a:gd name="connsiteY17" fmla="*/ 71253 h 9075553"/>
                <a:gd name="connsiteX18" fmla="*/ 6083300 w 9029700"/>
                <a:gd name="connsiteY18" fmla="*/ 426853 h 9075553"/>
                <a:gd name="connsiteX19" fmla="*/ 6400800 w 9029700"/>
                <a:gd name="connsiteY19" fmla="*/ 795153 h 9075553"/>
                <a:gd name="connsiteX0" fmla="*/ 6400800 w 9029700"/>
                <a:gd name="connsiteY0" fmla="*/ 801986 h 9082386"/>
                <a:gd name="connsiteX1" fmla="*/ 8826500 w 9029700"/>
                <a:gd name="connsiteY1" fmla="*/ 3786486 h 9082386"/>
                <a:gd name="connsiteX2" fmla="*/ 9029700 w 9029700"/>
                <a:gd name="connsiteY2" fmla="*/ 4523086 h 9082386"/>
                <a:gd name="connsiteX3" fmla="*/ 8991600 w 9029700"/>
                <a:gd name="connsiteY3" fmla="*/ 5361286 h 9082386"/>
                <a:gd name="connsiteX4" fmla="*/ 8686800 w 9029700"/>
                <a:gd name="connsiteY4" fmla="*/ 6034386 h 9082386"/>
                <a:gd name="connsiteX5" fmla="*/ 5359400 w 9029700"/>
                <a:gd name="connsiteY5" fmla="*/ 8790286 h 9082386"/>
                <a:gd name="connsiteX6" fmla="*/ 4546600 w 9029700"/>
                <a:gd name="connsiteY6" fmla="*/ 9082386 h 9082386"/>
                <a:gd name="connsiteX7" fmla="*/ 3822700 w 9029700"/>
                <a:gd name="connsiteY7" fmla="*/ 9069686 h 9082386"/>
                <a:gd name="connsiteX8" fmla="*/ 3111500 w 9029700"/>
                <a:gd name="connsiteY8" fmla="*/ 8752186 h 9082386"/>
                <a:gd name="connsiteX9" fmla="*/ 2743200 w 9029700"/>
                <a:gd name="connsiteY9" fmla="*/ 8460086 h 9082386"/>
                <a:gd name="connsiteX10" fmla="*/ 368300 w 9029700"/>
                <a:gd name="connsiteY10" fmla="*/ 5564486 h 9082386"/>
                <a:gd name="connsiteX11" fmla="*/ 63500 w 9029700"/>
                <a:gd name="connsiteY11" fmla="*/ 4942186 h 9082386"/>
                <a:gd name="connsiteX12" fmla="*/ 0 w 9029700"/>
                <a:gd name="connsiteY12" fmla="*/ 4421486 h 9082386"/>
                <a:gd name="connsiteX13" fmla="*/ 101600 w 9029700"/>
                <a:gd name="connsiteY13" fmla="*/ 3659486 h 9082386"/>
                <a:gd name="connsiteX14" fmla="*/ 508000 w 9029700"/>
                <a:gd name="connsiteY14" fmla="*/ 2872086 h 9082386"/>
                <a:gd name="connsiteX15" fmla="*/ 3556000 w 9029700"/>
                <a:gd name="connsiteY15" fmla="*/ 357486 h 9082386"/>
                <a:gd name="connsiteX16" fmla="*/ 4420076 w 9029700"/>
                <a:gd name="connsiteY16" fmla="*/ 26811 h 9082386"/>
                <a:gd name="connsiteX17" fmla="*/ 5202775 w 9029700"/>
                <a:gd name="connsiteY17" fmla="*/ 41860 h 9082386"/>
                <a:gd name="connsiteX18" fmla="*/ 6083300 w 9029700"/>
                <a:gd name="connsiteY18" fmla="*/ 433686 h 9082386"/>
                <a:gd name="connsiteX19" fmla="*/ 6400800 w 9029700"/>
                <a:gd name="connsiteY19" fmla="*/ 801986 h 9082386"/>
                <a:gd name="connsiteX0" fmla="*/ 6400800 w 9029700"/>
                <a:gd name="connsiteY0" fmla="*/ 806983 h 9087383"/>
                <a:gd name="connsiteX1" fmla="*/ 8826500 w 9029700"/>
                <a:gd name="connsiteY1" fmla="*/ 3791483 h 9087383"/>
                <a:gd name="connsiteX2" fmla="*/ 9029700 w 9029700"/>
                <a:gd name="connsiteY2" fmla="*/ 4528083 h 9087383"/>
                <a:gd name="connsiteX3" fmla="*/ 8991600 w 9029700"/>
                <a:gd name="connsiteY3" fmla="*/ 5366283 h 9087383"/>
                <a:gd name="connsiteX4" fmla="*/ 8686800 w 9029700"/>
                <a:gd name="connsiteY4" fmla="*/ 6039383 h 9087383"/>
                <a:gd name="connsiteX5" fmla="*/ 5359400 w 9029700"/>
                <a:gd name="connsiteY5" fmla="*/ 8795283 h 9087383"/>
                <a:gd name="connsiteX6" fmla="*/ 4546600 w 9029700"/>
                <a:gd name="connsiteY6" fmla="*/ 9087383 h 9087383"/>
                <a:gd name="connsiteX7" fmla="*/ 3822700 w 9029700"/>
                <a:gd name="connsiteY7" fmla="*/ 9074683 h 9087383"/>
                <a:gd name="connsiteX8" fmla="*/ 3111500 w 9029700"/>
                <a:gd name="connsiteY8" fmla="*/ 8757183 h 9087383"/>
                <a:gd name="connsiteX9" fmla="*/ 2743200 w 9029700"/>
                <a:gd name="connsiteY9" fmla="*/ 8465083 h 9087383"/>
                <a:gd name="connsiteX10" fmla="*/ 368300 w 9029700"/>
                <a:gd name="connsiteY10" fmla="*/ 5569483 h 9087383"/>
                <a:gd name="connsiteX11" fmla="*/ 63500 w 9029700"/>
                <a:gd name="connsiteY11" fmla="*/ 4947183 h 9087383"/>
                <a:gd name="connsiteX12" fmla="*/ 0 w 9029700"/>
                <a:gd name="connsiteY12" fmla="*/ 4426483 h 9087383"/>
                <a:gd name="connsiteX13" fmla="*/ 101600 w 9029700"/>
                <a:gd name="connsiteY13" fmla="*/ 3664483 h 9087383"/>
                <a:gd name="connsiteX14" fmla="*/ 508000 w 9029700"/>
                <a:gd name="connsiteY14" fmla="*/ 2877083 h 9087383"/>
                <a:gd name="connsiteX15" fmla="*/ 3556000 w 9029700"/>
                <a:gd name="connsiteY15" fmla="*/ 362483 h 9087383"/>
                <a:gd name="connsiteX16" fmla="*/ 4420076 w 9029700"/>
                <a:gd name="connsiteY16" fmla="*/ 31808 h 9087383"/>
                <a:gd name="connsiteX17" fmla="*/ 5202775 w 9029700"/>
                <a:gd name="connsiteY17" fmla="*/ 46857 h 9087383"/>
                <a:gd name="connsiteX18" fmla="*/ 6083300 w 9029700"/>
                <a:gd name="connsiteY18" fmla="*/ 438683 h 9087383"/>
                <a:gd name="connsiteX19" fmla="*/ 6400800 w 9029700"/>
                <a:gd name="connsiteY19" fmla="*/ 806983 h 9087383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50747"/>
                <a:gd name="connsiteY0" fmla="*/ 786285 h 9087385"/>
                <a:gd name="connsiteX1" fmla="*/ 8805801 w 9050747"/>
                <a:gd name="connsiteY1" fmla="*/ 3791485 h 9087385"/>
                <a:gd name="connsiteX2" fmla="*/ 9029700 w 9050747"/>
                <a:gd name="connsiteY2" fmla="*/ 4528085 h 9087385"/>
                <a:gd name="connsiteX3" fmla="*/ 8991600 w 9050747"/>
                <a:gd name="connsiteY3" fmla="*/ 5366285 h 9087385"/>
                <a:gd name="connsiteX4" fmla="*/ 8686800 w 9050747"/>
                <a:gd name="connsiteY4" fmla="*/ 6039385 h 9087385"/>
                <a:gd name="connsiteX5" fmla="*/ 5359400 w 9050747"/>
                <a:gd name="connsiteY5" fmla="*/ 8795285 h 9087385"/>
                <a:gd name="connsiteX6" fmla="*/ 4546600 w 9050747"/>
                <a:gd name="connsiteY6" fmla="*/ 9087385 h 9087385"/>
                <a:gd name="connsiteX7" fmla="*/ 3822700 w 9050747"/>
                <a:gd name="connsiteY7" fmla="*/ 9074685 h 9087385"/>
                <a:gd name="connsiteX8" fmla="*/ 3111500 w 9050747"/>
                <a:gd name="connsiteY8" fmla="*/ 8757185 h 9087385"/>
                <a:gd name="connsiteX9" fmla="*/ 2743200 w 9050747"/>
                <a:gd name="connsiteY9" fmla="*/ 8465085 h 9087385"/>
                <a:gd name="connsiteX10" fmla="*/ 368300 w 9050747"/>
                <a:gd name="connsiteY10" fmla="*/ 5569485 h 9087385"/>
                <a:gd name="connsiteX11" fmla="*/ 63500 w 9050747"/>
                <a:gd name="connsiteY11" fmla="*/ 4947185 h 9087385"/>
                <a:gd name="connsiteX12" fmla="*/ 0 w 9050747"/>
                <a:gd name="connsiteY12" fmla="*/ 4426485 h 9087385"/>
                <a:gd name="connsiteX13" fmla="*/ 101600 w 9050747"/>
                <a:gd name="connsiteY13" fmla="*/ 3664485 h 9087385"/>
                <a:gd name="connsiteX14" fmla="*/ 508000 w 9050747"/>
                <a:gd name="connsiteY14" fmla="*/ 2877085 h 9087385"/>
                <a:gd name="connsiteX15" fmla="*/ 3556000 w 9050747"/>
                <a:gd name="connsiteY15" fmla="*/ 362485 h 9087385"/>
                <a:gd name="connsiteX16" fmla="*/ 4420076 w 9050747"/>
                <a:gd name="connsiteY16" fmla="*/ 31810 h 9087385"/>
                <a:gd name="connsiteX17" fmla="*/ 5202775 w 9050747"/>
                <a:gd name="connsiteY17" fmla="*/ 46859 h 9087385"/>
                <a:gd name="connsiteX18" fmla="*/ 6083300 w 9050747"/>
                <a:gd name="connsiteY18" fmla="*/ 438685 h 9087385"/>
                <a:gd name="connsiteX19" fmla="*/ 6431850 w 9050747"/>
                <a:gd name="connsiteY19" fmla="*/ 786285 h 9087385"/>
                <a:gd name="connsiteX0" fmla="*/ 6431850 w 9046141"/>
                <a:gd name="connsiteY0" fmla="*/ 786285 h 9087385"/>
                <a:gd name="connsiteX1" fmla="*/ 8805801 w 9046141"/>
                <a:gd name="connsiteY1" fmla="*/ 3791485 h 9087385"/>
                <a:gd name="connsiteX2" fmla="*/ 9029700 w 9046141"/>
                <a:gd name="connsiteY2" fmla="*/ 4528085 h 9087385"/>
                <a:gd name="connsiteX3" fmla="*/ 8955375 w 9046141"/>
                <a:gd name="connsiteY3" fmla="*/ 5361110 h 9087385"/>
                <a:gd name="connsiteX4" fmla="*/ 8686800 w 9046141"/>
                <a:gd name="connsiteY4" fmla="*/ 6039385 h 9087385"/>
                <a:gd name="connsiteX5" fmla="*/ 5359400 w 9046141"/>
                <a:gd name="connsiteY5" fmla="*/ 8795285 h 9087385"/>
                <a:gd name="connsiteX6" fmla="*/ 4546600 w 9046141"/>
                <a:gd name="connsiteY6" fmla="*/ 9087385 h 9087385"/>
                <a:gd name="connsiteX7" fmla="*/ 3822700 w 9046141"/>
                <a:gd name="connsiteY7" fmla="*/ 9074685 h 9087385"/>
                <a:gd name="connsiteX8" fmla="*/ 3111500 w 9046141"/>
                <a:gd name="connsiteY8" fmla="*/ 8757185 h 9087385"/>
                <a:gd name="connsiteX9" fmla="*/ 2743200 w 9046141"/>
                <a:gd name="connsiteY9" fmla="*/ 8465085 h 9087385"/>
                <a:gd name="connsiteX10" fmla="*/ 368300 w 9046141"/>
                <a:gd name="connsiteY10" fmla="*/ 5569485 h 9087385"/>
                <a:gd name="connsiteX11" fmla="*/ 63500 w 9046141"/>
                <a:gd name="connsiteY11" fmla="*/ 4947185 h 9087385"/>
                <a:gd name="connsiteX12" fmla="*/ 0 w 9046141"/>
                <a:gd name="connsiteY12" fmla="*/ 4426485 h 9087385"/>
                <a:gd name="connsiteX13" fmla="*/ 101600 w 9046141"/>
                <a:gd name="connsiteY13" fmla="*/ 3664485 h 9087385"/>
                <a:gd name="connsiteX14" fmla="*/ 508000 w 9046141"/>
                <a:gd name="connsiteY14" fmla="*/ 2877085 h 9087385"/>
                <a:gd name="connsiteX15" fmla="*/ 3556000 w 9046141"/>
                <a:gd name="connsiteY15" fmla="*/ 362485 h 9087385"/>
                <a:gd name="connsiteX16" fmla="*/ 4420076 w 9046141"/>
                <a:gd name="connsiteY16" fmla="*/ 31810 h 9087385"/>
                <a:gd name="connsiteX17" fmla="*/ 5202775 w 9046141"/>
                <a:gd name="connsiteY17" fmla="*/ 46859 h 9087385"/>
                <a:gd name="connsiteX18" fmla="*/ 6083300 w 9046141"/>
                <a:gd name="connsiteY18" fmla="*/ 438685 h 9087385"/>
                <a:gd name="connsiteX19" fmla="*/ 6431850 w 9046141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45401 w 9054180"/>
                <a:gd name="connsiteY4" fmla="*/ 6013510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43875 w 9054180"/>
                <a:gd name="connsiteY5" fmla="*/ 87383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45985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34210"/>
                <a:gd name="connsiteX1" fmla="*/ 8805801 w 9054180"/>
                <a:gd name="connsiteY1" fmla="*/ 3791485 h 9034210"/>
                <a:gd name="connsiteX2" fmla="*/ 9029700 w 9054180"/>
                <a:gd name="connsiteY2" fmla="*/ 4528085 h 9034210"/>
                <a:gd name="connsiteX3" fmla="*/ 8955375 w 9054180"/>
                <a:gd name="connsiteY3" fmla="*/ 5361110 h 9034210"/>
                <a:gd name="connsiteX4" fmla="*/ 8562602 w 9054180"/>
                <a:gd name="connsiteY4" fmla="*/ 6142886 h 9034210"/>
                <a:gd name="connsiteX5" fmla="*/ 5374926 w 9054180"/>
                <a:gd name="connsiteY5" fmla="*/ 8759061 h 9034210"/>
                <a:gd name="connsiteX6" fmla="*/ 4551775 w 9054180"/>
                <a:gd name="connsiteY6" fmla="*/ 9020110 h 9034210"/>
                <a:gd name="connsiteX7" fmla="*/ 3833050 w 9054180"/>
                <a:gd name="connsiteY7" fmla="*/ 9007409 h 9034210"/>
                <a:gd name="connsiteX8" fmla="*/ 3111500 w 9054180"/>
                <a:gd name="connsiteY8" fmla="*/ 8757185 h 9034210"/>
                <a:gd name="connsiteX9" fmla="*/ 2743200 w 9054180"/>
                <a:gd name="connsiteY9" fmla="*/ 8465085 h 9034210"/>
                <a:gd name="connsiteX10" fmla="*/ 368300 w 9054180"/>
                <a:gd name="connsiteY10" fmla="*/ 5569485 h 9034210"/>
                <a:gd name="connsiteX11" fmla="*/ 63500 w 9054180"/>
                <a:gd name="connsiteY11" fmla="*/ 4947185 h 9034210"/>
                <a:gd name="connsiteX12" fmla="*/ 0 w 9054180"/>
                <a:gd name="connsiteY12" fmla="*/ 4426485 h 9034210"/>
                <a:gd name="connsiteX13" fmla="*/ 101600 w 9054180"/>
                <a:gd name="connsiteY13" fmla="*/ 3664485 h 9034210"/>
                <a:gd name="connsiteX14" fmla="*/ 508000 w 9054180"/>
                <a:gd name="connsiteY14" fmla="*/ 2877085 h 9034210"/>
                <a:gd name="connsiteX15" fmla="*/ 3556000 w 9054180"/>
                <a:gd name="connsiteY15" fmla="*/ 362485 h 9034210"/>
                <a:gd name="connsiteX16" fmla="*/ 4420076 w 9054180"/>
                <a:gd name="connsiteY16" fmla="*/ 31810 h 9034210"/>
                <a:gd name="connsiteX17" fmla="*/ 5202775 w 9054180"/>
                <a:gd name="connsiteY17" fmla="*/ 46859 h 9034210"/>
                <a:gd name="connsiteX18" fmla="*/ 6083300 w 9054180"/>
                <a:gd name="connsiteY18" fmla="*/ 438685 h 9034210"/>
                <a:gd name="connsiteX19" fmla="*/ 6431850 w 9054180"/>
                <a:gd name="connsiteY19" fmla="*/ 786285 h 9034210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11500 w 9054180"/>
                <a:gd name="connsiteY8" fmla="*/ 8757185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11500 w 9054180"/>
                <a:gd name="connsiteY8" fmla="*/ 8757185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73601 w 9054180"/>
                <a:gd name="connsiteY8" fmla="*/ 8695084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831177 w 9054180"/>
                <a:gd name="connsiteY9" fmla="*/ 8454736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414875 w 9054180"/>
                <a:gd name="connsiteY10" fmla="*/ 5538434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383825 w 9054180"/>
                <a:gd name="connsiteY10" fmla="*/ 5543609 h 9056452"/>
                <a:gd name="connsiteX11" fmla="*/ 94551 w 9054180"/>
                <a:gd name="connsiteY11" fmla="*/ 4942010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94551 w 9054180"/>
                <a:gd name="connsiteY11" fmla="*/ 4942010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395625 w 9017955"/>
                <a:gd name="connsiteY0" fmla="*/ 786285 h 9056452"/>
                <a:gd name="connsiteX1" fmla="*/ 8769576 w 9017955"/>
                <a:gd name="connsiteY1" fmla="*/ 3791485 h 9056452"/>
                <a:gd name="connsiteX2" fmla="*/ 8993475 w 9017955"/>
                <a:gd name="connsiteY2" fmla="*/ 4528085 h 9056452"/>
                <a:gd name="connsiteX3" fmla="*/ 8919150 w 9017955"/>
                <a:gd name="connsiteY3" fmla="*/ 5361110 h 9056452"/>
                <a:gd name="connsiteX4" fmla="*/ 8526377 w 9017955"/>
                <a:gd name="connsiteY4" fmla="*/ 6142886 h 9056452"/>
                <a:gd name="connsiteX5" fmla="*/ 5338701 w 9017955"/>
                <a:gd name="connsiteY5" fmla="*/ 8759061 h 9056452"/>
                <a:gd name="connsiteX6" fmla="*/ 4515550 w 9017955"/>
                <a:gd name="connsiteY6" fmla="*/ 9020110 h 9056452"/>
                <a:gd name="connsiteX7" fmla="*/ 3796825 w 9017955"/>
                <a:gd name="connsiteY7" fmla="*/ 9007409 h 9056452"/>
                <a:gd name="connsiteX8" fmla="*/ 3111501 w 9017955"/>
                <a:gd name="connsiteY8" fmla="*/ 8752010 h 9056452"/>
                <a:gd name="connsiteX9" fmla="*/ 2753551 w 9017955"/>
                <a:gd name="connsiteY9" fmla="*/ 8470261 h 9056452"/>
                <a:gd name="connsiteX10" fmla="*/ 347600 w 9017955"/>
                <a:gd name="connsiteY10" fmla="*/ 5543609 h 9056452"/>
                <a:gd name="connsiteX11" fmla="*/ 58326 w 9017955"/>
                <a:gd name="connsiteY11" fmla="*/ 4942010 h 9056452"/>
                <a:gd name="connsiteX12" fmla="*/ 0 w 9017955"/>
                <a:gd name="connsiteY12" fmla="*/ 4416135 h 9056452"/>
                <a:gd name="connsiteX13" fmla="*/ 65375 w 9017955"/>
                <a:gd name="connsiteY13" fmla="*/ 3664485 h 9056452"/>
                <a:gd name="connsiteX14" fmla="*/ 471775 w 9017955"/>
                <a:gd name="connsiteY14" fmla="*/ 2877085 h 9056452"/>
                <a:gd name="connsiteX15" fmla="*/ 3519775 w 9017955"/>
                <a:gd name="connsiteY15" fmla="*/ 362485 h 9056452"/>
                <a:gd name="connsiteX16" fmla="*/ 4383851 w 9017955"/>
                <a:gd name="connsiteY16" fmla="*/ 31810 h 9056452"/>
                <a:gd name="connsiteX17" fmla="*/ 5166550 w 9017955"/>
                <a:gd name="connsiteY17" fmla="*/ 46859 h 9056452"/>
                <a:gd name="connsiteX18" fmla="*/ 6047075 w 9017955"/>
                <a:gd name="connsiteY18" fmla="*/ 438685 h 9056452"/>
                <a:gd name="connsiteX19" fmla="*/ 6395625 w 9017955"/>
                <a:gd name="connsiteY19" fmla="*/ 786285 h 9056452"/>
                <a:gd name="connsiteX0" fmla="*/ 6452550 w 9074880"/>
                <a:gd name="connsiteY0" fmla="*/ 786285 h 9056454"/>
                <a:gd name="connsiteX1" fmla="*/ 8826501 w 9074880"/>
                <a:gd name="connsiteY1" fmla="*/ 3791485 h 9056454"/>
                <a:gd name="connsiteX2" fmla="*/ 9050400 w 9074880"/>
                <a:gd name="connsiteY2" fmla="*/ 4528085 h 9056454"/>
                <a:gd name="connsiteX3" fmla="*/ 8976075 w 9074880"/>
                <a:gd name="connsiteY3" fmla="*/ 5361110 h 9056454"/>
                <a:gd name="connsiteX4" fmla="*/ 8583302 w 9074880"/>
                <a:gd name="connsiteY4" fmla="*/ 6142886 h 9056454"/>
                <a:gd name="connsiteX5" fmla="*/ 5395626 w 9074880"/>
                <a:gd name="connsiteY5" fmla="*/ 8759061 h 9056454"/>
                <a:gd name="connsiteX6" fmla="*/ 4572475 w 9074880"/>
                <a:gd name="connsiteY6" fmla="*/ 9020110 h 9056454"/>
                <a:gd name="connsiteX7" fmla="*/ 3853750 w 9074880"/>
                <a:gd name="connsiteY7" fmla="*/ 9007409 h 9056454"/>
                <a:gd name="connsiteX8" fmla="*/ 3168426 w 9074880"/>
                <a:gd name="connsiteY8" fmla="*/ 8752010 h 9056454"/>
                <a:gd name="connsiteX9" fmla="*/ 2810476 w 9074880"/>
                <a:gd name="connsiteY9" fmla="*/ 8470261 h 9056454"/>
                <a:gd name="connsiteX10" fmla="*/ 404525 w 9074880"/>
                <a:gd name="connsiteY10" fmla="*/ 5543609 h 9056454"/>
                <a:gd name="connsiteX11" fmla="*/ 115251 w 9074880"/>
                <a:gd name="connsiteY11" fmla="*/ 4942010 h 9056454"/>
                <a:gd name="connsiteX12" fmla="*/ 0 w 9074880"/>
                <a:gd name="connsiteY12" fmla="*/ 4426485 h 9056454"/>
                <a:gd name="connsiteX13" fmla="*/ 122300 w 9074880"/>
                <a:gd name="connsiteY13" fmla="*/ 3664485 h 9056454"/>
                <a:gd name="connsiteX14" fmla="*/ 528700 w 9074880"/>
                <a:gd name="connsiteY14" fmla="*/ 2877085 h 9056454"/>
                <a:gd name="connsiteX15" fmla="*/ 3576700 w 9074880"/>
                <a:gd name="connsiteY15" fmla="*/ 362485 h 9056454"/>
                <a:gd name="connsiteX16" fmla="*/ 4440776 w 9074880"/>
                <a:gd name="connsiteY16" fmla="*/ 31810 h 9056454"/>
                <a:gd name="connsiteX17" fmla="*/ 5223475 w 9074880"/>
                <a:gd name="connsiteY17" fmla="*/ 46859 h 9056454"/>
                <a:gd name="connsiteX18" fmla="*/ 6104000 w 9074880"/>
                <a:gd name="connsiteY18" fmla="*/ 438685 h 9056454"/>
                <a:gd name="connsiteX19" fmla="*/ 6452550 w 9074880"/>
                <a:gd name="connsiteY19" fmla="*/ 786285 h 9056454"/>
                <a:gd name="connsiteX0" fmla="*/ 6453098 w 9075428"/>
                <a:gd name="connsiteY0" fmla="*/ 786285 h 9056452"/>
                <a:gd name="connsiteX1" fmla="*/ 8827049 w 9075428"/>
                <a:gd name="connsiteY1" fmla="*/ 3791485 h 9056452"/>
                <a:gd name="connsiteX2" fmla="*/ 9050948 w 9075428"/>
                <a:gd name="connsiteY2" fmla="*/ 4528085 h 9056452"/>
                <a:gd name="connsiteX3" fmla="*/ 8976623 w 9075428"/>
                <a:gd name="connsiteY3" fmla="*/ 5361110 h 9056452"/>
                <a:gd name="connsiteX4" fmla="*/ 8583850 w 9075428"/>
                <a:gd name="connsiteY4" fmla="*/ 6142886 h 9056452"/>
                <a:gd name="connsiteX5" fmla="*/ 5396174 w 9075428"/>
                <a:gd name="connsiteY5" fmla="*/ 8759061 h 9056452"/>
                <a:gd name="connsiteX6" fmla="*/ 4573023 w 9075428"/>
                <a:gd name="connsiteY6" fmla="*/ 9020110 h 9056452"/>
                <a:gd name="connsiteX7" fmla="*/ 3854298 w 9075428"/>
                <a:gd name="connsiteY7" fmla="*/ 9007409 h 9056452"/>
                <a:gd name="connsiteX8" fmla="*/ 3168974 w 9075428"/>
                <a:gd name="connsiteY8" fmla="*/ 8752010 h 9056452"/>
                <a:gd name="connsiteX9" fmla="*/ 2811024 w 9075428"/>
                <a:gd name="connsiteY9" fmla="*/ 8470261 h 9056452"/>
                <a:gd name="connsiteX10" fmla="*/ 405073 w 9075428"/>
                <a:gd name="connsiteY10" fmla="*/ 5543609 h 9056452"/>
                <a:gd name="connsiteX11" fmla="*/ 115799 w 9075428"/>
                <a:gd name="connsiteY11" fmla="*/ 4942010 h 9056452"/>
                <a:gd name="connsiteX12" fmla="*/ 548 w 9075428"/>
                <a:gd name="connsiteY12" fmla="*/ 4426485 h 9056452"/>
                <a:gd name="connsiteX13" fmla="*/ 122848 w 9075428"/>
                <a:gd name="connsiteY13" fmla="*/ 3664485 h 9056452"/>
                <a:gd name="connsiteX14" fmla="*/ 529248 w 9075428"/>
                <a:gd name="connsiteY14" fmla="*/ 2877085 h 9056452"/>
                <a:gd name="connsiteX15" fmla="*/ 3577248 w 9075428"/>
                <a:gd name="connsiteY15" fmla="*/ 362485 h 9056452"/>
                <a:gd name="connsiteX16" fmla="*/ 4441324 w 9075428"/>
                <a:gd name="connsiteY16" fmla="*/ 31810 h 9056452"/>
                <a:gd name="connsiteX17" fmla="*/ 5224023 w 9075428"/>
                <a:gd name="connsiteY17" fmla="*/ 46859 h 9056452"/>
                <a:gd name="connsiteX18" fmla="*/ 6104548 w 9075428"/>
                <a:gd name="connsiteY18" fmla="*/ 438685 h 9056452"/>
                <a:gd name="connsiteX19" fmla="*/ 6453098 w 9075428"/>
                <a:gd name="connsiteY19" fmla="*/ 786285 h 9056452"/>
                <a:gd name="connsiteX0" fmla="*/ 6453621 w 9075951"/>
                <a:gd name="connsiteY0" fmla="*/ 786285 h 9056454"/>
                <a:gd name="connsiteX1" fmla="*/ 8827572 w 9075951"/>
                <a:gd name="connsiteY1" fmla="*/ 3791485 h 9056454"/>
                <a:gd name="connsiteX2" fmla="*/ 9051471 w 9075951"/>
                <a:gd name="connsiteY2" fmla="*/ 4528085 h 9056454"/>
                <a:gd name="connsiteX3" fmla="*/ 8977146 w 9075951"/>
                <a:gd name="connsiteY3" fmla="*/ 5361110 h 9056454"/>
                <a:gd name="connsiteX4" fmla="*/ 8584373 w 9075951"/>
                <a:gd name="connsiteY4" fmla="*/ 6142886 h 9056454"/>
                <a:gd name="connsiteX5" fmla="*/ 5396697 w 9075951"/>
                <a:gd name="connsiteY5" fmla="*/ 8759061 h 9056454"/>
                <a:gd name="connsiteX6" fmla="*/ 4573546 w 9075951"/>
                <a:gd name="connsiteY6" fmla="*/ 9020110 h 9056454"/>
                <a:gd name="connsiteX7" fmla="*/ 3854821 w 9075951"/>
                <a:gd name="connsiteY7" fmla="*/ 9007409 h 9056454"/>
                <a:gd name="connsiteX8" fmla="*/ 3169497 w 9075951"/>
                <a:gd name="connsiteY8" fmla="*/ 8752010 h 9056454"/>
                <a:gd name="connsiteX9" fmla="*/ 2811547 w 9075951"/>
                <a:gd name="connsiteY9" fmla="*/ 8470261 h 9056454"/>
                <a:gd name="connsiteX10" fmla="*/ 405596 w 9075951"/>
                <a:gd name="connsiteY10" fmla="*/ 5543609 h 9056454"/>
                <a:gd name="connsiteX11" fmla="*/ 116322 w 9075951"/>
                <a:gd name="connsiteY11" fmla="*/ 4942010 h 9056454"/>
                <a:gd name="connsiteX12" fmla="*/ 1071 w 9075951"/>
                <a:gd name="connsiteY12" fmla="*/ 4426485 h 9056454"/>
                <a:gd name="connsiteX13" fmla="*/ 123371 w 9075951"/>
                <a:gd name="connsiteY13" fmla="*/ 3664485 h 9056454"/>
                <a:gd name="connsiteX14" fmla="*/ 529771 w 9075951"/>
                <a:gd name="connsiteY14" fmla="*/ 2877085 h 9056454"/>
                <a:gd name="connsiteX15" fmla="*/ 3577771 w 9075951"/>
                <a:gd name="connsiteY15" fmla="*/ 362485 h 9056454"/>
                <a:gd name="connsiteX16" fmla="*/ 4441847 w 9075951"/>
                <a:gd name="connsiteY16" fmla="*/ 31810 h 9056454"/>
                <a:gd name="connsiteX17" fmla="*/ 5224546 w 9075951"/>
                <a:gd name="connsiteY17" fmla="*/ 46859 h 9056454"/>
                <a:gd name="connsiteX18" fmla="*/ 6105071 w 9075951"/>
                <a:gd name="connsiteY18" fmla="*/ 438685 h 9056454"/>
                <a:gd name="connsiteX19" fmla="*/ 6453621 w 9075951"/>
                <a:gd name="connsiteY19" fmla="*/ 786285 h 9056454"/>
                <a:gd name="connsiteX0" fmla="*/ 6453621 w 9075951"/>
                <a:gd name="connsiteY0" fmla="*/ 786285 h 9056452"/>
                <a:gd name="connsiteX1" fmla="*/ 8827572 w 9075951"/>
                <a:gd name="connsiteY1" fmla="*/ 3791485 h 9056452"/>
                <a:gd name="connsiteX2" fmla="*/ 9051471 w 9075951"/>
                <a:gd name="connsiteY2" fmla="*/ 4528085 h 9056452"/>
                <a:gd name="connsiteX3" fmla="*/ 8977146 w 9075951"/>
                <a:gd name="connsiteY3" fmla="*/ 5361110 h 9056452"/>
                <a:gd name="connsiteX4" fmla="*/ 8584373 w 9075951"/>
                <a:gd name="connsiteY4" fmla="*/ 6142886 h 9056452"/>
                <a:gd name="connsiteX5" fmla="*/ 5396697 w 9075951"/>
                <a:gd name="connsiteY5" fmla="*/ 8759061 h 9056452"/>
                <a:gd name="connsiteX6" fmla="*/ 4573546 w 9075951"/>
                <a:gd name="connsiteY6" fmla="*/ 9020110 h 9056452"/>
                <a:gd name="connsiteX7" fmla="*/ 3854821 w 9075951"/>
                <a:gd name="connsiteY7" fmla="*/ 9007409 h 9056452"/>
                <a:gd name="connsiteX8" fmla="*/ 3169497 w 9075951"/>
                <a:gd name="connsiteY8" fmla="*/ 8752010 h 9056452"/>
                <a:gd name="connsiteX9" fmla="*/ 2811547 w 9075951"/>
                <a:gd name="connsiteY9" fmla="*/ 8470261 h 9056452"/>
                <a:gd name="connsiteX10" fmla="*/ 405596 w 9075951"/>
                <a:gd name="connsiteY10" fmla="*/ 5543609 h 9056452"/>
                <a:gd name="connsiteX11" fmla="*/ 116322 w 9075951"/>
                <a:gd name="connsiteY11" fmla="*/ 4942010 h 9056452"/>
                <a:gd name="connsiteX12" fmla="*/ 1071 w 9075951"/>
                <a:gd name="connsiteY12" fmla="*/ 4426485 h 9056452"/>
                <a:gd name="connsiteX13" fmla="*/ 123371 w 9075951"/>
                <a:gd name="connsiteY13" fmla="*/ 3664485 h 9056452"/>
                <a:gd name="connsiteX14" fmla="*/ 529771 w 9075951"/>
                <a:gd name="connsiteY14" fmla="*/ 2877085 h 9056452"/>
                <a:gd name="connsiteX15" fmla="*/ 3577771 w 9075951"/>
                <a:gd name="connsiteY15" fmla="*/ 362485 h 9056452"/>
                <a:gd name="connsiteX16" fmla="*/ 4441847 w 9075951"/>
                <a:gd name="connsiteY16" fmla="*/ 31810 h 9056452"/>
                <a:gd name="connsiteX17" fmla="*/ 5224546 w 9075951"/>
                <a:gd name="connsiteY17" fmla="*/ 46859 h 9056452"/>
                <a:gd name="connsiteX18" fmla="*/ 6105071 w 9075951"/>
                <a:gd name="connsiteY18" fmla="*/ 438685 h 9056452"/>
                <a:gd name="connsiteX19" fmla="*/ 6453621 w 9075951"/>
                <a:gd name="connsiteY19" fmla="*/ 786285 h 9056452"/>
                <a:gd name="connsiteX0" fmla="*/ 6454666 w 9076996"/>
                <a:gd name="connsiteY0" fmla="*/ 786285 h 9056454"/>
                <a:gd name="connsiteX1" fmla="*/ 8828617 w 9076996"/>
                <a:gd name="connsiteY1" fmla="*/ 3791485 h 9056454"/>
                <a:gd name="connsiteX2" fmla="*/ 9052516 w 9076996"/>
                <a:gd name="connsiteY2" fmla="*/ 4528085 h 9056454"/>
                <a:gd name="connsiteX3" fmla="*/ 8978191 w 9076996"/>
                <a:gd name="connsiteY3" fmla="*/ 5361110 h 9056454"/>
                <a:gd name="connsiteX4" fmla="*/ 8585418 w 9076996"/>
                <a:gd name="connsiteY4" fmla="*/ 6142886 h 9056454"/>
                <a:gd name="connsiteX5" fmla="*/ 5397742 w 9076996"/>
                <a:gd name="connsiteY5" fmla="*/ 8759061 h 9056454"/>
                <a:gd name="connsiteX6" fmla="*/ 4574591 w 9076996"/>
                <a:gd name="connsiteY6" fmla="*/ 9020110 h 9056454"/>
                <a:gd name="connsiteX7" fmla="*/ 3855866 w 9076996"/>
                <a:gd name="connsiteY7" fmla="*/ 9007409 h 9056454"/>
                <a:gd name="connsiteX8" fmla="*/ 3170542 w 9076996"/>
                <a:gd name="connsiteY8" fmla="*/ 8752010 h 9056454"/>
                <a:gd name="connsiteX9" fmla="*/ 2812592 w 9076996"/>
                <a:gd name="connsiteY9" fmla="*/ 8470261 h 9056454"/>
                <a:gd name="connsiteX10" fmla="*/ 406641 w 9076996"/>
                <a:gd name="connsiteY10" fmla="*/ 5543609 h 9056454"/>
                <a:gd name="connsiteX11" fmla="*/ 91492 w 9076996"/>
                <a:gd name="connsiteY11" fmla="*/ 4947185 h 9056454"/>
                <a:gd name="connsiteX12" fmla="*/ 2116 w 9076996"/>
                <a:gd name="connsiteY12" fmla="*/ 4426485 h 9056454"/>
                <a:gd name="connsiteX13" fmla="*/ 124416 w 9076996"/>
                <a:gd name="connsiteY13" fmla="*/ 3664485 h 9056454"/>
                <a:gd name="connsiteX14" fmla="*/ 530816 w 9076996"/>
                <a:gd name="connsiteY14" fmla="*/ 2877085 h 9056454"/>
                <a:gd name="connsiteX15" fmla="*/ 3578816 w 9076996"/>
                <a:gd name="connsiteY15" fmla="*/ 362485 h 9056454"/>
                <a:gd name="connsiteX16" fmla="*/ 4442892 w 9076996"/>
                <a:gd name="connsiteY16" fmla="*/ 31810 h 9056454"/>
                <a:gd name="connsiteX17" fmla="*/ 5225591 w 9076996"/>
                <a:gd name="connsiteY17" fmla="*/ 46859 h 9056454"/>
                <a:gd name="connsiteX18" fmla="*/ 6106116 w 9076996"/>
                <a:gd name="connsiteY18" fmla="*/ 438685 h 9056454"/>
                <a:gd name="connsiteX19" fmla="*/ 6454666 w 9076996"/>
                <a:gd name="connsiteY19" fmla="*/ 786285 h 9056454"/>
                <a:gd name="connsiteX0" fmla="*/ 6453212 w 9075542"/>
                <a:gd name="connsiteY0" fmla="*/ 786285 h 9056452"/>
                <a:gd name="connsiteX1" fmla="*/ 8827163 w 9075542"/>
                <a:gd name="connsiteY1" fmla="*/ 3791485 h 9056452"/>
                <a:gd name="connsiteX2" fmla="*/ 9051062 w 9075542"/>
                <a:gd name="connsiteY2" fmla="*/ 4528085 h 9056452"/>
                <a:gd name="connsiteX3" fmla="*/ 8976737 w 9075542"/>
                <a:gd name="connsiteY3" fmla="*/ 5361110 h 9056452"/>
                <a:gd name="connsiteX4" fmla="*/ 8583964 w 9075542"/>
                <a:gd name="connsiteY4" fmla="*/ 6142886 h 9056452"/>
                <a:gd name="connsiteX5" fmla="*/ 5396288 w 9075542"/>
                <a:gd name="connsiteY5" fmla="*/ 8759061 h 9056452"/>
                <a:gd name="connsiteX6" fmla="*/ 4573137 w 9075542"/>
                <a:gd name="connsiteY6" fmla="*/ 9020110 h 9056452"/>
                <a:gd name="connsiteX7" fmla="*/ 3854412 w 9075542"/>
                <a:gd name="connsiteY7" fmla="*/ 9007409 h 9056452"/>
                <a:gd name="connsiteX8" fmla="*/ 3169088 w 9075542"/>
                <a:gd name="connsiteY8" fmla="*/ 8752010 h 9056452"/>
                <a:gd name="connsiteX9" fmla="*/ 2811138 w 9075542"/>
                <a:gd name="connsiteY9" fmla="*/ 8470261 h 9056452"/>
                <a:gd name="connsiteX10" fmla="*/ 405187 w 9075542"/>
                <a:gd name="connsiteY10" fmla="*/ 5543609 h 9056452"/>
                <a:gd name="connsiteX11" fmla="*/ 90038 w 9075542"/>
                <a:gd name="connsiteY11" fmla="*/ 4947185 h 9056452"/>
                <a:gd name="connsiteX12" fmla="*/ 662 w 9075542"/>
                <a:gd name="connsiteY12" fmla="*/ 4426485 h 9056452"/>
                <a:gd name="connsiteX13" fmla="*/ 122962 w 9075542"/>
                <a:gd name="connsiteY13" fmla="*/ 3664485 h 9056452"/>
                <a:gd name="connsiteX14" fmla="*/ 529362 w 9075542"/>
                <a:gd name="connsiteY14" fmla="*/ 2877085 h 9056452"/>
                <a:gd name="connsiteX15" fmla="*/ 3577362 w 9075542"/>
                <a:gd name="connsiteY15" fmla="*/ 362485 h 9056452"/>
                <a:gd name="connsiteX16" fmla="*/ 4441438 w 9075542"/>
                <a:gd name="connsiteY16" fmla="*/ 31810 h 9056452"/>
                <a:gd name="connsiteX17" fmla="*/ 5224137 w 9075542"/>
                <a:gd name="connsiteY17" fmla="*/ 46859 h 9056452"/>
                <a:gd name="connsiteX18" fmla="*/ 6104662 w 9075542"/>
                <a:gd name="connsiteY18" fmla="*/ 438685 h 9056452"/>
                <a:gd name="connsiteX19" fmla="*/ 6453212 w 9075542"/>
                <a:gd name="connsiteY19" fmla="*/ 786285 h 9056452"/>
                <a:gd name="connsiteX0" fmla="*/ 6453070 w 9075400"/>
                <a:gd name="connsiteY0" fmla="*/ 786285 h 9056454"/>
                <a:gd name="connsiteX1" fmla="*/ 8827021 w 9075400"/>
                <a:gd name="connsiteY1" fmla="*/ 3791485 h 9056454"/>
                <a:gd name="connsiteX2" fmla="*/ 9050920 w 9075400"/>
                <a:gd name="connsiteY2" fmla="*/ 4528085 h 9056454"/>
                <a:gd name="connsiteX3" fmla="*/ 8976595 w 9075400"/>
                <a:gd name="connsiteY3" fmla="*/ 5361110 h 9056454"/>
                <a:gd name="connsiteX4" fmla="*/ 8583822 w 9075400"/>
                <a:gd name="connsiteY4" fmla="*/ 6142886 h 9056454"/>
                <a:gd name="connsiteX5" fmla="*/ 5396146 w 9075400"/>
                <a:gd name="connsiteY5" fmla="*/ 8759061 h 9056454"/>
                <a:gd name="connsiteX6" fmla="*/ 4572995 w 9075400"/>
                <a:gd name="connsiteY6" fmla="*/ 9020110 h 9056454"/>
                <a:gd name="connsiteX7" fmla="*/ 3854270 w 9075400"/>
                <a:gd name="connsiteY7" fmla="*/ 9007409 h 9056454"/>
                <a:gd name="connsiteX8" fmla="*/ 3168946 w 9075400"/>
                <a:gd name="connsiteY8" fmla="*/ 8752010 h 9056454"/>
                <a:gd name="connsiteX9" fmla="*/ 2810996 w 9075400"/>
                <a:gd name="connsiteY9" fmla="*/ 8470261 h 9056454"/>
                <a:gd name="connsiteX10" fmla="*/ 405045 w 9075400"/>
                <a:gd name="connsiteY10" fmla="*/ 5543609 h 9056454"/>
                <a:gd name="connsiteX11" fmla="*/ 110596 w 9075400"/>
                <a:gd name="connsiteY11" fmla="*/ 4947185 h 9056454"/>
                <a:gd name="connsiteX12" fmla="*/ 520 w 9075400"/>
                <a:gd name="connsiteY12" fmla="*/ 4426485 h 9056454"/>
                <a:gd name="connsiteX13" fmla="*/ 122820 w 9075400"/>
                <a:gd name="connsiteY13" fmla="*/ 3664485 h 9056454"/>
                <a:gd name="connsiteX14" fmla="*/ 529220 w 9075400"/>
                <a:gd name="connsiteY14" fmla="*/ 2877085 h 9056454"/>
                <a:gd name="connsiteX15" fmla="*/ 3577220 w 9075400"/>
                <a:gd name="connsiteY15" fmla="*/ 362485 h 9056454"/>
                <a:gd name="connsiteX16" fmla="*/ 4441296 w 9075400"/>
                <a:gd name="connsiteY16" fmla="*/ 31810 h 9056454"/>
                <a:gd name="connsiteX17" fmla="*/ 5223995 w 9075400"/>
                <a:gd name="connsiteY17" fmla="*/ 46859 h 9056454"/>
                <a:gd name="connsiteX18" fmla="*/ 6104520 w 9075400"/>
                <a:gd name="connsiteY18" fmla="*/ 438685 h 9056454"/>
                <a:gd name="connsiteX19" fmla="*/ 6453070 w 9075400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3004 w 9075584"/>
                <a:gd name="connsiteY13" fmla="*/ 3664485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8180 w 9075584"/>
                <a:gd name="connsiteY13" fmla="*/ 3617910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07865 w 9030195"/>
                <a:gd name="connsiteY0" fmla="*/ 786285 h 9056452"/>
                <a:gd name="connsiteX1" fmla="*/ 8781816 w 9030195"/>
                <a:gd name="connsiteY1" fmla="*/ 3791485 h 9056452"/>
                <a:gd name="connsiteX2" fmla="*/ 9005715 w 9030195"/>
                <a:gd name="connsiteY2" fmla="*/ 4528085 h 9056452"/>
                <a:gd name="connsiteX3" fmla="*/ 8931390 w 9030195"/>
                <a:gd name="connsiteY3" fmla="*/ 5361110 h 9056452"/>
                <a:gd name="connsiteX4" fmla="*/ 8538617 w 9030195"/>
                <a:gd name="connsiteY4" fmla="*/ 6142886 h 9056452"/>
                <a:gd name="connsiteX5" fmla="*/ 5350941 w 9030195"/>
                <a:gd name="connsiteY5" fmla="*/ 8759061 h 9056452"/>
                <a:gd name="connsiteX6" fmla="*/ 4527790 w 9030195"/>
                <a:gd name="connsiteY6" fmla="*/ 9020110 h 9056452"/>
                <a:gd name="connsiteX7" fmla="*/ 3809065 w 9030195"/>
                <a:gd name="connsiteY7" fmla="*/ 9007409 h 9056452"/>
                <a:gd name="connsiteX8" fmla="*/ 3123741 w 9030195"/>
                <a:gd name="connsiteY8" fmla="*/ 8752010 h 9056452"/>
                <a:gd name="connsiteX9" fmla="*/ 2765791 w 9030195"/>
                <a:gd name="connsiteY9" fmla="*/ 8470261 h 9056452"/>
                <a:gd name="connsiteX10" fmla="*/ 359840 w 9030195"/>
                <a:gd name="connsiteY10" fmla="*/ 5543609 h 9056452"/>
                <a:gd name="connsiteX11" fmla="*/ 65391 w 9030195"/>
                <a:gd name="connsiteY11" fmla="*/ 4947185 h 9056452"/>
                <a:gd name="connsiteX12" fmla="*/ 1891 w 9030195"/>
                <a:gd name="connsiteY12" fmla="*/ 4410960 h 9056452"/>
                <a:gd name="connsiteX13" fmla="*/ 82791 w 9030195"/>
                <a:gd name="connsiteY13" fmla="*/ 3617910 h 9056452"/>
                <a:gd name="connsiteX14" fmla="*/ 484015 w 9030195"/>
                <a:gd name="connsiteY14" fmla="*/ 2877085 h 9056452"/>
                <a:gd name="connsiteX15" fmla="*/ 3532015 w 9030195"/>
                <a:gd name="connsiteY15" fmla="*/ 362485 h 9056452"/>
                <a:gd name="connsiteX16" fmla="*/ 4396091 w 9030195"/>
                <a:gd name="connsiteY16" fmla="*/ 31810 h 9056452"/>
                <a:gd name="connsiteX17" fmla="*/ 5178790 w 9030195"/>
                <a:gd name="connsiteY17" fmla="*/ 46859 h 9056452"/>
                <a:gd name="connsiteX18" fmla="*/ 6059315 w 9030195"/>
                <a:gd name="connsiteY18" fmla="*/ 438685 h 9056452"/>
                <a:gd name="connsiteX19" fmla="*/ 6407865 w 9030195"/>
                <a:gd name="connsiteY19" fmla="*/ 786285 h 9056452"/>
                <a:gd name="connsiteX0" fmla="*/ 6458382 w 9080712"/>
                <a:gd name="connsiteY0" fmla="*/ 786285 h 9056454"/>
                <a:gd name="connsiteX1" fmla="*/ 8832333 w 9080712"/>
                <a:gd name="connsiteY1" fmla="*/ 3791485 h 9056454"/>
                <a:gd name="connsiteX2" fmla="*/ 9056232 w 9080712"/>
                <a:gd name="connsiteY2" fmla="*/ 4528085 h 9056454"/>
                <a:gd name="connsiteX3" fmla="*/ 8981907 w 9080712"/>
                <a:gd name="connsiteY3" fmla="*/ 5361110 h 9056454"/>
                <a:gd name="connsiteX4" fmla="*/ 8589134 w 9080712"/>
                <a:gd name="connsiteY4" fmla="*/ 6142886 h 9056454"/>
                <a:gd name="connsiteX5" fmla="*/ 5401458 w 9080712"/>
                <a:gd name="connsiteY5" fmla="*/ 8759061 h 9056454"/>
                <a:gd name="connsiteX6" fmla="*/ 4578307 w 9080712"/>
                <a:gd name="connsiteY6" fmla="*/ 9020110 h 9056454"/>
                <a:gd name="connsiteX7" fmla="*/ 3859582 w 9080712"/>
                <a:gd name="connsiteY7" fmla="*/ 9007409 h 9056454"/>
                <a:gd name="connsiteX8" fmla="*/ 3174258 w 9080712"/>
                <a:gd name="connsiteY8" fmla="*/ 8752010 h 9056454"/>
                <a:gd name="connsiteX9" fmla="*/ 2816308 w 9080712"/>
                <a:gd name="connsiteY9" fmla="*/ 8470261 h 9056454"/>
                <a:gd name="connsiteX10" fmla="*/ 410357 w 9080712"/>
                <a:gd name="connsiteY10" fmla="*/ 5543609 h 9056454"/>
                <a:gd name="connsiteX11" fmla="*/ 115908 w 9080712"/>
                <a:gd name="connsiteY11" fmla="*/ 4947185 h 9056454"/>
                <a:gd name="connsiteX12" fmla="*/ 657 w 9080712"/>
                <a:gd name="connsiteY12" fmla="*/ 4379909 h 9056454"/>
                <a:gd name="connsiteX13" fmla="*/ 133308 w 9080712"/>
                <a:gd name="connsiteY13" fmla="*/ 3617910 h 9056454"/>
                <a:gd name="connsiteX14" fmla="*/ 534532 w 9080712"/>
                <a:gd name="connsiteY14" fmla="*/ 2877085 h 9056454"/>
                <a:gd name="connsiteX15" fmla="*/ 3582532 w 9080712"/>
                <a:gd name="connsiteY15" fmla="*/ 362485 h 9056454"/>
                <a:gd name="connsiteX16" fmla="*/ 4446608 w 9080712"/>
                <a:gd name="connsiteY16" fmla="*/ 31810 h 9056454"/>
                <a:gd name="connsiteX17" fmla="*/ 5229307 w 9080712"/>
                <a:gd name="connsiteY17" fmla="*/ 46859 h 9056454"/>
                <a:gd name="connsiteX18" fmla="*/ 6109832 w 9080712"/>
                <a:gd name="connsiteY18" fmla="*/ 438685 h 9056454"/>
                <a:gd name="connsiteX19" fmla="*/ 6458382 w 9080712"/>
                <a:gd name="connsiteY19" fmla="*/ 786285 h 9056454"/>
                <a:gd name="connsiteX0" fmla="*/ 6458820 w 9081150"/>
                <a:gd name="connsiteY0" fmla="*/ 786285 h 9056452"/>
                <a:gd name="connsiteX1" fmla="*/ 8832771 w 9081150"/>
                <a:gd name="connsiteY1" fmla="*/ 3791485 h 9056452"/>
                <a:gd name="connsiteX2" fmla="*/ 9056670 w 9081150"/>
                <a:gd name="connsiteY2" fmla="*/ 4528085 h 9056452"/>
                <a:gd name="connsiteX3" fmla="*/ 8982345 w 9081150"/>
                <a:gd name="connsiteY3" fmla="*/ 5361110 h 9056452"/>
                <a:gd name="connsiteX4" fmla="*/ 8589572 w 9081150"/>
                <a:gd name="connsiteY4" fmla="*/ 6142886 h 9056452"/>
                <a:gd name="connsiteX5" fmla="*/ 5401896 w 9081150"/>
                <a:gd name="connsiteY5" fmla="*/ 8759061 h 9056452"/>
                <a:gd name="connsiteX6" fmla="*/ 4578745 w 9081150"/>
                <a:gd name="connsiteY6" fmla="*/ 9020110 h 9056452"/>
                <a:gd name="connsiteX7" fmla="*/ 3860020 w 9081150"/>
                <a:gd name="connsiteY7" fmla="*/ 9007409 h 9056452"/>
                <a:gd name="connsiteX8" fmla="*/ 3174696 w 9081150"/>
                <a:gd name="connsiteY8" fmla="*/ 8752010 h 9056452"/>
                <a:gd name="connsiteX9" fmla="*/ 2816746 w 9081150"/>
                <a:gd name="connsiteY9" fmla="*/ 8470261 h 9056452"/>
                <a:gd name="connsiteX10" fmla="*/ 410795 w 9081150"/>
                <a:gd name="connsiteY10" fmla="*/ 5543609 h 9056452"/>
                <a:gd name="connsiteX11" fmla="*/ 116346 w 9081150"/>
                <a:gd name="connsiteY11" fmla="*/ 4947185 h 9056452"/>
                <a:gd name="connsiteX12" fmla="*/ 1095 w 9081150"/>
                <a:gd name="connsiteY12" fmla="*/ 4379909 h 9056452"/>
                <a:gd name="connsiteX13" fmla="*/ 133746 w 9081150"/>
                <a:gd name="connsiteY13" fmla="*/ 3617910 h 9056452"/>
                <a:gd name="connsiteX14" fmla="*/ 534970 w 9081150"/>
                <a:gd name="connsiteY14" fmla="*/ 2877085 h 9056452"/>
                <a:gd name="connsiteX15" fmla="*/ 3582970 w 9081150"/>
                <a:gd name="connsiteY15" fmla="*/ 362485 h 9056452"/>
                <a:gd name="connsiteX16" fmla="*/ 4447046 w 9081150"/>
                <a:gd name="connsiteY16" fmla="*/ 31810 h 9056452"/>
                <a:gd name="connsiteX17" fmla="*/ 5229745 w 9081150"/>
                <a:gd name="connsiteY17" fmla="*/ 46859 h 9056452"/>
                <a:gd name="connsiteX18" fmla="*/ 6110270 w 9081150"/>
                <a:gd name="connsiteY18" fmla="*/ 438685 h 9056452"/>
                <a:gd name="connsiteX19" fmla="*/ 6458820 w 9081150"/>
                <a:gd name="connsiteY19" fmla="*/ 786285 h 9056452"/>
                <a:gd name="connsiteX0" fmla="*/ 6458998 w 9081328"/>
                <a:gd name="connsiteY0" fmla="*/ 786285 h 9056454"/>
                <a:gd name="connsiteX1" fmla="*/ 8832949 w 9081328"/>
                <a:gd name="connsiteY1" fmla="*/ 3791485 h 9056454"/>
                <a:gd name="connsiteX2" fmla="*/ 9056848 w 9081328"/>
                <a:gd name="connsiteY2" fmla="*/ 4528085 h 9056454"/>
                <a:gd name="connsiteX3" fmla="*/ 8982523 w 9081328"/>
                <a:gd name="connsiteY3" fmla="*/ 5361110 h 9056454"/>
                <a:gd name="connsiteX4" fmla="*/ 8589750 w 9081328"/>
                <a:gd name="connsiteY4" fmla="*/ 6142886 h 9056454"/>
                <a:gd name="connsiteX5" fmla="*/ 5402074 w 9081328"/>
                <a:gd name="connsiteY5" fmla="*/ 8759061 h 9056454"/>
                <a:gd name="connsiteX6" fmla="*/ 4578923 w 9081328"/>
                <a:gd name="connsiteY6" fmla="*/ 9020110 h 9056454"/>
                <a:gd name="connsiteX7" fmla="*/ 3860198 w 9081328"/>
                <a:gd name="connsiteY7" fmla="*/ 9007409 h 9056454"/>
                <a:gd name="connsiteX8" fmla="*/ 3174874 w 9081328"/>
                <a:gd name="connsiteY8" fmla="*/ 8752010 h 9056454"/>
                <a:gd name="connsiteX9" fmla="*/ 2816924 w 9081328"/>
                <a:gd name="connsiteY9" fmla="*/ 8470261 h 9056454"/>
                <a:gd name="connsiteX10" fmla="*/ 410973 w 9081328"/>
                <a:gd name="connsiteY10" fmla="*/ 5543609 h 9056454"/>
                <a:gd name="connsiteX11" fmla="*/ 116524 w 9081328"/>
                <a:gd name="connsiteY11" fmla="*/ 4947185 h 9056454"/>
                <a:gd name="connsiteX12" fmla="*/ 1273 w 9081328"/>
                <a:gd name="connsiteY12" fmla="*/ 4379909 h 9056454"/>
                <a:gd name="connsiteX13" fmla="*/ 118399 w 9081328"/>
                <a:gd name="connsiteY13" fmla="*/ 3612735 h 9056454"/>
                <a:gd name="connsiteX14" fmla="*/ 535148 w 9081328"/>
                <a:gd name="connsiteY14" fmla="*/ 2877085 h 9056454"/>
                <a:gd name="connsiteX15" fmla="*/ 3583148 w 9081328"/>
                <a:gd name="connsiteY15" fmla="*/ 362485 h 9056454"/>
                <a:gd name="connsiteX16" fmla="*/ 4447224 w 9081328"/>
                <a:gd name="connsiteY16" fmla="*/ 31810 h 9056454"/>
                <a:gd name="connsiteX17" fmla="*/ 5229923 w 9081328"/>
                <a:gd name="connsiteY17" fmla="*/ 46859 h 9056454"/>
                <a:gd name="connsiteX18" fmla="*/ 6110448 w 9081328"/>
                <a:gd name="connsiteY18" fmla="*/ 438685 h 9056454"/>
                <a:gd name="connsiteX19" fmla="*/ 6458998 w 9081328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3676"/>
                <a:gd name="connsiteY0" fmla="*/ 786285 h 9056452"/>
                <a:gd name="connsiteX1" fmla="*/ 8833661 w 9083676"/>
                <a:gd name="connsiteY1" fmla="*/ 3791485 h 9056452"/>
                <a:gd name="connsiteX2" fmla="*/ 9057560 w 9083676"/>
                <a:gd name="connsiteY2" fmla="*/ 4528085 h 9056452"/>
                <a:gd name="connsiteX3" fmla="*/ 8990998 w 9083676"/>
                <a:gd name="connsiteY3" fmla="*/ 5361110 h 9056452"/>
                <a:gd name="connsiteX4" fmla="*/ 8590462 w 9083676"/>
                <a:gd name="connsiteY4" fmla="*/ 6142886 h 9056452"/>
                <a:gd name="connsiteX5" fmla="*/ 5402786 w 9083676"/>
                <a:gd name="connsiteY5" fmla="*/ 8759061 h 9056452"/>
                <a:gd name="connsiteX6" fmla="*/ 4579635 w 9083676"/>
                <a:gd name="connsiteY6" fmla="*/ 9020110 h 9056452"/>
                <a:gd name="connsiteX7" fmla="*/ 3860910 w 9083676"/>
                <a:gd name="connsiteY7" fmla="*/ 9007409 h 9056452"/>
                <a:gd name="connsiteX8" fmla="*/ 3175586 w 9083676"/>
                <a:gd name="connsiteY8" fmla="*/ 8752010 h 9056452"/>
                <a:gd name="connsiteX9" fmla="*/ 2817636 w 9083676"/>
                <a:gd name="connsiteY9" fmla="*/ 8470261 h 9056452"/>
                <a:gd name="connsiteX10" fmla="*/ 411685 w 9083676"/>
                <a:gd name="connsiteY10" fmla="*/ 5543609 h 9056452"/>
                <a:gd name="connsiteX11" fmla="*/ 117236 w 9083676"/>
                <a:gd name="connsiteY11" fmla="*/ 4947185 h 9056452"/>
                <a:gd name="connsiteX12" fmla="*/ 1985 w 9083676"/>
                <a:gd name="connsiteY12" fmla="*/ 4379909 h 9056452"/>
                <a:gd name="connsiteX13" fmla="*/ 119111 w 9083676"/>
                <a:gd name="connsiteY13" fmla="*/ 3612735 h 9056452"/>
                <a:gd name="connsiteX14" fmla="*/ 556561 w 9083676"/>
                <a:gd name="connsiteY14" fmla="*/ 2835685 h 9056452"/>
                <a:gd name="connsiteX15" fmla="*/ 3583860 w 9083676"/>
                <a:gd name="connsiteY15" fmla="*/ 362485 h 9056452"/>
                <a:gd name="connsiteX16" fmla="*/ 4447936 w 9083676"/>
                <a:gd name="connsiteY16" fmla="*/ 31810 h 9056452"/>
                <a:gd name="connsiteX17" fmla="*/ 5230635 w 9083676"/>
                <a:gd name="connsiteY17" fmla="*/ 46859 h 9056452"/>
                <a:gd name="connsiteX18" fmla="*/ 6111160 w 9083676"/>
                <a:gd name="connsiteY18" fmla="*/ 438685 h 9056452"/>
                <a:gd name="connsiteX19" fmla="*/ 6459710 w 9083676"/>
                <a:gd name="connsiteY19" fmla="*/ 786285 h 9056452"/>
                <a:gd name="connsiteX0" fmla="*/ 6459710 w 9080260"/>
                <a:gd name="connsiteY0" fmla="*/ 786285 h 9056454"/>
                <a:gd name="connsiteX1" fmla="*/ 8833661 w 9080260"/>
                <a:gd name="connsiteY1" fmla="*/ 3791485 h 9056454"/>
                <a:gd name="connsiteX2" fmla="*/ 9057560 w 9080260"/>
                <a:gd name="connsiteY2" fmla="*/ 4528085 h 9056454"/>
                <a:gd name="connsiteX3" fmla="*/ 8990998 w 9080260"/>
                <a:gd name="connsiteY3" fmla="*/ 5361110 h 9056454"/>
                <a:gd name="connsiteX4" fmla="*/ 8590462 w 9080260"/>
                <a:gd name="connsiteY4" fmla="*/ 6142886 h 9056454"/>
                <a:gd name="connsiteX5" fmla="*/ 5402786 w 9080260"/>
                <a:gd name="connsiteY5" fmla="*/ 8759061 h 9056454"/>
                <a:gd name="connsiteX6" fmla="*/ 4579635 w 9080260"/>
                <a:gd name="connsiteY6" fmla="*/ 9020110 h 9056454"/>
                <a:gd name="connsiteX7" fmla="*/ 3860910 w 9080260"/>
                <a:gd name="connsiteY7" fmla="*/ 9007409 h 9056454"/>
                <a:gd name="connsiteX8" fmla="*/ 3175586 w 9080260"/>
                <a:gd name="connsiteY8" fmla="*/ 8752010 h 9056454"/>
                <a:gd name="connsiteX9" fmla="*/ 2817636 w 9080260"/>
                <a:gd name="connsiteY9" fmla="*/ 8470261 h 9056454"/>
                <a:gd name="connsiteX10" fmla="*/ 411685 w 9080260"/>
                <a:gd name="connsiteY10" fmla="*/ 5543609 h 9056454"/>
                <a:gd name="connsiteX11" fmla="*/ 117236 w 9080260"/>
                <a:gd name="connsiteY11" fmla="*/ 4947185 h 9056454"/>
                <a:gd name="connsiteX12" fmla="*/ 1985 w 9080260"/>
                <a:gd name="connsiteY12" fmla="*/ 4379909 h 9056454"/>
                <a:gd name="connsiteX13" fmla="*/ 119111 w 9080260"/>
                <a:gd name="connsiteY13" fmla="*/ 3612735 h 9056454"/>
                <a:gd name="connsiteX14" fmla="*/ 556561 w 9080260"/>
                <a:gd name="connsiteY14" fmla="*/ 2835685 h 9056454"/>
                <a:gd name="connsiteX15" fmla="*/ 3583860 w 9080260"/>
                <a:gd name="connsiteY15" fmla="*/ 362485 h 9056454"/>
                <a:gd name="connsiteX16" fmla="*/ 4447936 w 9080260"/>
                <a:gd name="connsiteY16" fmla="*/ 31810 h 9056454"/>
                <a:gd name="connsiteX17" fmla="*/ 5230635 w 9080260"/>
                <a:gd name="connsiteY17" fmla="*/ 46859 h 9056454"/>
                <a:gd name="connsiteX18" fmla="*/ 6111160 w 9080260"/>
                <a:gd name="connsiteY18" fmla="*/ 438685 h 9056454"/>
                <a:gd name="connsiteX19" fmla="*/ 6459710 w 9080260"/>
                <a:gd name="connsiteY19" fmla="*/ 786285 h 90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80260" h="9056454">
                  <a:moveTo>
                    <a:pt x="6459710" y="786285"/>
                  </a:moveTo>
                  <a:cubicBezTo>
                    <a:pt x="7273453" y="1772493"/>
                    <a:pt x="8791000" y="3560833"/>
                    <a:pt x="8833661" y="3791485"/>
                  </a:cubicBezTo>
                  <a:cubicBezTo>
                    <a:pt x="8968670" y="4016318"/>
                    <a:pt x="9031228" y="4277377"/>
                    <a:pt x="9057560" y="4528085"/>
                  </a:cubicBezTo>
                  <a:cubicBezTo>
                    <a:pt x="9117312" y="4797135"/>
                    <a:pt x="9046393" y="5111466"/>
                    <a:pt x="8990998" y="5361110"/>
                  </a:cubicBezTo>
                  <a:cubicBezTo>
                    <a:pt x="8927349" y="5582027"/>
                    <a:pt x="8767963" y="5936202"/>
                    <a:pt x="8590462" y="6142886"/>
                  </a:cubicBezTo>
                  <a:cubicBezTo>
                    <a:pt x="7836681" y="6952845"/>
                    <a:pt x="6332518" y="8057780"/>
                    <a:pt x="5402786" y="8759061"/>
                  </a:cubicBezTo>
                  <a:cubicBezTo>
                    <a:pt x="5131851" y="8909903"/>
                    <a:pt x="4876444" y="8993470"/>
                    <a:pt x="4579635" y="9020110"/>
                  </a:cubicBezTo>
                  <a:cubicBezTo>
                    <a:pt x="4336610" y="9064177"/>
                    <a:pt x="4103935" y="9077193"/>
                    <a:pt x="3860910" y="9007409"/>
                  </a:cubicBezTo>
                  <a:cubicBezTo>
                    <a:pt x="3610044" y="8970576"/>
                    <a:pt x="3400577" y="8871644"/>
                    <a:pt x="3175586" y="8752010"/>
                  </a:cubicBezTo>
                  <a:lnTo>
                    <a:pt x="2817636" y="8470261"/>
                  </a:lnTo>
                  <a:lnTo>
                    <a:pt x="411685" y="5543609"/>
                  </a:lnTo>
                  <a:cubicBezTo>
                    <a:pt x="284210" y="5343077"/>
                    <a:pt x="172261" y="5152893"/>
                    <a:pt x="117236" y="4947185"/>
                  </a:cubicBezTo>
                  <a:cubicBezTo>
                    <a:pt x="63295" y="4770168"/>
                    <a:pt x="-6173" y="4546576"/>
                    <a:pt x="1985" y="4379909"/>
                  </a:cubicBezTo>
                  <a:cubicBezTo>
                    <a:pt x="-10724" y="4084508"/>
                    <a:pt x="38668" y="3861561"/>
                    <a:pt x="119111" y="3612735"/>
                  </a:cubicBezTo>
                  <a:cubicBezTo>
                    <a:pt x="216626" y="3315767"/>
                    <a:pt x="365895" y="3039502"/>
                    <a:pt x="556561" y="2835685"/>
                  </a:cubicBezTo>
                  <a:cubicBezTo>
                    <a:pt x="1520811" y="1956085"/>
                    <a:pt x="2598911" y="1133409"/>
                    <a:pt x="3583860" y="362485"/>
                  </a:cubicBezTo>
                  <a:cubicBezTo>
                    <a:pt x="3863260" y="183260"/>
                    <a:pt x="4153011" y="55785"/>
                    <a:pt x="4447936" y="31810"/>
                  </a:cubicBezTo>
                  <a:cubicBezTo>
                    <a:pt x="4734711" y="-28724"/>
                    <a:pt x="4990435" y="9067"/>
                    <a:pt x="5230635" y="46859"/>
                  </a:cubicBezTo>
                  <a:cubicBezTo>
                    <a:pt x="5570718" y="105017"/>
                    <a:pt x="5869403" y="261500"/>
                    <a:pt x="6111160" y="438685"/>
                  </a:cubicBezTo>
                  <a:cubicBezTo>
                    <a:pt x="6258394" y="545927"/>
                    <a:pt x="6353877" y="663518"/>
                    <a:pt x="6459710" y="78628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6EE7FA5E-726D-449A-AA94-6CA68C44CA87}"/>
              </a:ext>
            </a:extLst>
          </p:cNvPr>
          <p:cNvSpPr txBox="1"/>
          <p:nvPr/>
        </p:nvSpPr>
        <p:spPr>
          <a:xfrm>
            <a:off x="4969038" y="2177152"/>
            <a:ext cx="6734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4B4B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ANDROID PHONE FARM</a:t>
            </a:r>
            <a:endParaRPr lang="zh-CN" altLang="en-US" sz="5400" b="1" dirty="0">
              <a:solidFill>
                <a:srgbClr val="4B4B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3" name="iconfont-11910-5686862">
            <a:extLst>
              <a:ext uri="{FF2B5EF4-FFF2-40B4-BE49-F238E27FC236}">
                <a16:creationId xmlns:a16="http://schemas.microsoft.com/office/drawing/2014/main" id="{723940F9-703E-4A08-811A-B9B3F69C2D6B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11299357" y="546898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iconfont-1054-809968">
            <a:extLst>
              <a:ext uri="{FF2B5EF4-FFF2-40B4-BE49-F238E27FC236}">
                <a16:creationId xmlns:a16="http://schemas.microsoft.com/office/drawing/2014/main" id="{86232D54-77FB-4649-862A-4327B82A8F35}"/>
              </a:ext>
            </a:extLst>
          </p:cNvPr>
          <p:cNvSpPr>
            <a:spLocks noChangeAspect="1"/>
          </p:cNvSpPr>
          <p:nvPr/>
        </p:nvSpPr>
        <p:spPr bwMode="auto">
          <a:xfrm>
            <a:off x="11307318" y="424207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EB9E10-0A20-4A6D-9994-51D5A666BF13}"/>
              </a:ext>
            </a:extLst>
          </p:cNvPr>
          <p:cNvSpPr txBox="1"/>
          <p:nvPr/>
        </p:nvSpPr>
        <p:spPr>
          <a:xfrm>
            <a:off x="4969038" y="4274250"/>
            <a:ext cx="61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Công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cụ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hữu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ích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cho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người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dùng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đa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nền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tảng</a:t>
            </a:r>
            <a:endParaRPr lang="en-US" altLang="zh-CN" dirty="0">
              <a:solidFill>
                <a:srgbClr val="0E477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DA350EF-0FA5-4554-B1D8-B0781AD8E04E}"/>
              </a:ext>
            </a:extLst>
          </p:cNvPr>
          <p:cNvSpPr/>
          <p:nvPr/>
        </p:nvSpPr>
        <p:spPr>
          <a:xfrm>
            <a:off x="8232894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B6F183C-682E-4BBE-8E0B-A4E8C0EC537D}"/>
              </a:ext>
            </a:extLst>
          </p:cNvPr>
          <p:cNvSpPr/>
          <p:nvPr/>
        </p:nvSpPr>
        <p:spPr>
          <a:xfrm>
            <a:off x="8428497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D87F2C1-5CAF-4E7E-9366-8917DE0226F8}"/>
              </a:ext>
            </a:extLst>
          </p:cNvPr>
          <p:cNvSpPr/>
          <p:nvPr/>
        </p:nvSpPr>
        <p:spPr>
          <a:xfrm>
            <a:off x="8624100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9286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563A15-CFEB-4F3D-845C-0EB93E46FE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1F6463-4FBD-4C58-8580-A7BC1FCFDA4A}"/>
              </a:ext>
            </a:extLst>
          </p:cNvPr>
          <p:cNvSpPr txBox="1"/>
          <p:nvPr/>
        </p:nvSpPr>
        <p:spPr>
          <a:xfrm>
            <a:off x="1178593" y="2024069"/>
            <a:ext cx="147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5" name="iconfont-11910-5686862">
            <a:extLst>
              <a:ext uri="{FF2B5EF4-FFF2-40B4-BE49-F238E27FC236}">
                <a16:creationId xmlns:a16="http://schemas.microsoft.com/office/drawing/2014/main" id="{01A6CB07-D4DC-42EC-866D-74CCF862F1AC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2963739" y="291131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0A51D2A9-CDEF-4C4A-AA41-D2EB34ED9A31}"/>
              </a:ext>
            </a:extLst>
          </p:cNvPr>
          <p:cNvSpPr txBox="1"/>
          <p:nvPr/>
        </p:nvSpPr>
        <p:spPr>
          <a:xfrm>
            <a:off x="6096000" y="4394384"/>
            <a:ext cx="388495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412750" hangingPunct="0">
              <a:lnSpc>
                <a:spcPct val="150000"/>
              </a:lnSpc>
              <a:defRPr sz="1000" b="0" kern="0">
                <a:solidFill>
                  <a:schemeClr val="bg1">
                    <a:lumMod val="65000"/>
                  </a:schemeClr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Đặc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tả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use case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D8F1DF4-872B-4631-B1BC-4F3CC67B1C77}"/>
              </a:ext>
            </a:extLst>
          </p:cNvPr>
          <p:cNvSpPr/>
          <p:nvPr/>
        </p:nvSpPr>
        <p:spPr>
          <a:xfrm>
            <a:off x="4572000" y="2417704"/>
            <a:ext cx="6840047" cy="1674287"/>
          </a:xfrm>
          <a:prstGeom prst="roundRect">
            <a:avLst>
              <a:gd name="adj" fmla="val 50000"/>
            </a:avLst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DCCCA9-CBEF-4C93-9CCB-4E5EA1F46C87}"/>
              </a:ext>
            </a:extLst>
          </p:cNvPr>
          <p:cNvSpPr/>
          <p:nvPr/>
        </p:nvSpPr>
        <p:spPr>
          <a:xfrm>
            <a:off x="7926162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2E8008-F15C-4039-A07F-88F127002B84}"/>
              </a:ext>
            </a:extLst>
          </p:cNvPr>
          <p:cNvSpPr/>
          <p:nvPr/>
        </p:nvSpPr>
        <p:spPr>
          <a:xfrm>
            <a:off x="8121765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544770-5F91-474A-9FA3-6FA30904B11E}"/>
              </a:ext>
            </a:extLst>
          </p:cNvPr>
          <p:cNvSpPr/>
          <p:nvPr/>
        </p:nvSpPr>
        <p:spPr>
          <a:xfrm>
            <a:off x="8317368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1C7098-E91E-4509-BF1B-D32B28718CC2}"/>
              </a:ext>
            </a:extLst>
          </p:cNvPr>
          <p:cNvSpPr txBox="1"/>
          <p:nvPr/>
        </p:nvSpPr>
        <p:spPr>
          <a:xfrm>
            <a:off x="5225523" y="2793182"/>
            <a:ext cx="5406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en-US" altLang="zh-CN" sz="5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Mô</a:t>
            </a:r>
            <a:r>
              <a:rPr lang="en-US" altLang="zh-CN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5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tả</a:t>
            </a:r>
            <a:r>
              <a:rPr lang="en-US" altLang="zh-CN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5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chức</a:t>
            </a:r>
            <a:r>
              <a:rPr lang="en-US" altLang="zh-CN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5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năng</a:t>
            </a:r>
            <a:endParaRPr lang="en-US" altLang="zh-CN" sz="5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21971C1-702A-4411-AF77-A3933E9B8DE6}"/>
              </a:ext>
            </a:extLst>
          </p:cNvPr>
          <p:cNvSpPr/>
          <p:nvPr/>
        </p:nvSpPr>
        <p:spPr>
          <a:xfrm rot="18854253">
            <a:off x="3873370" y="3805841"/>
            <a:ext cx="487590" cy="48759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1906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" presetClass="entr" presetSubtype="1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26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2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 animBg="1"/>
          <p:bldP spid="7" grpId="0" animBg="1"/>
          <p:bldP spid="13" grpId="0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 animBg="1"/>
          <p:bldP spid="7" grpId="0" animBg="1"/>
          <p:bldP spid="13" grpId="0"/>
          <p:bldP spid="15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MÔ TẢ CHỨC NĂNG</a:t>
            </a:r>
            <a:endParaRPr lang="zh-CN" altLang="en-US" sz="3200" b="1" dirty="0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320192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Đặc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tả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use case</a:t>
            </a:r>
            <a:endParaRPr lang="vi-VN" sz="1800" kern="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işḷïdê">
            <a:extLst>
              <a:ext uri="{FF2B5EF4-FFF2-40B4-BE49-F238E27FC236}">
                <a16:creationId xmlns:a16="http://schemas.microsoft.com/office/drawing/2014/main" id="{DD6FBAB5-B805-3237-678F-FD5367A43ECE}"/>
              </a:ext>
            </a:extLst>
          </p:cNvPr>
          <p:cNvSpPr/>
          <p:nvPr/>
        </p:nvSpPr>
        <p:spPr>
          <a:xfrm>
            <a:off x="7656286" y="1951410"/>
            <a:ext cx="4688114" cy="5058990"/>
          </a:xfrm>
          <a:custGeom>
            <a:avLst/>
            <a:gdLst>
              <a:gd name="connsiteX0" fmla="*/ 3033712 w 3705224"/>
              <a:gd name="connsiteY0" fmla="*/ 0 h 3998344"/>
              <a:gd name="connsiteX1" fmla="*/ 3645111 w 3705224"/>
              <a:gd name="connsiteY1" fmla="*/ 61635 h 3998344"/>
              <a:gd name="connsiteX2" fmla="*/ 3705224 w 3705224"/>
              <a:gd name="connsiteY2" fmla="*/ 77091 h 3998344"/>
              <a:gd name="connsiteX3" fmla="*/ 3705224 w 3705224"/>
              <a:gd name="connsiteY3" fmla="*/ 3998344 h 3998344"/>
              <a:gd name="connsiteX4" fmla="*/ 159265 w 3705224"/>
              <a:gd name="connsiteY4" fmla="*/ 3998344 h 3998344"/>
              <a:gd name="connsiteX5" fmla="*/ 136390 w 3705224"/>
              <a:gd name="connsiteY5" fmla="*/ 3935846 h 3998344"/>
              <a:gd name="connsiteX6" fmla="*/ 0 w 3705224"/>
              <a:gd name="connsiteY6" fmla="*/ 3033712 h 3998344"/>
              <a:gd name="connsiteX7" fmla="*/ 3033712 w 3705224"/>
              <a:gd name="connsiteY7" fmla="*/ 0 h 399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5224" h="3998344">
                <a:moveTo>
                  <a:pt x="3033712" y="0"/>
                </a:moveTo>
                <a:cubicBezTo>
                  <a:pt x="3243146" y="0"/>
                  <a:pt x="3447624" y="21223"/>
                  <a:pt x="3645111" y="61635"/>
                </a:cubicBezTo>
                <a:lnTo>
                  <a:pt x="3705224" y="77091"/>
                </a:lnTo>
                <a:lnTo>
                  <a:pt x="3705224" y="3998344"/>
                </a:lnTo>
                <a:lnTo>
                  <a:pt x="159265" y="3998344"/>
                </a:lnTo>
                <a:lnTo>
                  <a:pt x="136390" y="3935846"/>
                </a:lnTo>
                <a:cubicBezTo>
                  <a:pt x="47751" y="3650862"/>
                  <a:pt x="0" y="3347864"/>
                  <a:pt x="0" y="3033712"/>
                </a:cubicBezTo>
                <a:cubicBezTo>
                  <a:pt x="0" y="1358239"/>
                  <a:pt x="1358239" y="0"/>
                  <a:pt x="3033712" y="0"/>
                </a:cubicBez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-14688" b="-14614"/>
            </a:stretch>
          </a:blip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id="{BFB2C158-4DA3-2EBC-AF21-7B476B2FD946}"/>
              </a:ext>
            </a:extLst>
          </p:cNvPr>
          <p:cNvCxnSpPr>
            <a:cxnSpLocks/>
          </p:cNvCxnSpPr>
          <p:nvPr/>
        </p:nvCxnSpPr>
        <p:spPr>
          <a:xfrm flipH="1">
            <a:off x="6134100" y="1948942"/>
            <a:ext cx="53684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î$ľíḋe">
            <a:extLst>
              <a:ext uri="{FF2B5EF4-FFF2-40B4-BE49-F238E27FC236}">
                <a16:creationId xmlns:a16="http://schemas.microsoft.com/office/drawing/2014/main" id="{43A6DD30-B23E-1CA5-832B-B934125E6869}"/>
              </a:ext>
            </a:extLst>
          </p:cNvPr>
          <p:cNvSpPr/>
          <p:nvPr/>
        </p:nvSpPr>
        <p:spPr>
          <a:xfrm>
            <a:off x="6045200" y="1847342"/>
            <a:ext cx="203200" cy="203200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ïşlîḓe">
            <a:extLst>
              <a:ext uri="{FF2B5EF4-FFF2-40B4-BE49-F238E27FC236}">
                <a16:creationId xmlns:a16="http://schemas.microsoft.com/office/drawing/2014/main" id="{1DF5054D-F27F-FA12-DAAF-574E078B1EB7}"/>
              </a:ext>
            </a:extLst>
          </p:cNvPr>
          <p:cNvSpPr/>
          <p:nvPr/>
        </p:nvSpPr>
        <p:spPr bwMode="auto">
          <a:xfrm>
            <a:off x="984922" y="3536211"/>
            <a:ext cx="549294" cy="434135"/>
          </a:xfrm>
          <a:custGeom>
            <a:avLst/>
            <a:gdLst>
              <a:gd name="T0" fmla="*/ 41 w 228"/>
              <a:gd name="T1" fmla="*/ 93 h 180"/>
              <a:gd name="T2" fmla="*/ 74 w 228"/>
              <a:gd name="T3" fmla="*/ 131 h 180"/>
              <a:gd name="T4" fmla="*/ 86 w 228"/>
              <a:gd name="T5" fmla="*/ 128 h 180"/>
              <a:gd name="T6" fmla="*/ 75 w 228"/>
              <a:gd name="T7" fmla="*/ 93 h 180"/>
              <a:gd name="T8" fmla="*/ 116 w 228"/>
              <a:gd name="T9" fmla="*/ 115 h 180"/>
              <a:gd name="T10" fmla="*/ 123 w 228"/>
              <a:gd name="T11" fmla="*/ 93 h 180"/>
              <a:gd name="T12" fmla="*/ 163 w 228"/>
              <a:gd name="T13" fmla="*/ 86 h 180"/>
              <a:gd name="T14" fmla="*/ 123 w 228"/>
              <a:gd name="T15" fmla="*/ 56 h 180"/>
              <a:gd name="T16" fmla="*/ 164 w 228"/>
              <a:gd name="T17" fmla="*/ 86 h 180"/>
              <a:gd name="T18" fmla="*/ 165 w 228"/>
              <a:gd name="T19" fmla="*/ 48 h 180"/>
              <a:gd name="T20" fmla="*/ 187 w 228"/>
              <a:gd name="T21" fmla="*/ 49 h 180"/>
              <a:gd name="T22" fmla="*/ 120 w 228"/>
              <a:gd name="T23" fmla="*/ 0 h 180"/>
              <a:gd name="T24" fmla="*/ 45 w 228"/>
              <a:gd name="T25" fmla="*/ 139 h 180"/>
              <a:gd name="T26" fmla="*/ 177 w 228"/>
              <a:gd name="T27" fmla="*/ 35 h 180"/>
              <a:gd name="T28" fmla="*/ 148 w 228"/>
              <a:gd name="T29" fmla="*/ 16 h 180"/>
              <a:gd name="T30" fmla="*/ 123 w 228"/>
              <a:gd name="T31" fmla="*/ 11 h 180"/>
              <a:gd name="T32" fmla="*/ 156 w 228"/>
              <a:gd name="T33" fmla="*/ 44 h 180"/>
              <a:gd name="T34" fmla="*/ 123 w 228"/>
              <a:gd name="T35" fmla="*/ 11 h 180"/>
              <a:gd name="T36" fmla="*/ 75 w 228"/>
              <a:gd name="T37" fmla="*/ 86 h 180"/>
              <a:gd name="T38" fmla="*/ 116 w 228"/>
              <a:gd name="T39" fmla="*/ 56 h 180"/>
              <a:gd name="T40" fmla="*/ 108 w 228"/>
              <a:gd name="T41" fmla="*/ 12 h 180"/>
              <a:gd name="T42" fmla="*/ 116 w 228"/>
              <a:gd name="T43" fmla="*/ 48 h 180"/>
              <a:gd name="T44" fmla="*/ 108 w 228"/>
              <a:gd name="T45" fmla="*/ 12 h 180"/>
              <a:gd name="T46" fmla="*/ 76 w 228"/>
              <a:gd name="T47" fmla="*/ 41 h 180"/>
              <a:gd name="T48" fmla="*/ 91 w 228"/>
              <a:gd name="T49" fmla="*/ 16 h 180"/>
              <a:gd name="T50" fmla="*/ 74 w 228"/>
              <a:gd name="T51" fmla="*/ 48 h 180"/>
              <a:gd name="T52" fmla="*/ 41 w 228"/>
              <a:gd name="T53" fmla="*/ 86 h 180"/>
              <a:gd name="T54" fmla="*/ 199 w 228"/>
              <a:gd name="T55" fmla="*/ 106 h 180"/>
              <a:gd name="T56" fmla="*/ 181 w 228"/>
              <a:gd name="T57" fmla="*/ 139 h 180"/>
              <a:gd name="T58" fmla="*/ 167 w 228"/>
              <a:gd name="T59" fmla="*/ 126 h 180"/>
              <a:gd name="T60" fmla="*/ 156 w 228"/>
              <a:gd name="T61" fmla="*/ 136 h 180"/>
              <a:gd name="T62" fmla="*/ 123 w 228"/>
              <a:gd name="T63" fmla="*/ 169 h 180"/>
              <a:gd name="T64" fmla="*/ 116 w 228"/>
              <a:gd name="T65" fmla="*/ 148 h 180"/>
              <a:gd name="T66" fmla="*/ 108 w 228"/>
              <a:gd name="T67" fmla="*/ 168 h 180"/>
              <a:gd name="T68" fmla="*/ 87 w 228"/>
              <a:gd name="T69" fmla="*/ 158 h 180"/>
              <a:gd name="T70" fmla="*/ 82 w 228"/>
              <a:gd name="T71" fmla="*/ 159 h 180"/>
              <a:gd name="T72" fmla="*/ 120 w 228"/>
              <a:gd name="T73" fmla="*/ 180 h 180"/>
              <a:gd name="T74" fmla="*/ 205 w 228"/>
              <a:gd name="T75" fmla="*/ 106 h 180"/>
              <a:gd name="T76" fmla="*/ 148 w 228"/>
              <a:gd name="T77" fmla="*/ 163 h 180"/>
              <a:gd name="T78" fmla="*/ 177 w 228"/>
              <a:gd name="T79" fmla="*/ 144 h 180"/>
              <a:gd name="T80" fmla="*/ 228 w 228"/>
              <a:gd name="T81" fmla="*/ 75 h 180"/>
              <a:gd name="T82" fmla="*/ 198 w 228"/>
              <a:gd name="T83" fmla="*/ 97 h 180"/>
              <a:gd name="T84" fmla="*/ 26 w 228"/>
              <a:gd name="T85" fmla="*/ 157 h 180"/>
              <a:gd name="T86" fmla="*/ 31 w 228"/>
              <a:gd name="T87" fmla="*/ 148 h 180"/>
              <a:gd name="T88" fmla="*/ 183 w 228"/>
              <a:gd name="T89" fmla="*/ 81 h 180"/>
              <a:gd name="T90" fmla="*/ 205 w 228"/>
              <a:gd name="T91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" h="180">
                <a:moveTo>
                  <a:pt x="57" y="137"/>
                </a:moveTo>
                <a:cubicBezTo>
                  <a:pt x="47" y="125"/>
                  <a:pt x="42" y="110"/>
                  <a:pt x="4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107"/>
                  <a:pt x="70" y="120"/>
                  <a:pt x="74" y="131"/>
                </a:cubicBezTo>
                <a:cubicBezTo>
                  <a:pt x="72" y="132"/>
                  <a:pt x="70" y="133"/>
                  <a:pt x="68" y="134"/>
                </a:cubicBezTo>
                <a:cubicBezTo>
                  <a:pt x="74" y="132"/>
                  <a:pt x="80" y="130"/>
                  <a:pt x="86" y="128"/>
                </a:cubicBezTo>
                <a:cubicBezTo>
                  <a:pt x="84" y="128"/>
                  <a:pt x="83" y="129"/>
                  <a:pt x="81" y="129"/>
                </a:cubicBezTo>
                <a:cubicBezTo>
                  <a:pt x="78" y="119"/>
                  <a:pt x="75" y="106"/>
                  <a:pt x="75" y="93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4"/>
                  <a:pt x="121" y="113"/>
                  <a:pt x="123" y="11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1"/>
                  <a:pt x="160" y="89"/>
                  <a:pt x="163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36" y="55"/>
                  <a:pt x="148" y="54"/>
                  <a:pt x="159" y="50"/>
                </a:cubicBezTo>
                <a:cubicBezTo>
                  <a:pt x="162" y="61"/>
                  <a:pt x="164" y="73"/>
                  <a:pt x="164" y="86"/>
                </a:cubicBezTo>
                <a:cubicBezTo>
                  <a:pt x="167" y="84"/>
                  <a:pt x="169" y="82"/>
                  <a:pt x="171" y="80"/>
                </a:cubicBezTo>
                <a:cubicBezTo>
                  <a:pt x="170" y="69"/>
                  <a:pt x="168" y="58"/>
                  <a:pt x="165" y="48"/>
                </a:cubicBezTo>
                <a:cubicBezTo>
                  <a:pt x="171" y="46"/>
                  <a:pt x="177" y="44"/>
                  <a:pt x="181" y="41"/>
                </a:cubicBezTo>
                <a:cubicBezTo>
                  <a:pt x="184" y="44"/>
                  <a:pt x="185" y="46"/>
                  <a:pt x="187" y="49"/>
                </a:cubicBezTo>
                <a:cubicBezTo>
                  <a:pt x="190" y="47"/>
                  <a:pt x="194" y="46"/>
                  <a:pt x="197" y="45"/>
                </a:cubicBezTo>
                <a:cubicBezTo>
                  <a:pt x="182" y="18"/>
                  <a:pt x="153" y="0"/>
                  <a:pt x="120" y="0"/>
                </a:cubicBezTo>
                <a:cubicBezTo>
                  <a:pt x="70" y="0"/>
                  <a:pt x="30" y="40"/>
                  <a:pt x="30" y="90"/>
                </a:cubicBezTo>
                <a:cubicBezTo>
                  <a:pt x="30" y="108"/>
                  <a:pt x="35" y="125"/>
                  <a:pt x="45" y="139"/>
                </a:cubicBezTo>
                <a:cubicBezTo>
                  <a:pt x="49" y="139"/>
                  <a:pt x="52" y="138"/>
                  <a:pt x="57" y="137"/>
                </a:cubicBezTo>
                <a:close/>
                <a:moveTo>
                  <a:pt x="177" y="35"/>
                </a:moveTo>
                <a:cubicBezTo>
                  <a:pt x="172" y="38"/>
                  <a:pt x="168" y="40"/>
                  <a:pt x="163" y="41"/>
                </a:cubicBezTo>
                <a:cubicBezTo>
                  <a:pt x="159" y="31"/>
                  <a:pt x="154" y="23"/>
                  <a:pt x="148" y="16"/>
                </a:cubicBezTo>
                <a:cubicBezTo>
                  <a:pt x="159" y="20"/>
                  <a:pt x="169" y="27"/>
                  <a:pt x="177" y="35"/>
                </a:cubicBezTo>
                <a:close/>
                <a:moveTo>
                  <a:pt x="123" y="11"/>
                </a:moveTo>
                <a:cubicBezTo>
                  <a:pt x="126" y="11"/>
                  <a:pt x="128" y="11"/>
                  <a:pt x="131" y="12"/>
                </a:cubicBezTo>
                <a:cubicBezTo>
                  <a:pt x="141" y="17"/>
                  <a:pt x="150" y="28"/>
                  <a:pt x="156" y="44"/>
                </a:cubicBezTo>
                <a:cubicBezTo>
                  <a:pt x="146" y="46"/>
                  <a:pt x="135" y="48"/>
                  <a:pt x="123" y="48"/>
                </a:cubicBezTo>
                <a:lnTo>
                  <a:pt x="123" y="11"/>
                </a:lnTo>
                <a:close/>
                <a:moveTo>
                  <a:pt x="116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8" y="61"/>
                  <a:pt x="81" y="50"/>
                </a:cubicBezTo>
                <a:cubicBezTo>
                  <a:pt x="92" y="54"/>
                  <a:pt x="104" y="55"/>
                  <a:pt x="116" y="56"/>
                </a:cubicBezTo>
                <a:lnTo>
                  <a:pt x="116" y="86"/>
                </a:lnTo>
                <a:close/>
                <a:moveTo>
                  <a:pt x="108" y="12"/>
                </a:moveTo>
                <a:cubicBezTo>
                  <a:pt x="111" y="11"/>
                  <a:pt x="113" y="11"/>
                  <a:pt x="116" y="11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04" y="48"/>
                  <a:pt x="93" y="46"/>
                  <a:pt x="83" y="44"/>
                </a:cubicBezTo>
                <a:cubicBezTo>
                  <a:pt x="89" y="28"/>
                  <a:pt x="98" y="17"/>
                  <a:pt x="108" y="12"/>
                </a:cubicBezTo>
                <a:close/>
                <a:moveTo>
                  <a:pt x="91" y="16"/>
                </a:moveTo>
                <a:cubicBezTo>
                  <a:pt x="85" y="23"/>
                  <a:pt x="80" y="31"/>
                  <a:pt x="76" y="41"/>
                </a:cubicBezTo>
                <a:cubicBezTo>
                  <a:pt x="72" y="40"/>
                  <a:pt x="67" y="38"/>
                  <a:pt x="63" y="35"/>
                </a:cubicBezTo>
                <a:cubicBezTo>
                  <a:pt x="71" y="27"/>
                  <a:pt x="80" y="20"/>
                  <a:pt x="91" y="16"/>
                </a:cubicBezTo>
                <a:close/>
                <a:moveTo>
                  <a:pt x="58" y="41"/>
                </a:moveTo>
                <a:cubicBezTo>
                  <a:pt x="63" y="44"/>
                  <a:pt x="68" y="46"/>
                  <a:pt x="74" y="48"/>
                </a:cubicBezTo>
                <a:cubicBezTo>
                  <a:pt x="70" y="60"/>
                  <a:pt x="68" y="73"/>
                  <a:pt x="68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69"/>
                  <a:pt x="48" y="53"/>
                  <a:pt x="58" y="41"/>
                </a:cubicBezTo>
                <a:close/>
                <a:moveTo>
                  <a:pt x="199" y="106"/>
                </a:moveTo>
                <a:cubicBezTo>
                  <a:pt x="198" y="106"/>
                  <a:pt x="197" y="107"/>
                  <a:pt x="196" y="108"/>
                </a:cubicBezTo>
                <a:cubicBezTo>
                  <a:pt x="194" y="119"/>
                  <a:pt x="189" y="130"/>
                  <a:pt x="181" y="139"/>
                </a:cubicBezTo>
                <a:cubicBezTo>
                  <a:pt x="177" y="136"/>
                  <a:pt x="171" y="134"/>
                  <a:pt x="165" y="131"/>
                </a:cubicBezTo>
                <a:cubicBezTo>
                  <a:pt x="166" y="130"/>
                  <a:pt x="166" y="128"/>
                  <a:pt x="167" y="126"/>
                </a:cubicBezTo>
                <a:cubicBezTo>
                  <a:pt x="161" y="129"/>
                  <a:pt x="156" y="132"/>
                  <a:pt x="150" y="135"/>
                </a:cubicBezTo>
                <a:cubicBezTo>
                  <a:pt x="152" y="135"/>
                  <a:pt x="154" y="136"/>
                  <a:pt x="156" y="136"/>
                </a:cubicBezTo>
                <a:cubicBezTo>
                  <a:pt x="150" y="152"/>
                  <a:pt x="141" y="163"/>
                  <a:pt x="131" y="168"/>
                </a:cubicBezTo>
                <a:cubicBezTo>
                  <a:pt x="128" y="168"/>
                  <a:pt x="126" y="169"/>
                  <a:pt x="123" y="169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1" y="147"/>
                  <a:pt x="118" y="147"/>
                  <a:pt x="116" y="148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3" y="169"/>
                  <a:pt x="111" y="168"/>
                  <a:pt x="108" y="168"/>
                </a:cubicBezTo>
                <a:cubicBezTo>
                  <a:pt x="103" y="165"/>
                  <a:pt x="98" y="161"/>
                  <a:pt x="94" y="156"/>
                </a:cubicBezTo>
                <a:cubicBezTo>
                  <a:pt x="91" y="156"/>
                  <a:pt x="89" y="157"/>
                  <a:pt x="87" y="158"/>
                </a:cubicBezTo>
                <a:cubicBezTo>
                  <a:pt x="88" y="160"/>
                  <a:pt x="90" y="162"/>
                  <a:pt x="91" y="163"/>
                </a:cubicBezTo>
                <a:cubicBezTo>
                  <a:pt x="88" y="162"/>
                  <a:pt x="85" y="161"/>
                  <a:pt x="82" y="159"/>
                </a:cubicBezTo>
                <a:cubicBezTo>
                  <a:pt x="77" y="160"/>
                  <a:pt x="72" y="161"/>
                  <a:pt x="67" y="162"/>
                </a:cubicBezTo>
                <a:cubicBezTo>
                  <a:pt x="82" y="173"/>
                  <a:pt x="100" y="180"/>
                  <a:pt x="120" y="180"/>
                </a:cubicBezTo>
                <a:cubicBezTo>
                  <a:pt x="164" y="180"/>
                  <a:pt x="200" y="148"/>
                  <a:pt x="208" y="106"/>
                </a:cubicBezTo>
                <a:cubicBezTo>
                  <a:pt x="207" y="106"/>
                  <a:pt x="206" y="106"/>
                  <a:pt x="205" y="106"/>
                </a:cubicBezTo>
                <a:cubicBezTo>
                  <a:pt x="203" y="106"/>
                  <a:pt x="201" y="106"/>
                  <a:pt x="199" y="106"/>
                </a:cubicBezTo>
                <a:close/>
                <a:moveTo>
                  <a:pt x="148" y="163"/>
                </a:moveTo>
                <a:cubicBezTo>
                  <a:pt x="154" y="157"/>
                  <a:pt x="159" y="148"/>
                  <a:pt x="163" y="138"/>
                </a:cubicBezTo>
                <a:cubicBezTo>
                  <a:pt x="168" y="140"/>
                  <a:pt x="172" y="142"/>
                  <a:pt x="177" y="144"/>
                </a:cubicBezTo>
                <a:cubicBezTo>
                  <a:pt x="169" y="153"/>
                  <a:pt x="159" y="159"/>
                  <a:pt x="148" y="163"/>
                </a:cubicBezTo>
                <a:close/>
                <a:moveTo>
                  <a:pt x="228" y="75"/>
                </a:moveTo>
                <a:cubicBezTo>
                  <a:pt x="228" y="88"/>
                  <a:pt x="218" y="98"/>
                  <a:pt x="205" y="98"/>
                </a:cubicBezTo>
                <a:cubicBezTo>
                  <a:pt x="202" y="98"/>
                  <a:pt x="200" y="98"/>
                  <a:pt x="198" y="97"/>
                </a:cubicBezTo>
                <a:cubicBezTo>
                  <a:pt x="182" y="109"/>
                  <a:pt x="162" y="121"/>
                  <a:pt x="138" y="131"/>
                </a:cubicBezTo>
                <a:cubicBezTo>
                  <a:pt x="88" y="153"/>
                  <a:pt x="41" y="161"/>
                  <a:pt x="26" y="157"/>
                </a:cubicBezTo>
                <a:cubicBezTo>
                  <a:pt x="0" y="151"/>
                  <a:pt x="31" y="122"/>
                  <a:pt x="31" y="122"/>
                </a:cubicBezTo>
                <a:cubicBezTo>
                  <a:pt x="31" y="122"/>
                  <a:pt x="15" y="148"/>
                  <a:pt x="31" y="148"/>
                </a:cubicBezTo>
                <a:cubicBezTo>
                  <a:pt x="55" y="149"/>
                  <a:pt x="103" y="132"/>
                  <a:pt x="131" y="117"/>
                </a:cubicBezTo>
                <a:cubicBezTo>
                  <a:pt x="153" y="104"/>
                  <a:pt x="170" y="92"/>
                  <a:pt x="183" y="81"/>
                </a:cubicBezTo>
                <a:cubicBezTo>
                  <a:pt x="182" y="79"/>
                  <a:pt x="182" y="77"/>
                  <a:pt x="182" y="75"/>
                </a:cubicBezTo>
                <a:cubicBezTo>
                  <a:pt x="182" y="62"/>
                  <a:pt x="192" y="52"/>
                  <a:pt x="205" y="52"/>
                </a:cubicBezTo>
                <a:cubicBezTo>
                  <a:pt x="218" y="52"/>
                  <a:pt x="228" y="62"/>
                  <a:pt x="228" y="75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11" name="îṧľíḍé">
            <a:extLst>
              <a:ext uri="{FF2B5EF4-FFF2-40B4-BE49-F238E27FC236}">
                <a16:creationId xmlns:a16="http://schemas.microsoft.com/office/drawing/2014/main" id="{372B56D2-49C1-FB78-B036-77844D56ED74}"/>
              </a:ext>
            </a:extLst>
          </p:cNvPr>
          <p:cNvSpPr/>
          <p:nvPr/>
        </p:nvSpPr>
        <p:spPr bwMode="auto">
          <a:xfrm>
            <a:off x="984922" y="4493749"/>
            <a:ext cx="549294" cy="434135"/>
          </a:xfrm>
          <a:custGeom>
            <a:avLst/>
            <a:gdLst>
              <a:gd name="T0" fmla="*/ 41 w 228"/>
              <a:gd name="T1" fmla="*/ 93 h 180"/>
              <a:gd name="T2" fmla="*/ 74 w 228"/>
              <a:gd name="T3" fmla="*/ 131 h 180"/>
              <a:gd name="T4" fmla="*/ 86 w 228"/>
              <a:gd name="T5" fmla="*/ 128 h 180"/>
              <a:gd name="T6" fmla="*/ 75 w 228"/>
              <a:gd name="T7" fmla="*/ 93 h 180"/>
              <a:gd name="T8" fmla="*/ 116 w 228"/>
              <a:gd name="T9" fmla="*/ 115 h 180"/>
              <a:gd name="T10" fmla="*/ 123 w 228"/>
              <a:gd name="T11" fmla="*/ 93 h 180"/>
              <a:gd name="T12" fmla="*/ 163 w 228"/>
              <a:gd name="T13" fmla="*/ 86 h 180"/>
              <a:gd name="T14" fmla="*/ 123 w 228"/>
              <a:gd name="T15" fmla="*/ 56 h 180"/>
              <a:gd name="T16" fmla="*/ 164 w 228"/>
              <a:gd name="T17" fmla="*/ 86 h 180"/>
              <a:gd name="T18" fmla="*/ 165 w 228"/>
              <a:gd name="T19" fmla="*/ 48 h 180"/>
              <a:gd name="T20" fmla="*/ 187 w 228"/>
              <a:gd name="T21" fmla="*/ 49 h 180"/>
              <a:gd name="T22" fmla="*/ 120 w 228"/>
              <a:gd name="T23" fmla="*/ 0 h 180"/>
              <a:gd name="T24" fmla="*/ 45 w 228"/>
              <a:gd name="T25" fmla="*/ 139 h 180"/>
              <a:gd name="T26" fmla="*/ 177 w 228"/>
              <a:gd name="T27" fmla="*/ 35 h 180"/>
              <a:gd name="T28" fmla="*/ 148 w 228"/>
              <a:gd name="T29" fmla="*/ 16 h 180"/>
              <a:gd name="T30" fmla="*/ 123 w 228"/>
              <a:gd name="T31" fmla="*/ 11 h 180"/>
              <a:gd name="T32" fmla="*/ 156 w 228"/>
              <a:gd name="T33" fmla="*/ 44 h 180"/>
              <a:gd name="T34" fmla="*/ 123 w 228"/>
              <a:gd name="T35" fmla="*/ 11 h 180"/>
              <a:gd name="T36" fmla="*/ 75 w 228"/>
              <a:gd name="T37" fmla="*/ 86 h 180"/>
              <a:gd name="T38" fmla="*/ 116 w 228"/>
              <a:gd name="T39" fmla="*/ 56 h 180"/>
              <a:gd name="T40" fmla="*/ 108 w 228"/>
              <a:gd name="T41" fmla="*/ 12 h 180"/>
              <a:gd name="T42" fmla="*/ 116 w 228"/>
              <a:gd name="T43" fmla="*/ 48 h 180"/>
              <a:gd name="T44" fmla="*/ 108 w 228"/>
              <a:gd name="T45" fmla="*/ 12 h 180"/>
              <a:gd name="T46" fmla="*/ 76 w 228"/>
              <a:gd name="T47" fmla="*/ 41 h 180"/>
              <a:gd name="T48" fmla="*/ 91 w 228"/>
              <a:gd name="T49" fmla="*/ 16 h 180"/>
              <a:gd name="T50" fmla="*/ 74 w 228"/>
              <a:gd name="T51" fmla="*/ 48 h 180"/>
              <a:gd name="T52" fmla="*/ 41 w 228"/>
              <a:gd name="T53" fmla="*/ 86 h 180"/>
              <a:gd name="T54" fmla="*/ 199 w 228"/>
              <a:gd name="T55" fmla="*/ 106 h 180"/>
              <a:gd name="T56" fmla="*/ 181 w 228"/>
              <a:gd name="T57" fmla="*/ 139 h 180"/>
              <a:gd name="T58" fmla="*/ 167 w 228"/>
              <a:gd name="T59" fmla="*/ 126 h 180"/>
              <a:gd name="T60" fmla="*/ 156 w 228"/>
              <a:gd name="T61" fmla="*/ 136 h 180"/>
              <a:gd name="T62" fmla="*/ 123 w 228"/>
              <a:gd name="T63" fmla="*/ 169 h 180"/>
              <a:gd name="T64" fmla="*/ 116 w 228"/>
              <a:gd name="T65" fmla="*/ 148 h 180"/>
              <a:gd name="T66" fmla="*/ 108 w 228"/>
              <a:gd name="T67" fmla="*/ 168 h 180"/>
              <a:gd name="T68" fmla="*/ 87 w 228"/>
              <a:gd name="T69" fmla="*/ 158 h 180"/>
              <a:gd name="T70" fmla="*/ 82 w 228"/>
              <a:gd name="T71" fmla="*/ 159 h 180"/>
              <a:gd name="T72" fmla="*/ 120 w 228"/>
              <a:gd name="T73" fmla="*/ 180 h 180"/>
              <a:gd name="T74" fmla="*/ 205 w 228"/>
              <a:gd name="T75" fmla="*/ 106 h 180"/>
              <a:gd name="T76" fmla="*/ 148 w 228"/>
              <a:gd name="T77" fmla="*/ 163 h 180"/>
              <a:gd name="T78" fmla="*/ 177 w 228"/>
              <a:gd name="T79" fmla="*/ 144 h 180"/>
              <a:gd name="T80" fmla="*/ 228 w 228"/>
              <a:gd name="T81" fmla="*/ 75 h 180"/>
              <a:gd name="T82" fmla="*/ 198 w 228"/>
              <a:gd name="T83" fmla="*/ 97 h 180"/>
              <a:gd name="T84" fmla="*/ 26 w 228"/>
              <a:gd name="T85" fmla="*/ 157 h 180"/>
              <a:gd name="T86" fmla="*/ 31 w 228"/>
              <a:gd name="T87" fmla="*/ 148 h 180"/>
              <a:gd name="T88" fmla="*/ 183 w 228"/>
              <a:gd name="T89" fmla="*/ 81 h 180"/>
              <a:gd name="T90" fmla="*/ 205 w 228"/>
              <a:gd name="T91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" h="180">
                <a:moveTo>
                  <a:pt x="57" y="137"/>
                </a:moveTo>
                <a:cubicBezTo>
                  <a:pt x="47" y="125"/>
                  <a:pt x="42" y="110"/>
                  <a:pt x="4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107"/>
                  <a:pt x="70" y="120"/>
                  <a:pt x="74" y="131"/>
                </a:cubicBezTo>
                <a:cubicBezTo>
                  <a:pt x="72" y="132"/>
                  <a:pt x="70" y="133"/>
                  <a:pt x="68" y="134"/>
                </a:cubicBezTo>
                <a:cubicBezTo>
                  <a:pt x="74" y="132"/>
                  <a:pt x="80" y="130"/>
                  <a:pt x="86" y="128"/>
                </a:cubicBezTo>
                <a:cubicBezTo>
                  <a:pt x="84" y="128"/>
                  <a:pt x="83" y="129"/>
                  <a:pt x="81" y="129"/>
                </a:cubicBezTo>
                <a:cubicBezTo>
                  <a:pt x="78" y="119"/>
                  <a:pt x="75" y="106"/>
                  <a:pt x="75" y="93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4"/>
                  <a:pt x="121" y="113"/>
                  <a:pt x="123" y="11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1"/>
                  <a:pt x="160" y="89"/>
                  <a:pt x="163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36" y="55"/>
                  <a:pt x="148" y="54"/>
                  <a:pt x="159" y="50"/>
                </a:cubicBezTo>
                <a:cubicBezTo>
                  <a:pt x="162" y="61"/>
                  <a:pt x="164" y="73"/>
                  <a:pt x="164" y="86"/>
                </a:cubicBezTo>
                <a:cubicBezTo>
                  <a:pt x="167" y="84"/>
                  <a:pt x="169" y="82"/>
                  <a:pt x="171" y="80"/>
                </a:cubicBezTo>
                <a:cubicBezTo>
                  <a:pt x="170" y="69"/>
                  <a:pt x="168" y="58"/>
                  <a:pt x="165" y="48"/>
                </a:cubicBezTo>
                <a:cubicBezTo>
                  <a:pt x="171" y="46"/>
                  <a:pt x="177" y="44"/>
                  <a:pt x="181" y="41"/>
                </a:cubicBezTo>
                <a:cubicBezTo>
                  <a:pt x="184" y="44"/>
                  <a:pt x="185" y="46"/>
                  <a:pt x="187" y="49"/>
                </a:cubicBezTo>
                <a:cubicBezTo>
                  <a:pt x="190" y="47"/>
                  <a:pt x="194" y="46"/>
                  <a:pt x="197" y="45"/>
                </a:cubicBezTo>
                <a:cubicBezTo>
                  <a:pt x="182" y="18"/>
                  <a:pt x="153" y="0"/>
                  <a:pt x="120" y="0"/>
                </a:cubicBezTo>
                <a:cubicBezTo>
                  <a:pt x="70" y="0"/>
                  <a:pt x="30" y="40"/>
                  <a:pt x="30" y="90"/>
                </a:cubicBezTo>
                <a:cubicBezTo>
                  <a:pt x="30" y="108"/>
                  <a:pt x="35" y="125"/>
                  <a:pt x="45" y="139"/>
                </a:cubicBezTo>
                <a:cubicBezTo>
                  <a:pt x="49" y="139"/>
                  <a:pt x="52" y="138"/>
                  <a:pt x="57" y="137"/>
                </a:cubicBezTo>
                <a:close/>
                <a:moveTo>
                  <a:pt x="177" y="35"/>
                </a:moveTo>
                <a:cubicBezTo>
                  <a:pt x="172" y="38"/>
                  <a:pt x="168" y="40"/>
                  <a:pt x="163" y="41"/>
                </a:cubicBezTo>
                <a:cubicBezTo>
                  <a:pt x="159" y="31"/>
                  <a:pt x="154" y="23"/>
                  <a:pt x="148" y="16"/>
                </a:cubicBezTo>
                <a:cubicBezTo>
                  <a:pt x="159" y="20"/>
                  <a:pt x="169" y="27"/>
                  <a:pt x="177" y="35"/>
                </a:cubicBezTo>
                <a:close/>
                <a:moveTo>
                  <a:pt x="123" y="11"/>
                </a:moveTo>
                <a:cubicBezTo>
                  <a:pt x="126" y="11"/>
                  <a:pt x="128" y="11"/>
                  <a:pt x="131" y="12"/>
                </a:cubicBezTo>
                <a:cubicBezTo>
                  <a:pt x="141" y="17"/>
                  <a:pt x="150" y="28"/>
                  <a:pt x="156" y="44"/>
                </a:cubicBezTo>
                <a:cubicBezTo>
                  <a:pt x="146" y="46"/>
                  <a:pt x="135" y="48"/>
                  <a:pt x="123" y="48"/>
                </a:cubicBezTo>
                <a:lnTo>
                  <a:pt x="123" y="11"/>
                </a:lnTo>
                <a:close/>
                <a:moveTo>
                  <a:pt x="116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8" y="61"/>
                  <a:pt x="81" y="50"/>
                </a:cubicBezTo>
                <a:cubicBezTo>
                  <a:pt x="92" y="54"/>
                  <a:pt x="104" y="55"/>
                  <a:pt x="116" y="56"/>
                </a:cubicBezTo>
                <a:lnTo>
                  <a:pt x="116" y="86"/>
                </a:lnTo>
                <a:close/>
                <a:moveTo>
                  <a:pt x="108" y="12"/>
                </a:moveTo>
                <a:cubicBezTo>
                  <a:pt x="111" y="11"/>
                  <a:pt x="113" y="11"/>
                  <a:pt x="116" y="11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04" y="48"/>
                  <a:pt x="93" y="46"/>
                  <a:pt x="83" y="44"/>
                </a:cubicBezTo>
                <a:cubicBezTo>
                  <a:pt x="89" y="28"/>
                  <a:pt x="98" y="17"/>
                  <a:pt x="108" y="12"/>
                </a:cubicBezTo>
                <a:close/>
                <a:moveTo>
                  <a:pt x="91" y="16"/>
                </a:moveTo>
                <a:cubicBezTo>
                  <a:pt x="85" y="23"/>
                  <a:pt x="80" y="31"/>
                  <a:pt x="76" y="41"/>
                </a:cubicBezTo>
                <a:cubicBezTo>
                  <a:pt x="72" y="40"/>
                  <a:pt x="67" y="38"/>
                  <a:pt x="63" y="35"/>
                </a:cubicBezTo>
                <a:cubicBezTo>
                  <a:pt x="71" y="27"/>
                  <a:pt x="80" y="20"/>
                  <a:pt x="91" y="16"/>
                </a:cubicBezTo>
                <a:close/>
                <a:moveTo>
                  <a:pt x="58" y="41"/>
                </a:moveTo>
                <a:cubicBezTo>
                  <a:pt x="63" y="44"/>
                  <a:pt x="68" y="46"/>
                  <a:pt x="74" y="48"/>
                </a:cubicBezTo>
                <a:cubicBezTo>
                  <a:pt x="70" y="60"/>
                  <a:pt x="68" y="73"/>
                  <a:pt x="68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69"/>
                  <a:pt x="48" y="53"/>
                  <a:pt x="58" y="41"/>
                </a:cubicBezTo>
                <a:close/>
                <a:moveTo>
                  <a:pt x="199" y="106"/>
                </a:moveTo>
                <a:cubicBezTo>
                  <a:pt x="198" y="106"/>
                  <a:pt x="197" y="107"/>
                  <a:pt x="196" y="108"/>
                </a:cubicBezTo>
                <a:cubicBezTo>
                  <a:pt x="194" y="119"/>
                  <a:pt x="189" y="130"/>
                  <a:pt x="181" y="139"/>
                </a:cubicBezTo>
                <a:cubicBezTo>
                  <a:pt x="177" y="136"/>
                  <a:pt x="171" y="134"/>
                  <a:pt x="165" y="131"/>
                </a:cubicBezTo>
                <a:cubicBezTo>
                  <a:pt x="166" y="130"/>
                  <a:pt x="166" y="128"/>
                  <a:pt x="167" y="126"/>
                </a:cubicBezTo>
                <a:cubicBezTo>
                  <a:pt x="161" y="129"/>
                  <a:pt x="156" y="132"/>
                  <a:pt x="150" y="135"/>
                </a:cubicBezTo>
                <a:cubicBezTo>
                  <a:pt x="152" y="135"/>
                  <a:pt x="154" y="136"/>
                  <a:pt x="156" y="136"/>
                </a:cubicBezTo>
                <a:cubicBezTo>
                  <a:pt x="150" y="152"/>
                  <a:pt x="141" y="163"/>
                  <a:pt x="131" y="168"/>
                </a:cubicBezTo>
                <a:cubicBezTo>
                  <a:pt x="128" y="168"/>
                  <a:pt x="126" y="169"/>
                  <a:pt x="123" y="169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1" y="147"/>
                  <a:pt x="118" y="147"/>
                  <a:pt x="116" y="148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3" y="169"/>
                  <a:pt x="111" y="168"/>
                  <a:pt x="108" y="168"/>
                </a:cubicBezTo>
                <a:cubicBezTo>
                  <a:pt x="103" y="165"/>
                  <a:pt x="98" y="161"/>
                  <a:pt x="94" y="156"/>
                </a:cubicBezTo>
                <a:cubicBezTo>
                  <a:pt x="91" y="156"/>
                  <a:pt x="89" y="157"/>
                  <a:pt x="87" y="158"/>
                </a:cubicBezTo>
                <a:cubicBezTo>
                  <a:pt x="88" y="160"/>
                  <a:pt x="90" y="162"/>
                  <a:pt x="91" y="163"/>
                </a:cubicBezTo>
                <a:cubicBezTo>
                  <a:pt x="88" y="162"/>
                  <a:pt x="85" y="161"/>
                  <a:pt x="82" y="159"/>
                </a:cubicBezTo>
                <a:cubicBezTo>
                  <a:pt x="77" y="160"/>
                  <a:pt x="72" y="161"/>
                  <a:pt x="67" y="162"/>
                </a:cubicBezTo>
                <a:cubicBezTo>
                  <a:pt x="82" y="173"/>
                  <a:pt x="100" y="180"/>
                  <a:pt x="120" y="180"/>
                </a:cubicBezTo>
                <a:cubicBezTo>
                  <a:pt x="164" y="180"/>
                  <a:pt x="200" y="148"/>
                  <a:pt x="208" y="106"/>
                </a:cubicBezTo>
                <a:cubicBezTo>
                  <a:pt x="207" y="106"/>
                  <a:pt x="206" y="106"/>
                  <a:pt x="205" y="106"/>
                </a:cubicBezTo>
                <a:cubicBezTo>
                  <a:pt x="203" y="106"/>
                  <a:pt x="201" y="106"/>
                  <a:pt x="199" y="106"/>
                </a:cubicBezTo>
                <a:close/>
                <a:moveTo>
                  <a:pt x="148" y="163"/>
                </a:moveTo>
                <a:cubicBezTo>
                  <a:pt x="154" y="157"/>
                  <a:pt x="159" y="148"/>
                  <a:pt x="163" y="138"/>
                </a:cubicBezTo>
                <a:cubicBezTo>
                  <a:pt x="168" y="140"/>
                  <a:pt x="172" y="142"/>
                  <a:pt x="177" y="144"/>
                </a:cubicBezTo>
                <a:cubicBezTo>
                  <a:pt x="169" y="153"/>
                  <a:pt x="159" y="159"/>
                  <a:pt x="148" y="163"/>
                </a:cubicBezTo>
                <a:close/>
                <a:moveTo>
                  <a:pt x="228" y="75"/>
                </a:moveTo>
                <a:cubicBezTo>
                  <a:pt x="228" y="88"/>
                  <a:pt x="218" y="98"/>
                  <a:pt x="205" y="98"/>
                </a:cubicBezTo>
                <a:cubicBezTo>
                  <a:pt x="202" y="98"/>
                  <a:pt x="200" y="98"/>
                  <a:pt x="198" y="97"/>
                </a:cubicBezTo>
                <a:cubicBezTo>
                  <a:pt x="182" y="109"/>
                  <a:pt x="162" y="121"/>
                  <a:pt x="138" y="131"/>
                </a:cubicBezTo>
                <a:cubicBezTo>
                  <a:pt x="88" y="153"/>
                  <a:pt x="41" y="161"/>
                  <a:pt x="26" y="157"/>
                </a:cubicBezTo>
                <a:cubicBezTo>
                  <a:pt x="0" y="151"/>
                  <a:pt x="31" y="122"/>
                  <a:pt x="31" y="122"/>
                </a:cubicBezTo>
                <a:cubicBezTo>
                  <a:pt x="31" y="122"/>
                  <a:pt x="15" y="148"/>
                  <a:pt x="31" y="148"/>
                </a:cubicBezTo>
                <a:cubicBezTo>
                  <a:pt x="55" y="149"/>
                  <a:pt x="103" y="132"/>
                  <a:pt x="131" y="117"/>
                </a:cubicBezTo>
                <a:cubicBezTo>
                  <a:pt x="153" y="104"/>
                  <a:pt x="170" y="92"/>
                  <a:pt x="183" y="81"/>
                </a:cubicBezTo>
                <a:cubicBezTo>
                  <a:pt x="182" y="79"/>
                  <a:pt x="182" y="77"/>
                  <a:pt x="182" y="75"/>
                </a:cubicBezTo>
                <a:cubicBezTo>
                  <a:pt x="182" y="62"/>
                  <a:pt x="192" y="52"/>
                  <a:pt x="205" y="52"/>
                </a:cubicBezTo>
                <a:cubicBezTo>
                  <a:pt x="218" y="52"/>
                  <a:pt x="228" y="62"/>
                  <a:pt x="228" y="75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12" name="ïṩļîḍè">
            <a:extLst>
              <a:ext uri="{FF2B5EF4-FFF2-40B4-BE49-F238E27FC236}">
                <a16:creationId xmlns:a16="http://schemas.microsoft.com/office/drawing/2014/main" id="{AD25BA01-6EE0-66E5-23CD-4F8187D463AC}"/>
              </a:ext>
            </a:extLst>
          </p:cNvPr>
          <p:cNvSpPr/>
          <p:nvPr/>
        </p:nvSpPr>
        <p:spPr bwMode="auto">
          <a:xfrm>
            <a:off x="984922" y="5451287"/>
            <a:ext cx="549294" cy="434135"/>
          </a:xfrm>
          <a:custGeom>
            <a:avLst/>
            <a:gdLst>
              <a:gd name="T0" fmla="*/ 41 w 228"/>
              <a:gd name="T1" fmla="*/ 93 h 180"/>
              <a:gd name="T2" fmla="*/ 74 w 228"/>
              <a:gd name="T3" fmla="*/ 131 h 180"/>
              <a:gd name="T4" fmla="*/ 86 w 228"/>
              <a:gd name="T5" fmla="*/ 128 h 180"/>
              <a:gd name="T6" fmla="*/ 75 w 228"/>
              <a:gd name="T7" fmla="*/ 93 h 180"/>
              <a:gd name="T8" fmla="*/ 116 w 228"/>
              <a:gd name="T9" fmla="*/ 115 h 180"/>
              <a:gd name="T10" fmla="*/ 123 w 228"/>
              <a:gd name="T11" fmla="*/ 93 h 180"/>
              <a:gd name="T12" fmla="*/ 163 w 228"/>
              <a:gd name="T13" fmla="*/ 86 h 180"/>
              <a:gd name="T14" fmla="*/ 123 w 228"/>
              <a:gd name="T15" fmla="*/ 56 h 180"/>
              <a:gd name="T16" fmla="*/ 164 w 228"/>
              <a:gd name="T17" fmla="*/ 86 h 180"/>
              <a:gd name="T18" fmla="*/ 165 w 228"/>
              <a:gd name="T19" fmla="*/ 48 h 180"/>
              <a:gd name="T20" fmla="*/ 187 w 228"/>
              <a:gd name="T21" fmla="*/ 49 h 180"/>
              <a:gd name="T22" fmla="*/ 120 w 228"/>
              <a:gd name="T23" fmla="*/ 0 h 180"/>
              <a:gd name="T24" fmla="*/ 45 w 228"/>
              <a:gd name="T25" fmla="*/ 139 h 180"/>
              <a:gd name="T26" fmla="*/ 177 w 228"/>
              <a:gd name="T27" fmla="*/ 35 h 180"/>
              <a:gd name="T28" fmla="*/ 148 w 228"/>
              <a:gd name="T29" fmla="*/ 16 h 180"/>
              <a:gd name="T30" fmla="*/ 123 w 228"/>
              <a:gd name="T31" fmla="*/ 11 h 180"/>
              <a:gd name="T32" fmla="*/ 156 w 228"/>
              <a:gd name="T33" fmla="*/ 44 h 180"/>
              <a:gd name="T34" fmla="*/ 123 w 228"/>
              <a:gd name="T35" fmla="*/ 11 h 180"/>
              <a:gd name="T36" fmla="*/ 75 w 228"/>
              <a:gd name="T37" fmla="*/ 86 h 180"/>
              <a:gd name="T38" fmla="*/ 116 w 228"/>
              <a:gd name="T39" fmla="*/ 56 h 180"/>
              <a:gd name="T40" fmla="*/ 108 w 228"/>
              <a:gd name="T41" fmla="*/ 12 h 180"/>
              <a:gd name="T42" fmla="*/ 116 w 228"/>
              <a:gd name="T43" fmla="*/ 48 h 180"/>
              <a:gd name="T44" fmla="*/ 108 w 228"/>
              <a:gd name="T45" fmla="*/ 12 h 180"/>
              <a:gd name="T46" fmla="*/ 76 w 228"/>
              <a:gd name="T47" fmla="*/ 41 h 180"/>
              <a:gd name="T48" fmla="*/ 91 w 228"/>
              <a:gd name="T49" fmla="*/ 16 h 180"/>
              <a:gd name="T50" fmla="*/ 74 w 228"/>
              <a:gd name="T51" fmla="*/ 48 h 180"/>
              <a:gd name="T52" fmla="*/ 41 w 228"/>
              <a:gd name="T53" fmla="*/ 86 h 180"/>
              <a:gd name="T54" fmla="*/ 199 w 228"/>
              <a:gd name="T55" fmla="*/ 106 h 180"/>
              <a:gd name="T56" fmla="*/ 181 w 228"/>
              <a:gd name="T57" fmla="*/ 139 h 180"/>
              <a:gd name="T58" fmla="*/ 167 w 228"/>
              <a:gd name="T59" fmla="*/ 126 h 180"/>
              <a:gd name="T60" fmla="*/ 156 w 228"/>
              <a:gd name="T61" fmla="*/ 136 h 180"/>
              <a:gd name="T62" fmla="*/ 123 w 228"/>
              <a:gd name="T63" fmla="*/ 169 h 180"/>
              <a:gd name="T64" fmla="*/ 116 w 228"/>
              <a:gd name="T65" fmla="*/ 148 h 180"/>
              <a:gd name="T66" fmla="*/ 108 w 228"/>
              <a:gd name="T67" fmla="*/ 168 h 180"/>
              <a:gd name="T68" fmla="*/ 87 w 228"/>
              <a:gd name="T69" fmla="*/ 158 h 180"/>
              <a:gd name="T70" fmla="*/ 82 w 228"/>
              <a:gd name="T71" fmla="*/ 159 h 180"/>
              <a:gd name="T72" fmla="*/ 120 w 228"/>
              <a:gd name="T73" fmla="*/ 180 h 180"/>
              <a:gd name="T74" fmla="*/ 205 w 228"/>
              <a:gd name="T75" fmla="*/ 106 h 180"/>
              <a:gd name="T76" fmla="*/ 148 w 228"/>
              <a:gd name="T77" fmla="*/ 163 h 180"/>
              <a:gd name="T78" fmla="*/ 177 w 228"/>
              <a:gd name="T79" fmla="*/ 144 h 180"/>
              <a:gd name="T80" fmla="*/ 228 w 228"/>
              <a:gd name="T81" fmla="*/ 75 h 180"/>
              <a:gd name="T82" fmla="*/ 198 w 228"/>
              <a:gd name="T83" fmla="*/ 97 h 180"/>
              <a:gd name="T84" fmla="*/ 26 w 228"/>
              <a:gd name="T85" fmla="*/ 157 h 180"/>
              <a:gd name="T86" fmla="*/ 31 w 228"/>
              <a:gd name="T87" fmla="*/ 148 h 180"/>
              <a:gd name="T88" fmla="*/ 183 w 228"/>
              <a:gd name="T89" fmla="*/ 81 h 180"/>
              <a:gd name="T90" fmla="*/ 205 w 228"/>
              <a:gd name="T91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" h="180">
                <a:moveTo>
                  <a:pt x="57" y="137"/>
                </a:moveTo>
                <a:cubicBezTo>
                  <a:pt x="47" y="125"/>
                  <a:pt x="42" y="110"/>
                  <a:pt x="4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107"/>
                  <a:pt x="70" y="120"/>
                  <a:pt x="74" y="131"/>
                </a:cubicBezTo>
                <a:cubicBezTo>
                  <a:pt x="72" y="132"/>
                  <a:pt x="70" y="133"/>
                  <a:pt x="68" y="134"/>
                </a:cubicBezTo>
                <a:cubicBezTo>
                  <a:pt x="74" y="132"/>
                  <a:pt x="80" y="130"/>
                  <a:pt x="86" y="128"/>
                </a:cubicBezTo>
                <a:cubicBezTo>
                  <a:pt x="84" y="128"/>
                  <a:pt x="83" y="129"/>
                  <a:pt x="81" y="129"/>
                </a:cubicBezTo>
                <a:cubicBezTo>
                  <a:pt x="78" y="119"/>
                  <a:pt x="75" y="106"/>
                  <a:pt x="75" y="93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4"/>
                  <a:pt x="121" y="113"/>
                  <a:pt x="123" y="11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1"/>
                  <a:pt x="160" y="89"/>
                  <a:pt x="163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36" y="55"/>
                  <a:pt x="148" y="54"/>
                  <a:pt x="159" y="50"/>
                </a:cubicBezTo>
                <a:cubicBezTo>
                  <a:pt x="162" y="61"/>
                  <a:pt x="164" y="73"/>
                  <a:pt x="164" y="86"/>
                </a:cubicBezTo>
                <a:cubicBezTo>
                  <a:pt x="167" y="84"/>
                  <a:pt x="169" y="82"/>
                  <a:pt x="171" y="80"/>
                </a:cubicBezTo>
                <a:cubicBezTo>
                  <a:pt x="170" y="69"/>
                  <a:pt x="168" y="58"/>
                  <a:pt x="165" y="48"/>
                </a:cubicBezTo>
                <a:cubicBezTo>
                  <a:pt x="171" y="46"/>
                  <a:pt x="177" y="44"/>
                  <a:pt x="181" y="41"/>
                </a:cubicBezTo>
                <a:cubicBezTo>
                  <a:pt x="184" y="44"/>
                  <a:pt x="185" y="46"/>
                  <a:pt x="187" y="49"/>
                </a:cubicBezTo>
                <a:cubicBezTo>
                  <a:pt x="190" y="47"/>
                  <a:pt x="194" y="46"/>
                  <a:pt x="197" y="45"/>
                </a:cubicBezTo>
                <a:cubicBezTo>
                  <a:pt x="182" y="18"/>
                  <a:pt x="153" y="0"/>
                  <a:pt x="120" y="0"/>
                </a:cubicBezTo>
                <a:cubicBezTo>
                  <a:pt x="70" y="0"/>
                  <a:pt x="30" y="40"/>
                  <a:pt x="30" y="90"/>
                </a:cubicBezTo>
                <a:cubicBezTo>
                  <a:pt x="30" y="108"/>
                  <a:pt x="35" y="125"/>
                  <a:pt x="45" y="139"/>
                </a:cubicBezTo>
                <a:cubicBezTo>
                  <a:pt x="49" y="139"/>
                  <a:pt x="52" y="138"/>
                  <a:pt x="57" y="137"/>
                </a:cubicBezTo>
                <a:close/>
                <a:moveTo>
                  <a:pt x="177" y="35"/>
                </a:moveTo>
                <a:cubicBezTo>
                  <a:pt x="172" y="38"/>
                  <a:pt x="168" y="40"/>
                  <a:pt x="163" y="41"/>
                </a:cubicBezTo>
                <a:cubicBezTo>
                  <a:pt x="159" y="31"/>
                  <a:pt x="154" y="23"/>
                  <a:pt x="148" y="16"/>
                </a:cubicBezTo>
                <a:cubicBezTo>
                  <a:pt x="159" y="20"/>
                  <a:pt x="169" y="27"/>
                  <a:pt x="177" y="35"/>
                </a:cubicBezTo>
                <a:close/>
                <a:moveTo>
                  <a:pt x="123" y="11"/>
                </a:moveTo>
                <a:cubicBezTo>
                  <a:pt x="126" y="11"/>
                  <a:pt x="128" y="11"/>
                  <a:pt x="131" y="12"/>
                </a:cubicBezTo>
                <a:cubicBezTo>
                  <a:pt x="141" y="17"/>
                  <a:pt x="150" y="28"/>
                  <a:pt x="156" y="44"/>
                </a:cubicBezTo>
                <a:cubicBezTo>
                  <a:pt x="146" y="46"/>
                  <a:pt x="135" y="48"/>
                  <a:pt x="123" y="48"/>
                </a:cubicBezTo>
                <a:lnTo>
                  <a:pt x="123" y="11"/>
                </a:lnTo>
                <a:close/>
                <a:moveTo>
                  <a:pt x="116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8" y="61"/>
                  <a:pt x="81" y="50"/>
                </a:cubicBezTo>
                <a:cubicBezTo>
                  <a:pt x="92" y="54"/>
                  <a:pt x="104" y="55"/>
                  <a:pt x="116" y="56"/>
                </a:cubicBezTo>
                <a:lnTo>
                  <a:pt x="116" y="86"/>
                </a:lnTo>
                <a:close/>
                <a:moveTo>
                  <a:pt x="108" y="12"/>
                </a:moveTo>
                <a:cubicBezTo>
                  <a:pt x="111" y="11"/>
                  <a:pt x="113" y="11"/>
                  <a:pt x="116" y="11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04" y="48"/>
                  <a:pt x="93" y="46"/>
                  <a:pt x="83" y="44"/>
                </a:cubicBezTo>
                <a:cubicBezTo>
                  <a:pt x="89" y="28"/>
                  <a:pt x="98" y="17"/>
                  <a:pt x="108" y="12"/>
                </a:cubicBezTo>
                <a:close/>
                <a:moveTo>
                  <a:pt x="91" y="16"/>
                </a:moveTo>
                <a:cubicBezTo>
                  <a:pt x="85" y="23"/>
                  <a:pt x="80" y="31"/>
                  <a:pt x="76" y="41"/>
                </a:cubicBezTo>
                <a:cubicBezTo>
                  <a:pt x="72" y="40"/>
                  <a:pt x="67" y="38"/>
                  <a:pt x="63" y="35"/>
                </a:cubicBezTo>
                <a:cubicBezTo>
                  <a:pt x="71" y="27"/>
                  <a:pt x="80" y="20"/>
                  <a:pt x="91" y="16"/>
                </a:cubicBezTo>
                <a:close/>
                <a:moveTo>
                  <a:pt x="58" y="41"/>
                </a:moveTo>
                <a:cubicBezTo>
                  <a:pt x="63" y="44"/>
                  <a:pt x="68" y="46"/>
                  <a:pt x="74" y="48"/>
                </a:cubicBezTo>
                <a:cubicBezTo>
                  <a:pt x="70" y="60"/>
                  <a:pt x="68" y="73"/>
                  <a:pt x="68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69"/>
                  <a:pt x="48" y="53"/>
                  <a:pt x="58" y="41"/>
                </a:cubicBezTo>
                <a:close/>
                <a:moveTo>
                  <a:pt x="199" y="106"/>
                </a:moveTo>
                <a:cubicBezTo>
                  <a:pt x="198" y="106"/>
                  <a:pt x="197" y="107"/>
                  <a:pt x="196" y="108"/>
                </a:cubicBezTo>
                <a:cubicBezTo>
                  <a:pt x="194" y="119"/>
                  <a:pt x="189" y="130"/>
                  <a:pt x="181" y="139"/>
                </a:cubicBezTo>
                <a:cubicBezTo>
                  <a:pt x="177" y="136"/>
                  <a:pt x="171" y="134"/>
                  <a:pt x="165" y="131"/>
                </a:cubicBezTo>
                <a:cubicBezTo>
                  <a:pt x="166" y="130"/>
                  <a:pt x="166" y="128"/>
                  <a:pt x="167" y="126"/>
                </a:cubicBezTo>
                <a:cubicBezTo>
                  <a:pt x="161" y="129"/>
                  <a:pt x="156" y="132"/>
                  <a:pt x="150" y="135"/>
                </a:cubicBezTo>
                <a:cubicBezTo>
                  <a:pt x="152" y="135"/>
                  <a:pt x="154" y="136"/>
                  <a:pt x="156" y="136"/>
                </a:cubicBezTo>
                <a:cubicBezTo>
                  <a:pt x="150" y="152"/>
                  <a:pt x="141" y="163"/>
                  <a:pt x="131" y="168"/>
                </a:cubicBezTo>
                <a:cubicBezTo>
                  <a:pt x="128" y="168"/>
                  <a:pt x="126" y="169"/>
                  <a:pt x="123" y="169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1" y="147"/>
                  <a:pt x="118" y="147"/>
                  <a:pt x="116" y="148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3" y="169"/>
                  <a:pt x="111" y="168"/>
                  <a:pt x="108" y="168"/>
                </a:cubicBezTo>
                <a:cubicBezTo>
                  <a:pt x="103" y="165"/>
                  <a:pt x="98" y="161"/>
                  <a:pt x="94" y="156"/>
                </a:cubicBezTo>
                <a:cubicBezTo>
                  <a:pt x="91" y="156"/>
                  <a:pt x="89" y="157"/>
                  <a:pt x="87" y="158"/>
                </a:cubicBezTo>
                <a:cubicBezTo>
                  <a:pt x="88" y="160"/>
                  <a:pt x="90" y="162"/>
                  <a:pt x="91" y="163"/>
                </a:cubicBezTo>
                <a:cubicBezTo>
                  <a:pt x="88" y="162"/>
                  <a:pt x="85" y="161"/>
                  <a:pt x="82" y="159"/>
                </a:cubicBezTo>
                <a:cubicBezTo>
                  <a:pt x="77" y="160"/>
                  <a:pt x="72" y="161"/>
                  <a:pt x="67" y="162"/>
                </a:cubicBezTo>
                <a:cubicBezTo>
                  <a:pt x="82" y="173"/>
                  <a:pt x="100" y="180"/>
                  <a:pt x="120" y="180"/>
                </a:cubicBezTo>
                <a:cubicBezTo>
                  <a:pt x="164" y="180"/>
                  <a:pt x="200" y="148"/>
                  <a:pt x="208" y="106"/>
                </a:cubicBezTo>
                <a:cubicBezTo>
                  <a:pt x="207" y="106"/>
                  <a:pt x="206" y="106"/>
                  <a:pt x="205" y="106"/>
                </a:cubicBezTo>
                <a:cubicBezTo>
                  <a:pt x="203" y="106"/>
                  <a:pt x="201" y="106"/>
                  <a:pt x="199" y="106"/>
                </a:cubicBezTo>
                <a:close/>
                <a:moveTo>
                  <a:pt x="148" y="163"/>
                </a:moveTo>
                <a:cubicBezTo>
                  <a:pt x="154" y="157"/>
                  <a:pt x="159" y="148"/>
                  <a:pt x="163" y="138"/>
                </a:cubicBezTo>
                <a:cubicBezTo>
                  <a:pt x="168" y="140"/>
                  <a:pt x="172" y="142"/>
                  <a:pt x="177" y="144"/>
                </a:cubicBezTo>
                <a:cubicBezTo>
                  <a:pt x="169" y="153"/>
                  <a:pt x="159" y="159"/>
                  <a:pt x="148" y="163"/>
                </a:cubicBezTo>
                <a:close/>
                <a:moveTo>
                  <a:pt x="228" y="75"/>
                </a:moveTo>
                <a:cubicBezTo>
                  <a:pt x="228" y="88"/>
                  <a:pt x="218" y="98"/>
                  <a:pt x="205" y="98"/>
                </a:cubicBezTo>
                <a:cubicBezTo>
                  <a:pt x="202" y="98"/>
                  <a:pt x="200" y="98"/>
                  <a:pt x="198" y="97"/>
                </a:cubicBezTo>
                <a:cubicBezTo>
                  <a:pt x="182" y="109"/>
                  <a:pt x="162" y="121"/>
                  <a:pt x="138" y="131"/>
                </a:cubicBezTo>
                <a:cubicBezTo>
                  <a:pt x="88" y="153"/>
                  <a:pt x="41" y="161"/>
                  <a:pt x="26" y="157"/>
                </a:cubicBezTo>
                <a:cubicBezTo>
                  <a:pt x="0" y="151"/>
                  <a:pt x="31" y="122"/>
                  <a:pt x="31" y="122"/>
                </a:cubicBezTo>
                <a:cubicBezTo>
                  <a:pt x="31" y="122"/>
                  <a:pt x="15" y="148"/>
                  <a:pt x="31" y="148"/>
                </a:cubicBezTo>
                <a:cubicBezTo>
                  <a:pt x="55" y="149"/>
                  <a:pt x="103" y="132"/>
                  <a:pt x="131" y="117"/>
                </a:cubicBezTo>
                <a:cubicBezTo>
                  <a:pt x="153" y="104"/>
                  <a:pt x="170" y="92"/>
                  <a:pt x="183" y="81"/>
                </a:cubicBezTo>
                <a:cubicBezTo>
                  <a:pt x="182" y="79"/>
                  <a:pt x="182" y="77"/>
                  <a:pt x="182" y="75"/>
                </a:cubicBezTo>
                <a:cubicBezTo>
                  <a:pt x="182" y="62"/>
                  <a:pt x="192" y="52"/>
                  <a:pt x="205" y="52"/>
                </a:cubicBezTo>
                <a:cubicBezTo>
                  <a:pt x="218" y="52"/>
                  <a:pt x="228" y="62"/>
                  <a:pt x="228" y="75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E477F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C1F64C3-CD90-A7E0-57CC-250F3B9D5533}"/>
              </a:ext>
            </a:extLst>
          </p:cNvPr>
          <p:cNvCxnSpPr/>
          <p:nvPr/>
        </p:nvCxnSpPr>
        <p:spPr>
          <a:xfrm>
            <a:off x="810750" y="4304149"/>
            <a:ext cx="629693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C2175B-90C6-510B-A97B-529EAEA832C6}"/>
              </a:ext>
            </a:extLst>
          </p:cNvPr>
          <p:cNvCxnSpPr/>
          <p:nvPr/>
        </p:nvCxnSpPr>
        <p:spPr>
          <a:xfrm>
            <a:off x="810750" y="5261687"/>
            <a:ext cx="629693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25">
            <a:extLst>
              <a:ext uri="{FF2B5EF4-FFF2-40B4-BE49-F238E27FC236}">
                <a16:creationId xmlns:a16="http://schemas.microsoft.com/office/drawing/2014/main" id="{03C3C9D7-4710-D5F8-3AB0-8D2F8598F96E}"/>
              </a:ext>
            </a:extLst>
          </p:cNvPr>
          <p:cNvSpPr txBox="1"/>
          <p:nvPr/>
        </p:nvSpPr>
        <p:spPr>
          <a:xfrm>
            <a:off x="1694082" y="3495859"/>
            <a:ext cx="5398199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3 use case </a:t>
            </a:r>
            <a:r>
              <a:rPr lang="en-US" altLang="zh-CN" sz="16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thuộc</a:t>
            </a:r>
            <a:r>
              <a:rPr lang="en-US" altLang="zh-CN" sz="16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phần</a:t>
            </a:r>
            <a:r>
              <a:rPr lang="en-US" altLang="zh-CN" sz="16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tạo</a:t>
            </a:r>
            <a:r>
              <a:rPr lang="en-US" altLang="zh-CN" sz="16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các</a:t>
            </a:r>
            <a:r>
              <a:rPr lang="en-US" altLang="zh-CN" sz="16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tài</a:t>
            </a:r>
            <a:r>
              <a:rPr lang="en-US" altLang="zh-CN" sz="16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khoản</a:t>
            </a:r>
            <a:r>
              <a:rPr lang="en-US" altLang="zh-CN" sz="16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endParaRPr lang="zh-CN" altLang="en-US" sz="1600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8" name="文本框 26">
            <a:extLst>
              <a:ext uri="{FF2B5EF4-FFF2-40B4-BE49-F238E27FC236}">
                <a16:creationId xmlns:a16="http://schemas.microsoft.com/office/drawing/2014/main" id="{80EFF31C-5E69-0F1E-6DCE-732F02E61F20}"/>
              </a:ext>
            </a:extLst>
          </p:cNvPr>
          <p:cNvSpPr txBox="1"/>
          <p:nvPr/>
        </p:nvSpPr>
        <p:spPr>
          <a:xfrm>
            <a:off x="1694082" y="4535506"/>
            <a:ext cx="5398199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4 use case thuộc phần tăng lượt xem</a:t>
            </a:r>
            <a:endParaRPr lang="en-US" altLang="zh-CN" sz="1600" dirty="0">
              <a:solidFill>
                <a:srgbClr val="0E477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9" name="文本框 27">
            <a:extLst>
              <a:ext uri="{FF2B5EF4-FFF2-40B4-BE49-F238E27FC236}">
                <a16:creationId xmlns:a16="http://schemas.microsoft.com/office/drawing/2014/main" id="{2FB41082-C004-4957-6E27-93363A30E9C9}"/>
              </a:ext>
            </a:extLst>
          </p:cNvPr>
          <p:cNvSpPr txBox="1"/>
          <p:nvPr/>
        </p:nvSpPr>
        <p:spPr>
          <a:xfrm>
            <a:off x="1694082" y="5460749"/>
            <a:ext cx="5398199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3 use case </a:t>
            </a:r>
            <a:r>
              <a:rPr lang="en-US" altLang="zh-CN" sz="16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thuộc</a:t>
            </a:r>
            <a:r>
              <a:rPr lang="en-US" altLang="zh-CN" sz="16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phần</a:t>
            </a:r>
            <a:r>
              <a:rPr lang="en-US" altLang="zh-CN" sz="16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tăng</a:t>
            </a:r>
            <a:r>
              <a:rPr lang="en-US" altLang="zh-CN" sz="16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lượt</a:t>
            </a:r>
            <a:r>
              <a:rPr lang="en-US" altLang="zh-CN" sz="16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theo</a:t>
            </a:r>
            <a:r>
              <a:rPr lang="en-US" altLang="zh-CN" sz="16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dõi</a:t>
            </a:r>
            <a:endParaRPr lang="zh-CN" altLang="en-US" sz="1600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45E544-F9C3-EFFF-B7AA-11D0B5593EEF}"/>
              </a:ext>
            </a:extLst>
          </p:cNvPr>
          <p:cNvSpPr txBox="1"/>
          <p:nvPr/>
        </p:nvSpPr>
        <p:spPr>
          <a:xfrm>
            <a:off x="1463759" y="2004398"/>
            <a:ext cx="4468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vào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giao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 chia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10 use case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gồm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830BD8-771A-C8C8-49FC-5DB7AA3D040D}"/>
              </a:ext>
            </a:extLst>
          </p:cNvPr>
          <p:cNvGrpSpPr/>
          <p:nvPr/>
        </p:nvGrpSpPr>
        <p:grpSpPr>
          <a:xfrm>
            <a:off x="534803" y="2011253"/>
            <a:ext cx="770352" cy="763456"/>
            <a:chOff x="896125" y="2187257"/>
            <a:chExt cx="770352" cy="763456"/>
          </a:xfrm>
        </p:grpSpPr>
        <p:sp>
          <p:nvSpPr>
            <p:cNvPr id="31" name="ïśļîḍé">
              <a:extLst>
                <a:ext uri="{FF2B5EF4-FFF2-40B4-BE49-F238E27FC236}">
                  <a16:creationId xmlns:a16="http://schemas.microsoft.com/office/drawing/2014/main" id="{FDD9BD42-59C1-9DB0-A53D-E54DB08EBE80}"/>
                </a:ext>
              </a:extLst>
            </p:cNvPr>
            <p:cNvSpPr/>
            <p:nvPr/>
          </p:nvSpPr>
          <p:spPr>
            <a:xfrm>
              <a:off x="896125" y="2187257"/>
              <a:ext cx="770352" cy="763456"/>
            </a:xfrm>
            <a:prstGeom prst="rect">
              <a:avLst/>
            </a:prstGeom>
            <a:solidFill>
              <a:srgbClr val="0E477F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ID">
                <a:cs typeface="+mn-ea"/>
                <a:sym typeface="+mn-lt"/>
              </a:endParaRPr>
            </a:p>
          </p:txBody>
        </p:sp>
        <p:sp>
          <p:nvSpPr>
            <p:cNvPr id="32" name="í$ḻiḋé">
              <a:extLst>
                <a:ext uri="{FF2B5EF4-FFF2-40B4-BE49-F238E27FC236}">
                  <a16:creationId xmlns:a16="http://schemas.microsoft.com/office/drawing/2014/main" id="{2ABC23A8-4144-C541-D2A6-EFDD065F21FA}"/>
                </a:ext>
              </a:extLst>
            </p:cNvPr>
            <p:cNvSpPr/>
            <p:nvPr/>
          </p:nvSpPr>
          <p:spPr bwMode="auto">
            <a:xfrm>
              <a:off x="1112299" y="2403896"/>
              <a:ext cx="338006" cy="330178"/>
            </a:xfrm>
            <a:custGeom>
              <a:avLst/>
              <a:gdLst>
                <a:gd name="T0" fmla="*/ 59 w 415"/>
                <a:gd name="T1" fmla="*/ 406 h 406"/>
                <a:gd name="T2" fmla="*/ 25 w 415"/>
                <a:gd name="T3" fmla="*/ 394 h 406"/>
                <a:gd name="T4" fmla="*/ 19 w 415"/>
                <a:gd name="T5" fmla="*/ 318 h 406"/>
                <a:gd name="T6" fmla="*/ 114 w 415"/>
                <a:gd name="T7" fmla="*/ 206 h 406"/>
                <a:gd name="T8" fmla="*/ 19 w 415"/>
                <a:gd name="T9" fmla="*/ 94 h 406"/>
                <a:gd name="T10" fmla="*/ 25 w 415"/>
                <a:gd name="T11" fmla="*/ 19 h 406"/>
                <a:gd name="T12" fmla="*/ 100 w 415"/>
                <a:gd name="T13" fmla="*/ 25 h 406"/>
                <a:gd name="T14" fmla="*/ 225 w 415"/>
                <a:gd name="T15" fmla="*/ 172 h 406"/>
                <a:gd name="T16" fmla="*/ 225 w 415"/>
                <a:gd name="T17" fmla="*/ 241 h 406"/>
                <a:gd name="T18" fmla="*/ 100 w 415"/>
                <a:gd name="T19" fmla="*/ 388 h 406"/>
                <a:gd name="T20" fmla="*/ 59 w 415"/>
                <a:gd name="T21" fmla="*/ 406 h 406"/>
                <a:gd name="T22" fmla="*/ 273 w 415"/>
                <a:gd name="T23" fmla="*/ 388 h 406"/>
                <a:gd name="T24" fmla="*/ 398 w 415"/>
                <a:gd name="T25" fmla="*/ 241 h 406"/>
                <a:gd name="T26" fmla="*/ 398 w 415"/>
                <a:gd name="T27" fmla="*/ 172 h 406"/>
                <a:gd name="T28" fmla="*/ 273 w 415"/>
                <a:gd name="T29" fmla="*/ 25 h 406"/>
                <a:gd name="T30" fmla="*/ 198 w 415"/>
                <a:gd name="T31" fmla="*/ 19 h 406"/>
                <a:gd name="T32" fmla="*/ 192 w 415"/>
                <a:gd name="T33" fmla="*/ 94 h 406"/>
                <a:gd name="T34" fmla="*/ 287 w 415"/>
                <a:gd name="T35" fmla="*/ 206 h 406"/>
                <a:gd name="T36" fmla="*/ 192 w 415"/>
                <a:gd name="T37" fmla="*/ 318 h 406"/>
                <a:gd name="T38" fmla="*/ 198 w 415"/>
                <a:gd name="T39" fmla="*/ 394 h 406"/>
                <a:gd name="T40" fmla="*/ 232 w 415"/>
                <a:gd name="T41" fmla="*/ 406 h 406"/>
                <a:gd name="T42" fmla="*/ 273 w 415"/>
                <a:gd name="T43" fmla="*/ 388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5" h="406">
                  <a:moveTo>
                    <a:pt x="59" y="406"/>
                  </a:moveTo>
                  <a:cubicBezTo>
                    <a:pt x="47" y="406"/>
                    <a:pt x="35" y="402"/>
                    <a:pt x="25" y="394"/>
                  </a:cubicBezTo>
                  <a:cubicBezTo>
                    <a:pt x="2" y="375"/>
                    <a:pt x="0" y="341"/>
                    <a:pt x="19" y="318"/>
                  </a:cubicBezTo>
                  <a:lnTo>
                    <a:pt x="114" y="206"/>
                  </a:lnTo>
                  <a:lnTo>
                    <a:pt x="19" y="94"/>
                  </a:lnTo>
                  <a:cubicBezTo>
                    <a:pt x="0" y="71"/>
                    <a:pt x="2" y="38"/>
                    <a:pt x="25" y="19"/>
                  </a:cubicBezTo>
                  <a:cubicBezTo>
                    <a:pt x="47" y="0"/>
                    <a:pt x="81" y="2"/>
                    <a:pt x="100" y="25"/>
                  </a:cubicBezTo>
                  <a:lnTo>
                    <a:pt x="225" y="172"/>
                  </a:lnTo>
                  <a:cubicBezTo>
                    <a:pt x="242" y="192"/>
                    <a:pt x="242" y="221"/>
                    <a:pt x="225" y="241"/>
                  </a:cubicBezTo>
                  <a:lnTo>
                    <a:pt x="100" y="388"/>
                  </a:lnTo>
                  <a:cubicBezTo>
                    <a:pt x="89" y="400"/>
                    <a:pt x="74" y="406"/>
                    <a:pt x="59" y="406"/>
                  </a:cubicBezTo>
                  <a:close/>
                  <a:moveTo>
                    <a:pt x="273" y="388"/>
                  </a:moveTo>
                  <a:lnTo>
                    <a:pt x="398" y="241"/>
                  </a:lnTo>
                  <a:cubicBezTo>
                    <a:pt x="415" y="221"/>
                    <a:pt x="415" y="192"/>
                    <a:pt x="398" y="172"/>
                  </a:cubicBezTo>
                  <a:lnTo>
                    <a:pt x="273" y="25"/>
                  </a:lnTo>
                  <a:cubicBezTo>
                    <a:pt x="254" y="2"/>
                    <a:pt x="220" y="0"/>
                    <a:pt x="198" y="19"/>
                  </a:cubicBezTo>
                  <a:cubicBezTo>
                    <a:pt x="175" y="38"/>
                    <a:pt x="173" y="71"/>
                    <a:pt x="192" y="94"/>
                  </a:cubicBezTo>
                  <a:lnTo>
                    <a:pt x="287" y="206"/>
                  </a:lnTo>
                  <a:lnTo>
                    <a:pt x="192" y="318"/>
                  </a:lnTo>
                  <a:cubicBezTo>
                    <a:pt x="173" y="341"/>
                    <a:pt x="175" y="375"/>
                    <a:pt x="198" y="394"/>
                  </a:cubicBezTo>
                  <a:cubicBezTo>
                    <a:pt x="208" y="402"/>
                    <a:pt x="220" y="406"/>
                    <a:pt x="232" y="406"/>
                  </a:cubicBezTo>
                  <a:cubicBezTo>
                    <a:pt x="247" y="406"/>
                    <a:pt x="262" y="400"/>
                    <a:pt x="273" y="3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4519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F8DC66C-E525-088D-9929-55AE47B5C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40220"/>
              </p:ext>
            </p:extLst>
          </p:nvPr>
        </p:nvGraphicFramePr>
        <p:xfrm>
          <a:off x="429227" y="211594"/>
          <a:ext cx="11333546" cy="6023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4310">
                  <a:extLst>
                    <a:ext uri="{9D8B030D-6E8A-4147-A177-3AD203B41FA5}">
                      <a16:colId xmlns:a16="http://schemas.microsoft.com/office/drawing/2014/main" val="1666962948"/>
                    </a:ext>
                  </a:extLst>
                </a:gridCol>
                <a:gridCol w="4056960">
                  <a:extLst>
                    <a:ext uri="{9D8B030D-6E8A-4147-A177-3AD203B41FA5}">
                      <a16:colId xmlns:a16="http://schemas.microsoft.com/office/drawing/2014/main" val="564519639"/>
                    </a:ext>
                  </a:extLst>
                </a:gridCol>
                <a:gridCol w="5122276">
                  <a:extLst>
                    <a:ext uri="{9D8B030D-6E8A-4147-A177-3AD203B41FA5}">
                      <a16:colId xmlns:a16="http://schemas.microsoft.com/office/drawing/2014/main" val="2602139510"/>
                    </a:ext>
                  </a:extLst>
                </a:gridCol>
              </a:tblGrid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Thuộc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tính</a:t>
                      </a:r>
                      <a:endParaRPr lang="en-US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7359" marR="57359" marT="61076" marB="69043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Mô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tả</a:t>
                      </a:r>
                      <a:endParaRPr lang="en-US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14143" marR="114143" marT="57071" marB="5707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456160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Tên Use case</a:t>
                      </a:r>
                    </a:p>
                  </a:txBody>
                  <a:tcPr marL="57359" marR="57359" marT="61076" marB="69043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Tạo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tài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khoản</a:t>
                      </a:r>
                      <a:endParaRPr lang="en-US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14143" marR="114143" marT="57071" marB="5707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30313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Các tác nhân</a:t>
                      </a:r>
                    </a:p>
                  </a:txBody>
                  <a:tcPr marL="57359" marR="57359" marT="61076" marB="69043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Người dùng</a:t>
                      </a:r>
                    </a:p>
                  </a:txBody>
                  <a:tcPr marL="114143" marR="114143" marT="57071" marB="5707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95302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Mô tả</a:t>
                      </a:r>
                    </a:p>
                  </a:txBody>
                  <a:tcPr marL="57359" marR="57359" marT="61076" marB="69043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Tạo tài khoản theo danh sách đã có sẵn</a:t>
                      </a:r>
                    </a:p>
                  </a:txBody>
                  <a:tcPr marL="114143" marR="114143" marT="57071" marB="5707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59794"/>
                  </a:ext>
                </a:extLst>
              </a:tr>
              <a:tr h="318844">
                <a:tc rowSpan="5"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sự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kiện</a:t>
                      </a:r>
                      <a:endParaRPr lang="en-US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14143" marR="114143" marT="57071" marB="5707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Người</a:t>
                      </a:r>
                      <a:r>
                        <a:rPr lang="en-US" sz="16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dùng</a:t>
                      </a:r>
                      <a:endParaRPr lang="en-US" sz="16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7359" marR="57359" marT="61076" marB="690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Hệ</a:t>
                      </a:r>
                      <a:r>
                        <a:rPr lang="en-US" sz="16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thống</a:t>
                      </a:r>
                      <a:endParaRPr lang="en-US" sz="16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7359" marR="57359" marT="61076" marB="69043"/>
                </a:tc>
                <a:extLst>
                  <a:ext uri="{0D108BD9-81ED-4DB2-BD59-A6C34878D82A}">
                    <a16:rowId xmlns:a16="http://schemas.microsoft.com/office/drawing/2014/main" val="3397906892"/>
                  </a:ext>
                </a:extLst>
              </a:tr>
              <a:tr h="343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vào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menu bar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chọn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Tạo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Tài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Khoản</a:t>
                      </a:r>
                      <a:endParaRPr lang="en-US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7359" marR="57359" marT="61076" marB="690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pop up danh sách các loại tài khoản</a:t>
                      </a:r>
                    </a:p>
                  </a:txBody>
                  <a:tcPr marL="57359" marR="57359" marT="61076" marB="69043"/>
                </a:tc>
                <a:extLst>
                  <a:ext uri="{0D108BD9-81ED-4DB2-BD59-A6C34878D82A}">
                    <a16:rowId xmlns:a16="http://schemas.microsoft.com/office/drawing/2014/main" val="2157867201"/>
                  </a:ext>
                </a:extLst>
              </a:tr>
              <a:tr h="318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vào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Tài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khoản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Google</a:t>
                      </a:r>
                    </a:p>
                  </a:txBody>
                  <a:tcPr marL="57359" marR="57359" marT="61076" marB="690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thị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giao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diện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Tạo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tài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khoản</a:t>
                      </a:r>
                      <a:endParaRPr lang="en-US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7359" marR="57359" marT="61076" marB="69043"/>
                </a:tc>
                <a:extLst>
                  <a:ext uri="{0D108BD9-81ED-4DB2-BD59-A6C34878D82A}">
                    <a16:rowId xmlns:a16="http://schemas.microsoft.com/office/drawing/2014/main" val="2181742784"/>
                  </a:ext>
                </a:extLst>
              </a:tr>
              <a:tr h="5397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vào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nút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tạo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tài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khoản</a:t>
                      </a:r>
                      <a:endParaRPr lang="en-US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7359" marR="57359" marT="61076" marB="690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Tạo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tài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khoản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trên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điện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thoại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được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kết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nối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hiện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thị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thông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báo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tạo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thành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thành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công</a:t>
                      </a:r>
                      <a:endParaRPr lang="en-US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7359" marR="57359" marT="61076" marB="69043"/>
                </a:tc>
                <a:extLst>
                  <a:ext uri="{0D108BD9-81ED-4DB2-BD59-A6C34878D82A}">
                    <a16:rowId xmlns:a16="http://schemas.microsoft.com/office/drawing/2014/main" val="1219325038"/>
                  </a:ext>
                </a:extLst>
              </a:tr>
              <a:tr h="318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vào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nút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OK</a:t>
                      </a:r>
                    </a:p>
                  </a:txBody>
                  <a:tcPr marL="57359" marR="57359" marT="61076" marB="690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thị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lại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giao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diện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Tạo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tài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khoản</a:t>
                      </a:r>
                      <a:endParaRPr lang="en-US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7359" marR="57359" marT="61076" marB="69043"/>
                </a:tc>
                <a:extLst>
                  <a:ext uri="{0D108BD9-81ED-4DB2-BD59-A6C34878D82A}">
                    <a16:rowId xmlns:a16="http://schemas.microsoft.com/office/drawing/2014/main" val="1333024746"/>
                  </a:ext>
                </a:extLst>
              </a:tr>
              <a:tr h="52620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 rẽ nhánh</a:t>
                      </a:r>
                    </a:p>
                  </a:txBody>
                  <a:tcPr marL="57359" marR="57359" marT="61076" marB="69043" anchor="ctr"/>
                </a:tc>
                <a:tc gridSpan="2"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Tại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bước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3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trong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sự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kiện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khi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tạo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tài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khoản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nếu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có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điện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thoại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nào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thể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tạo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hay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thiếu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tài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khoản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thì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thị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thông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báo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có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lỗi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.</a:t>
                      </a:r>
                    </a:p>
                  </a:txBody>
                  <a:tcPr marL="114143" marR="114143" marT="57071" marB="5707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5814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Yêu cầu đặc biệt</a:t>
                      </a:r>
                    </a:p>
                  </a:txBody>
                  <a:tcPr marL="57359" marR="57359" marT="61076" marB="69043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114143" marR="114143" marT="57071" marB="5707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67457"/>
                  </a:ext>
                </a:extLst>
              </a:tr>
              <a:tr h="52620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Tiền điều kiện</a:t>
                      </a:r>
                    </a:p>
                  </a:txBody>
                  <a:tcPr marL="57359" marR="57359" marT="61076" marB="69043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Điện thoại được kết nối với máy tính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Điện thoại được kết nối mạng</a:t>
                      </a:r>
                    </a:p>
                  </a:txBody>
                  <a:tcPr marL="114143" marR="114143" marT="57071" marB="5707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34510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Hậu điều kiện</a:t>
                      </a:r>
                    </a:p>
                  </a:txBody>
                  <a:tcPr marL="57359" marR="57359" marT="61076" marB="69043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Các tài khoản google được tạo theo danh sách</a:t>
                      </a:r>
                    </a:p>
                  </a:txBody>
                  <a:tcPr marL="114143" marR="114143" marT="57071" marB="5707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35016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Điểm mở rộng</a:t>
                      </a:r>
                    </a:p>
                  </a:txBody>
                  <a:tcPr marL="57359" marR="57359" marT="61076" marB="69043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114143" marR="114143" marT="57071" marB="5707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384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68C47FF-2FB2-80D1-1BEE-6A3BDBE478FC}"/>
              </a:ext>
            </a:extLst>
          </p:cNvPr>
          <p:cNvSpPr txBox="1"/>
          <p:nvPr/>
        </p:nvSpPr>
        <p:spPr>
          <a:xfrm>
            <a:off x="429227" y="6445188"/>
            <a:ext cx="1133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 case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khoản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1546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F8DC66C-E525-088D-9929-55AE47B5C27B}"/>
              </a:ext>
            </a:extLst>
          </p:cNvPr>
          <p:cNvGraphicFramePr>
            <a:graphicFrameLocks noGrp="1"/>
          </p:cNvGraphicFramePr>
          <p:nvPr/>
        </p:nvGraphicFramePr>
        <p:xfrm>
          <a:off x="429227" y="211594"/>
          <a:ext cx="11333546" cy="6153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4310">
                  <a:extLst>
                    <a:ext uri="{9D8B030D-6E8A-4147-A177-3AD203B41FA5}">
                      <a16:colId xmlns:a16="http://schemas.microsoft.com/office/drawing/2014/main" val="1666962948"/>
                    </a:ext>
                  </a:extLst>
                </a:gridCol>
                <a:gridCol w="4056960">
                  <a:extLst>
                    <a:ext uri="{9D8B030D-6E8A-4147-A177-3AD203B41FA5}">
                      <a16:colId xmlns:a16="http://schemas.microsoft.com/office/drawing/2014/main" val="564519639"/>
                    </a:ext>
                  </a:extLst>
                </a:gridCol>
                <a:gridCol w="5122276">
                  <a:extLst>
                    <a:ext uri="{9D8B030D-6E8A-4147-A177-3AD203B41FA5}">
                      <a16:colId xmlns:a16="http://schemas.microsoft.com/office/drawing/2014/main" val="2602139510"/>
                    </a:ext>
                  </a:extLst>
                </a:gridCol>
              </a:tblGrid>
              <a:tr h="38786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Thuộc</a:t>
                      </a:r>
                      <a:r>
                        <a:rPr lang="en-US" sz="15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tính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6753" marR="46753" marT="49784" marB="56277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Mô</a:t>
                      </a:r>
                      <a:r>
                        <a:rPr lang="en-US" sz="15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tả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85574" marR="85574" marT="42787" marB="4278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456160"/>
                  </a:ext>
                </a:extLst>
              </a:tr>
              <a:tr h="38786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Tên Use case</a:t>
                      </a:r>
                    </a:p>
                  </a:txBody>
                  <a:tcPr marL="46753" marR="46753" marT="49784" marB="56277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Thêm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tài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khoản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85574" marR="85574" marT="42787" marB="4278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30313"/>
                  </a:ext>
                </a:extLst>
              </a:tr>
              <a:tr h="38786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Các tác nhân</a:t>
                      </a:r>
                    </a:p>
                  </a:txBody>
                  <a:tcPr marL="46753" marR="46753" marT="49784" marB="56277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Người dùng</a:t>
                      </a:r>
                    </a:p>
                  </a:txBody>
                  <a:tcPr marL="85574" marR="85574" marT="42787" marB="4278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95302"/>
                  </a:ext>
                </a:extLst>
              </a:tr>
              <a:tr h="38786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Mô tả</a:t>
                      </a:r>
                    </a:p>
                  </a:txBody>
                  <a:tcPr marL="46753" marR="46753" marT="49784" marB="56277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Thêm tài khoản vào danh sách </a:t>
                      </a:r>
                    </a:p>
                  </a:txBody>
                  <a:tcPr marL="85574" marR="85574" marT="42787" marB="4278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59794"/>
                  </a:ext>
                </a:extLst>
              </a:tr>
              <a:tr h="387869">
                <a:tc rowSpan="5"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 sự kiện</a:t>
                      </a:r>
                    </a:p>
                  </a:txBody>
                  <a:tcPr marL="85574" marR="85574" marT="42787" marB="4278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Người dùng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6753" marR="46753" marT="49784" marB="56277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Hệ thống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6753" marR="46753" marT="49784" marB="56277"/>
                </a:tc>
                <a:extLst>
                  <a:ext uri="{0D108BD9-81ED-4DB2-BD59-A6C34878D82A}">
                    <a16:rowId xmlns:a16="http://schemas.microsoft.com/office/drawing/2014/main" val="3397906892"/>
                  </a:ext>
                </a:extLst>
              </a:tr>
              <a:tr h="394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vào menu bar chọn Tạo Tài Khoản</a:t>
                      </a:r>
                    </a:p>
                  </a:txBody>
                  <a:tcPr marL="46753" marR="46753" marT="49784" marB="5627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pop up danh sách các loại tài khoản</a:t>
                      </a:r>
                    </a:p>
                  </a:txBody>
                  <a:tcPr marL="46753" marR="46753" marT="49784" marB="56277"/>
                </a:tc>
                <a:extLst>
                  <a:ext uri="{0D108BD9-81ED-4DB2-BD59-A6C34878D82A}">
                    <a16:rowId xmlns:a16="http://schemas.microsoft.com/office/drawing/2014/main" val="2157867201"/>
                  </a:ext>
                </a:extLst>
              </a:tr>
              <a:tr h="3878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vào Tài khoản Google</a:t>
                      </a:r>
                    </a:p>
                  </a:txBody>
                  <a:tcPr marL="46753" marR="46753" marT="49784" marB="5627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giao diện Tạo tài khoản</a:t>
                      </a:r>
                    </a:p>
                  </a:txBody>
                  <a:tcPr marL="46753" marR="46753" marT="49784" marB="56277"/>
                </a:tc>
                <a:extLst>
                  <a:ext uri="{0D108BD9-81ED-4DB2-BD59-A6C34878D82A}">
                    <a16:rowId xmlns:a16="http://schemas.microsoft.com/office/drawing/2014/main" val="2181742784"/>
                  </a:ext>
                </a:extLst>
              </a:tr>
              <a:tr h="6692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vào nút thêm tài khoản</a:t>
                      </a:r>
                    </a:p>
                  </a:txBody>
                  <a:tcPr marL="46753" marR="46753" marT="49784" marB="5627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Thêm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tài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khoản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vào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danh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sách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thị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thông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báo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thêm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mới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thành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công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6753" marR="46753" marT="49784" marB="56277"/>
                </a:tc>
                <a:extLst>
                  <a:ext uri="{0D108BD9-81ED-4DB2-BD59-A6C34878D82A}">
                    <a16:rowId xmlns:a16="http://schemas.microsoft.com/office/drawing/2014/main" val="1219325038"/>
                  </a:ext>
                </a:extLst>
              </a:tr>
              <a:tr h="3878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vào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nút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OK</a:t>
                      </a:r>
                    </a:p>
                  </a:txBody>
                  <a:tcPr marL="46753" marR="46753" marT="49784" marB="5627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lại giao diện Tạo tài khoản</a:t>
                      </a:r>
                    </a:p>
                  </a:txBody>
                  <a:tcPr marL="46753" marR="46753" marT="49784" marB="56277"/>
                </a:tc>
                <a:extLst>
                  <a:ext uri="{0D108BD9-81ED-4DB2-BD59-A6C34878D82A}">
                    <a16:rowId xmlns:a16="http://schemas.microsoft.com/office/drawing/2014/main" val="1333024746"/>
                  </a:ext>
                </a:extLst>
              </a:tr>
              <a:tr h="605390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 rẽ nhánh</a:t>
                      </a:r>
                    </a:p>
                  </a:txBody>
                  <a:tcPr marL="46753" marR="46753" marT="49784" marB="56277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bước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3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trong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sự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kiện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thêm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tài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khoản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nếu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tài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khoản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đã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tồn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thì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thị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thông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báo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lỗi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.</a:t>
                      </a:r>
                    </a:p>
                  </a:txBody>
                  <a:tcPr marL="85574" marR="85574" marT="42787" marB="4278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5814"/>
                  </a:ext>
                </a:extLst>
              </a:tr>
              <a:tr h="38786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Yêu cầu đặc biệt</a:t>
                      </a:r>
                    </a:p>
                  </a:txBody>
                  <a:tcPr marL="46753" marR="46753" marT="49784" marB="56277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85574" marR="85574" marT="42787" marB="4278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67457"/>
                  </a:ext>
                </a:extLst>
              </a:tr>
              <a:tr h="605390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Tiền điều kiện</a:t>
                      </a:r>
                    </a:p>
                  </a:txBody>
                  <a:tcPr marL="46753" marR="46753" marT="49784" marB="56277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85574" marR="85574" marT="42787" marB="4278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34510"/>
                  </a:ext>
                </a:extLst>
              </a:tr>
              <a:tr h="38786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Hậu điều kiện</a:t>
                      </a:r>
                    </a:p>
                  </a:txBody>
                  <a:tcPr marL="46753" marR="46753" marT="49784" marB="56277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Tài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khoản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được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thêm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vào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danh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sách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85574" marR="85574" marT="42787" marB="4278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35016"/>
                  </a:ext>
                </a:extLst>
              </a:tr>
              <a:tr h="38786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Điểm mở rộng</a:t>
                      </a:r>
                    </a:p>
                  </a:txBody>
                  <a:tcPr marL="46753" marR="46753" marT="49784" marB="56277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85574" marR="85574" marT="42787" marB="4278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384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68C47FF-2FB2-80D1-1BEE-6A3BDBE478FC}"/>
              </a:ext>
            </a:extLst>
          </p:cNvPr>
          <p:cNvSpPr txBox="1"/>
          <p:nvPr/>
        </p:nvSpPr>
        <p:spPr>
          <a:xfrm>
            <a:off x="429227" y="6445188"/>
            <a:ext cx="1133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 case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Thêm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khoản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016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F8DC66C-E525-088D-9929-55AE47B5C27B}"/>
              </a:ext>
            </a:extLst>
          </p:cNvPr>
          <p:cNvGraphicFramePr>
            <a:graphicFrameLocks noGrp="1"/>
          </p:cNvGraphicFramePr>
          <p:nvPr/>
        </p:nvGraphicFramePr>
        <p:xfrm>
          <a:off x="429227" y="211594"/>
          <a:ext cx="11333546" cy="60899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4310">
                  <a:extLst>
                    <a:ext uri="{9D8B030D-6E8A-4147-A177-3AD203B41FA5}">
                      <a16:colId xmlns:a16="http://schemas.microsoft.com/office/drawing/2014/main" val="1666962948"/>
                    </a:ext>
                  </a:extLst>
                </a:gridCol>
                <a:gridCol w="4056960">
                  <a:extLst>
                    <a:ext uri="{9D8B030D-6E8A-4147-A177-3AD203B41FA5}">
                      <a16:colId xmlns:a16="http://schemas.microsoft.com/office/drawing/2014/main" val="564519639"/>
                    </a:ext>
                  </a:extLst>
                </a:gridCol>
                <a:gridCol w="5122276">
                  <a:extLst>
                    <a:ext uri="{9D8B030D-6E8A-4147-A177-3AD203B41FA5}">
                      <a16:colId xmlns:a16="http://schemas.microsoft.com/office/drawing/2014/main" val="2602139510"/>
                    </a:ext>
                  </a:extLst>
                </a:gridCol>
              </a:tblGrid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Thuộc tính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Mô tả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456160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Tên Use case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Nhập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tài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khoản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từ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file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30313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Các tác nhân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Người dùng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95302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Mô tả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Thêm tài khoản vào danh sách bằng file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59794"/>
                  </a:ext>
                </a:extLst>
              </a:tr>
              <a:tr h="318844">
                <a:tc rowSpan="6"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sự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kiện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Người dùng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Hệ thống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3397906892"/>
                  </a:ext>
                </a:extLst>
              </a:tr>
              <a:tr h="343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vào menu bar chọn Tạo Tài Khoản</a:t>
                      </a: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pop up danh sách các loại tài khoản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2157867201"/>
                  </a:ext>
                </a:extLst>
              </a:tr>
              <a:tr h="318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vào Tài khoản Google</a:t>
                      </a: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giao diện Tạo tài khoản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2181742784"/>
                  </a:ext>
                </a:extLst>
              </a:tr>
              <a:tr h="5397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vào nút Nhập từ file</a:t>
                      </a: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giao diện chọn file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1219325038"/>
                  </a:ext>
                </a:extLst>
              </a:tr>
              <a:tr h="318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Chọn file và click vào nút OK</a:t>
                      </a: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Thêm tài khoản vào danh sách và hiển thị thông báo thêm mới thành công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1333024746"/>
                  </a:ext>
                </a:extLst>
              </a:tr>
              <a:tr h="5262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vào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nút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OK</a:t>
                      </a: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lại giao diện Tạo tài khoản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35925814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 rẽ nhánh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Tại bước 3 trong luồng sự kiện, khi nhập file nếu không đúng định dạng thì thông báo lỗi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67457"/>
                  </a:ext>
                </a:extLst>
              </a:tr>
              <a:tr h="52620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Yêu cầu đặc biệt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Khi nhập dữ liệu cần kiểm tra tính độc nhất của tài khoản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34510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Tiền điều kiện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35016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Hậu điều kiện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Tài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khoản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từ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file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được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thêm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vào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danh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sách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384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68C47FF-2FB2-80D1-1BEE-6A3BDBE478FC}"/>
              </a:ext>
            </a:extLst>
          </p:cNvPr>
          <p:cNvSpPr txBox="1"/>
          <p:nvPr/>
        </p:nvSpPr>
        <p:spPr>
          <a:xfrm>
            <a:off x="429227" y="6445188"/>
            <a:ext cx="1133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 case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khoản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37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F8DC66C-E525-088D-9929-55AE47B5C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6985"/>
              </p:ext>
            </p:extLst>
          </p:nvPr>
        </p:nvGraphicFramePr>
        <p:xfrm>
          <a:off x="429227" y="211594"/>
          <a:ext cx="11333546" cy="5950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4310">
                  <a:extLst>
                    <a:ext uri="{9D8B030D-6E8A-4147-A177-3AD203B41FA5}">
                      <a16:colId xmlns:a16="http://schemas.microsoft.com/office/drawing/2014/main" val="1666962948"/>
                    </a:ext>
                  </a:extLst>
                </a:gridCol>
                <a:gridCol w="4056960">
                  <a:extLst>
                    <a:ext uri="{9D8B030D-6E8A-4147-A177-3AD203B41FA5}">
                      <a16:colId xmlns:a16="http://schemas.microsoft.com/office/drawing/2014/main" val="564519639"/>
                    </a:ext>
                  </a:extLst>
                </a:gridCol>
                <a:gridCol w="5122276">
                  <a:extLst>
                    <a:ext uri="{9D8B030D-6E8A-4147-A177-3AD203B41FA5}">
                      <a16:colId xmlns:a16="http://schemas.microsoft.com/office/drawing/2014/main" val="2602139510"/>
                    </a:ext>
                  </a:extLst>
                </a:gridCol>
              </a:tblGrid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Thuộc tính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Mô tả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456160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Tên Use case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Xem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lượt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xem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hiện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tại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30313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Các tác nhân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Người dùng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95302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Mô tả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Xem lượt xem hiện tại của video 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59794"/>
                  </a:ext>
                </a:extLst>
              </a:tr>
              <a:tr h="318844">
                <a:tc rowSpan="5"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 sự kiện</a:t>
                      </a:r>
                    </a:p>
                  </a:txBody>
                  <a:tcPr marL="68580" marR="68580" marT="73025" marB="825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Người dùng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Hệ thống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3397906892"/>
                  </a:ext>
                </a:extLst>
              </a:tr>
              <a:tr h="343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vào menu bar chọn Tăng lượt xem</a:t>
                      </a: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pop up danh sách các loại nền tảng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2157867201"/>
                  </a:ext>
                </a:extLst>
              </a:tr>
              <a:tr h="318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vào Tăng lượt xem Facebook</a:t>
                      </a: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giao diện Tăng lượt xem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2181742784"/>
                  </a:ext>
                </a:extLst>
              </a:tr>
              <a:tr h="5397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Nhập đường dẫn</a:t>
                      </a: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1219325038"/>
                  </a:ext>
                </a:extLst>
              </a:tr>
              <a:tr h="318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vào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nút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xem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lượt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view</a:t>
                      </a: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lượt view tại dòng View hiện tại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1333024746"/>
                  </a:ext>
                </a:extLst>
              </a:tr>
              <a:tr h="52620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 rẽ nhánh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Tại bước 4 trong luồng sự kiện, khi không thể kết nối đến đường dẫn thì hiển thị thông báo lỗi.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5814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Yêu cầu đặc biệt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Đường dẫn phải phù hợp với nền tảng đã chọn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67457"/>
                  </a:ext>
                </a:extLst>
              </a:tr>
              <a:tr h="52620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Tiền điều kiện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Điện thoại được kết nối với máy tính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Điện thoại được kết nối mạng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34510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Hậu điều kiện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số lượt xem hiện tại của video chỉ định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35016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Điểm mở rộng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384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68C47FF-2FB2-80D1-1BEE-6A3BDBE478FC}"/>
              </a:ext>
            </a:extLst>
          </p:cNvPr>
          <p:cNvSpPr txBox="1"/>
          <p:nvPr/>
        </p:nvSpPr>
        <p:spPr>
          <a:xfrm>
            <a:off x="429227" y="6445188"/>
            <a:ext cx="1133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 case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Xem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xem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tại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187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F8DC66C-E525-088D-9929-55AE47B5C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10132"/>
              </p:ext>
            </p:extLst>
          </p:nvPr>
        </p:nvGraphicFramePr>
        <p:xfrm>
          <a:off x="429227" y="211594"/>
          <a:ext cx="11333546" cy="5950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4310">
                  <a:extLst>
                    <a:ext uri="{9D8B030D-6E8A-4147-A177-3AD203B41FA5}">
                      <a16:colId xmlns:a16="http://schemas.microsoft.com/office/drawing/2014/main" val="1666962948"/>
                    </a:ext>
                  </a:extLst>
                </a:gridCol>
                <a:gridCol w="4056960">
                  <a:extLst>
                    <a:ext uri="{9D8B030D-6E8A-4147-A177-3AD203B41FA5}">
                      <a16:colId xmlns:a16="http://schemas.microsoft.com/office/drawing/2014/main" val="564519639"/>
                    </a:ext>
                  </a:extLst>
                </a:gridCol>
                <a:gridCol w="5122276">
                  <a:extLst>
                    <a:ext uri="{9D8B030D-6E8A-4147-A177-3AD203B41FA5}">
                      <a16:colId xmlns:a16="http://schemas.microsoft.com/office/drawing/2014/main" val="2602139510"/>
                    </a:ext>
                  </a:extLst>
                </a:gridCol>
              </a:tblGrid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Thuộc tính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Mô tả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456160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Tên Use case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Tăng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lượt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xem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30313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Các tác nhân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Người dùng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95302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Mô tả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Tăng lượt xem của video cho đến khi dừng 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59794"/>
                  </a:ext>
                </a:extLst>
              </a:tr>
              <a:tr h="318844">
                <a:tc rowSpan="5"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 sự kiện</a:t>
                      </a:r>
                    </a:p>
                  </a:txBody>
                  <a:tcPr marL="68580" marR="68580" marT="73025" marB="825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Người dùng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Hệ thống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3397906892"/>
                  </a:ext>
                </a:extLst>
              </a:tr>
              <a:tr h="343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vào menu bar chọn Tăng lượt xem</a:t>
                      </a: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pop up danh sách các loại nền tảng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2157867201"/>
                  </a:ext>
                </a:extLst>
              </a:tr>
              <a:tr h="318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vào Tăng lượt xem Facebook</a:t>
                      </a: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giao diện Tăng lượt xem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2181742784"/>
                  </a:ext>
                </a:extLst>
              </a:tr>
              <a:tr h="5397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Nhập đường dẫn</a:t>
                      </a: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1219325038"/>
                  </a:ext>
                </a:extLst>
              </a:tr>
              <a:tr h="318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vào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nút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tăng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lượt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xem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thông báo đang tăng lượt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1333024746"/>
                  </a:ext>
                </a:extLst>
              </a:tr>
              <a:tr h="52620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 rẽ nhánh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bước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4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trong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sự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kiện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không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thể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kết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nối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đến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đường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dẫn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thì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thị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thông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báo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lỗi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.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5814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Yêu cầu đặc biệt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Đường dẫn phải phù hợp với nền tảng đã chọn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67457"/>
                  </a:ext>
                </a:extLst>
              </a:tr>
              <a:tr h="52620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Tiền điều kiện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Điện thoại được kết nối với máy tính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Điện thoại được kết nối mạng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34510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Hậu điều kiện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Lượt xem của video tăng lên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35016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Điểm mở rộng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384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68C47FF-2FB2-80D1-1BEE-6A3BDBE478FC}"/>
              </a:ext>
            </a:extLst>
          </p:cNvPr>
          <p:cNvSpPr txBox="1"/>
          <p:nvPr/>
        </p:nvSpPr>
        <p:spPr>
          <a:xfrm>
            <a:off x="429227" y="6445188"/>
            <a:ext cx="1133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 case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xem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0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F8DC66C-E525-088D-9929-55AE47B5C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66494"/>
              </p:ext>
            </p:extLst>
          </p:nvPr>
        </p:nvGraphicFramePr>
        <p:xfrm>
          <a:off x="429227" y="211594"/>
          <a:ext cx="11333546" cy="5950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4310">
                  <a:extLst>
                    <a:ext uri="{9D8B030D-6E8A-4147-A177-3AD203B41FA5}">
                      <a16:colId xmlns:a16="http://schemas.microsoft.com/office/drawing/2014/main" val="1666962948"/>
                    </a:ext>
                  </a:extLst>
                </a:gridCol>
                <a:gridCol w="4056960">
                  <a:extLst>
                    <a:ext uri="{9D8B030D-6E8A-4147-A177-3AD203B41FA5}">
                      <a16:colId xmlns:a16="http://schemas.microsoft.com/office/drawing/2014/main" val="564519639"/>
                    </a:ext>
                  </a:extLst>
                </a:gridCol>
                <a:gridCol w="5122276">
                  <a:extLst>
                    <a:ext uri="{9D8B030D-6E8A-4147-A177-3AD203B41FA5}">
                      <a16:colId xmlns:a16="http://schemas.microsoft.com/office/drawing/2014/main" val="2602139510"/>
                    </a:ext>
                  </a:extLst>
                </a:gridCol>
              </a:tblGrid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Thuộc tính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Mô tả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456160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Tên Use case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Tăng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lượt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xem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theo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lượt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nhập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30313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Các tác nhân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Người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dùng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95302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Mô tả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Tăng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lượt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xem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của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video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cho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đến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dừng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59794"/>
                  </a:ext>
                </a:extLst>
              </a:tr>
              <a:tr h="318844">
                <a:tc rowSpan="5"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sự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kiện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Người dùng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Hệ thống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3397906892"/>
                  </a:ext>
                </a:extLst>
              </a:tr>
              <a:tr h="343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vào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menu bar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chọn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Tăng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lượt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xem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pop up danh sách các loại nền tảng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2157867201"/>
                  </a:ext>
                </a:extLst>
              </a:tr>
              <a:tr h="318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vào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Tăng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lượt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xem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Facebook</a:t>
                      </a: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giao diện Tăng lượt xem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2181742784"/>
                  </a:ext>
                </a:extLst>
              </a:tr>
              <a:tr h="5397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Nhập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đường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dẫn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lượt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xem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cần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đạt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được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1219325038"/>
                  </a:ext>
                </a:extLst>
              </a:tr>
              <a:tr h="318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vào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nút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tăng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lượt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theo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lượt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nhập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thông báo đang tăng theo lượt nhập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1333024746"/>
                  </a:ext>
                </a:extLst>
              </a:tr>
              <a:tr h="52620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 rẽ nhánh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Tại bước 4 trong luồng sự kiện, khi không thể kết nối đến đường dẫn thì hiển thị thông báo lỗi.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5814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Yêu cầu đặc biệt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Đường dẫn phải phù hợp với nền tảng đã chọn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67457"/>
                  </a:ext>
                </a:extLst>
              </a:tr>
              <a:tr h="52620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Tiền điều kiện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Điện thoại được kết nối với máy tính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Điện thoại được kết nối mạng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34510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Hậu điều kiện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Lượt xem của video tăng tới số lượt đã nhập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35016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Điểm mở rộng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384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68C47FF-2FB2-80D1-1BEE-6A3BDBE478FC}"/>
              </a:ext>
            </a:extLst>
          </p:cNvPr>
          <p:cNvSpPr txBox="1"/>
          <p:nvPr/>
        </p:nvSpPr>
        <p:spPr>
          <a:xfrm>
            <a:off x="429227" y="6445188"/>
            <a:ext cx="1133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 case 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Tăng lượt xem theo lượt nhập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447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F8DC66C-E525-088D-9929-55AE47B5C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681881"/>
              </p:ext>
            </p:extLst>
          </p:nvPr>
        </p:nvGraphicFramePr>
        <p:xfrm>
          <a:off x="429227" y="211594"/>
          <a:ext cx="11333546" cy="60899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4310">
                  <a:extLst>
                    <a:ext uri="{9D8B030D-6E8A-4147-A177-3AD203B41FA5}">
                      <a16:colId xmlns:a16="http://schemas.microsoft.com/office/drawing/2014/main" val="1666962948"/>
                    </a:ext>
                  </a:extLst>
                </a:gridCol>
                <a:gridCol w="4056960">
                  <a:extLst>
                    <a:ext uri="{9D8B030D-6E8A-4147-A177-3AD203B41FA5}">
                      <a16:colId xmlns:a16="http://schemas.microsoft.com/office/drawing/2014/main" val="564519639"/>
                    </a:ext>
                  </a:extLst>
                </a:gridCol>
                <a:gridCol w="5122276">
                  <a:extLst>
                    <a:ext uri="{9D8B030D-6E8A-4147-A177-3AD203B41FA5}">
                      <a16:colId xmlns:a16="http://schemas.microsoft.com/office/drawing/2014/main" val="2602139510"/>
                    </a:ext>
                  </a:extLst>
                </a:gridCol>
              </a:tblGrid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Thuộc tính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Mô tả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456160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Tên Use case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Dừng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tăng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lượt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xem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30313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Các tác nhân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Người dùng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95302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Mô tả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Dừng lượt xem của video 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59794"/>
                  </a:ext>
                </a:extLst>
              </a:tr>
              <a:tr h="318844">
                <a:tc rowSpan="4"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 sự kiện</a:t>
                      </a:r>
                    </a:p>
                  </a:txBody>
                  <a:tcPr marL="68580" marR="68580" marT="73025" marB="825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Người dùng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Hệ thống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3397906892"/>
                  </a:ext>
                </a:extLst>
              </a:tr>
              <a:tr h="343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vào menu bar chọn Tăng lượt xem</a:t>
                      </a: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pop up danh sách các loại nền tảng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2157867201"/>
                  </a:ext>
                </a:extLst>
              </a:tr>
              <a:tr h="318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vào Tăng lượt xem Facebook</a:t>
                      </a: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giao diện Tăng lượt xem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2181742784"/>
                  </a:ext>
                </a:extLst>
              </a:tr>
              <a:tr h="5397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vào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nút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dừng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tăng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thông báo dừng tăng lượt xem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1219325038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 rẽ nhánh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Tại bước 3 trong luồng sự kiện, khi không thể kết nối đến đường dẫn thì hiển thị thông báo lỗi.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4746"/>
                  </a:ext>
                </a:extLst>
              </a:tr>
              <a:tr h="52620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Yêu cầu đặc biệt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Đường dẫn phải phù hợp với nền tảng đã chọn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5814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Tiền điều kiện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Điện thoại được kết nối với máy tính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67457"/>
                  </a:ext>
                </a:extLst>
              </a:tr>
              <a:tr h="52620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Hậu điều kiện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34510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Điểm mở rộng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35016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Thuộc tính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384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68C47FF-2FB2-80D1-1BEE-6A3BDBE478FC}"/>
              </a:ext>
            </a:extLst>
          </p:cNvPr>
          <p:cNvSpPr txBox="1"/>
          <p:nvPr/>
        </p:nvSpPr>
        <p:spPr>
          <a:xfrm>
            <a:off x="429227" y="6445188"/>
            <a:ext cx="1133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 case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Dừng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xem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6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F8DC66C-E525-088D-9929-55AE47B5C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9233"/>
              </p:ext>
            </p:extLst>
          </p:nvPr>
        </p:nvGraphicFramePr>
        <p:xfrm>
          <a:off x="429227" y="211594"/>
          <a:ext cx="11333546" cy="5845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4310">
                  <a:extLst>
                    <a:ext uri="{9D8B030D-6E8A-4147-A177-3AD203B41FA5}">
                      <a16:colId xmlns:a16="http://schemas.microsoft.com/office/drawing/2014/main" val="1666962948"/>
                    </a:ext>
                  </a:extLst>
                </a:gridCol>
                <a:gridCol w="4056960">
                  <a:extLst>
                    <a:ext uri="{9D8B030D-6E8A-4147-A177-3AD203B41FA5}">
                      <a16:colId xmlns:a16="http://schemas.microsoft.com/office/drawing/2014/main" val="564519639"/>
                    </a:ext>
                  </a:extLst>
                </a:gridCol>
                <a:gridCol w="5122276">
                  <a:extLst>
                    <a:ext uri="{9D8B030D-6E8A-4147-A177-3AD203B41FA5}">
                      <a16:colId xmlns:a16="http://schemas.microsoft.com/office/drawing/2014/main" val="2602139510"/>
                    </a:ext>
                  </a:extLst>
                </a:gridCol>
              </a:tblGrid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Thuộc tính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Mô tả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456160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Tên Use case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Xem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lượt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theo</a:t>
                      </a:r>
                      <a:r>
                        <a:rPr lang="vi-VN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dõi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hiện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tại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30313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Các tác nhân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Người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dùng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95302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Mô tả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Xem lượt theo</a:t>
                      </a:r>
                      <a:r>
                        <a:rPr lang="vi-VN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dõi</a:t>
                      </a: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hiện tại</a:t>
                      </a:r>
                      <a:r>
                        <a:rPr lang="vi-VN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của tài khoản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59794"/>
                  </a:ext>
                </a:extLst>
              </a:tr>
              <a:tr h="318844">
                <a:tc rowSpan="5"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 sự kiện</a:t>
                      </a:r>
                    </a:p>
                  </a:txBody>
                  <a:tcPr marL="68580" marR="68580" marT="73025" marB="825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Người dùng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Hệ thống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3397906892"/>
                  </a:ext>
                </a:extLst>
              </a:tr>
              <a:tr h="343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vào menu bar chọn Tăng lượt </a:t>
                      </a:r>
                      <a:r>
                        <a:rPr lang="vi-VN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theo dõi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pop up danh sách các loại nền tảng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2157867201"/>
                  </a:ext>
                </a:extLst>
              </a:tr>
              <a:tr h="318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vào </a:t>
                      </a:r>
                      <a:r>
                        <a:rPr lang="vi-VN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Theo dõi tài khoản Tiktok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giao diện Tăng lượt </a:t>
                      </a:r>
                      <a:r>
                        <a:rPr lang="vi-VN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theo dõi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2181742784"/>
                  </a:ext>
                </a:extLst>
              </a:tr>
              <a:tr h="5397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Nhập đường dẫn </a:t>
                      </a: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1219325038"/>
                  </a:ext>
                </a:extLst>
              </a:tr>
              <a:tr h="318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vào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nút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xem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lượt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vi-VN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hiện tại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lượt </a:t>
                      </a:r>
                      <a:r>
                        <a:rPr lang="vi-VN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theo dõi hiện tại ở dòng Lượt theo dõi hiện tại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1333024746"/>
                  </a:ext>
                </a:extLst>
              </a:tr>
              <a:tr h="52620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 rẽ nhánh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Tại bước 4 trong luồng sự kiện, khi không thể kết nối đến đường dẫn thì hiển thị thông báo lỗi.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5814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Yêu cầu đặc biệt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Đường dẫn phải phù hợp với nền tảng đã chọn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67457"/>
                  </a:ext>
                </a:extLst>
              </a:tr>
              <a:tr h="52620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Tiền điều kiện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Điện thoại được kết nối với máy tính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34510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Hậu điều kiện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lượt theo dõi hiện tại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35016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Điểm mở rộng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384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68C47FF-2FB2-80D1-1BEE-6A3BDBE478FC}"/>
              </a:ext>
            </a:extLst>
          </p:cNvPr>
          <p:cNvSpPr txBox="1"/>
          <p:nvPr/>
        </p:nvSpPr>
        <p:spPr>
          <a:xfrm>
            <a:off x="429227" y="6445188"/>
            <a:ext cx="1133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 case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Xem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vi-VN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dõi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tại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379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AD31CF-5B4C-4E36-AC47-8E4AB367BA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D018783-819C-4486-8B1B-996CC1EE9FB2}"/>
              </a:ext>
            </a:extLst>
          </p:cNvPr>
          <p:cNvSpPr/>
          <p:nvPr/>
        </p:nvSpPr>
        <p:spPr>
          <a:xfrm>
            <a:off x="0" y="0"/>
            <a:ext cx="675861" cy="6858000"/>
          </a:xfrm>
          <a:prstGeom prst="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D4B5D0-817A-4906-9FAC-E0EE554FAD8B}"/>
              </a:ext>
            </a:extLst>
          </p:cNvPr>
          <p:cNvSpPr/>
          <p:nvPr/>
        </p:nvSpPr>
        <p:spPr>
          <a:xfrm rot="18854253">
            <a:off x="1466244" y="3078449"/>
            <a:ext cx="862951" cy="862951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588CA8-0BEC-4DF4-A0B9-6774356503E0}"/>
              </a:ext>
            </a:extLst>
          </p:cNvPr>
          <p:cNvSpPr txBox="1"/>
          <p:nvPr/>
        </p:nvSpPr>
        <p:spPr>
          <a:xfrm>
            <a:off x="1479589" y="3149487"/>
            <a:ext cx="952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01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5C70F9-B7C0-45B4-852B-3A865AB2A306}"/>
              </a:ext>
            </a:extLst>
          </p:cNvPr>
          <p:cNvSpPr txBox="1"/>
          <p:nvPr/>
        </p:nvSpPr>
        <p:spPr>
          <a:xfrm>
            <a:off x="2613500" y="3209098"/>
            <a:ext cx="42419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 </a:t>
            </a:r>
            <a:r>
              <a:rPr lang="en-US" altLang="zh-CN" sz="2600" b="1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diện</a:t>
            </a:r>
            <a:r>
              <a:rPr lang="en-US" altLang="zh-CN" sz="26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600" b="1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chức</a:t>
            </a:r>
            <a:r>
              <a:rPr lang="en-US" altLang="zh-CN" sz="26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600" b="1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năng</a:t>
            </a:r>
            <a:endParaRPr lang="zh-CN" altLang="en-US" sz="26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8" name="iconfont-11910-5686862">
            <a:extLst>
              <a:ext uri="{FF2B5EF4-FFF2-40B4-BE49-F238E27FC236}">
                <a16:creationId xmlns:a16="http://schemas.microsoft.com/office/drawing/2014/main" id="{187B6F18-8892-4B7E-B7B4-25DDCCC2DDD3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11067863" y="5723624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9" name="iconfont-1054-809968">
            <a:extLst>
              <a:ext uri="{FF2B5EF4-FFF2-40B4-BE49-F238E27FC236}">
                <a16:creationId xmlns:a16="http://schemas.microsoft.com/office/drawing/2014/main" id="{254CBE91-6F40-4346-9C45-42BF52DC2B3C}"/>
              </a:ext>
            </a:extLst>
          </p:cNvPr>
          <p:cNvSpPr>
            <a:spLocks noChangeAspect="1"/>
          </p:cNvSpPr>
          <p:nvPr/>
        </p:nvSpPr>
        <p:spPr bwMode="auto">
          <a:xfrm>
            <a:off x="11234048" y="888670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4B1E38E-20DA-4F14-9076-4BBA1EE32BEC}"/>
              </a:ext>
            </a:extLst>
          </p:cNvPr>
          <p:cNvSpPr/>
          <p:nvPr/>
        </p:nvSpPr>
        <p:spPr>
          <a:xfrm>
            <a:off x="5001298" y="1194391"/>
            <a:ext cx="2189404" cy="535916"/>
          </a:xfrm>
          <a:prstGeom prst="roundRect">
            <a:avLst>
              <a:gd name="adj" fmla="val 50000"/>
            </a:avLst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22186D-54CA-4FF1-B913-FFE3F2443B34}"/>
              </a:ext>
            </a:extLst>
          </p:cNvPr>
          <p:cNvSpPr txBox="1"/>
          <p:nvPr/>
        </p:nvSpPr>
        <p:spPr>
          <a:xfrm>
            <a:off x="5125822" y="1231516"/>
            <a:ext cx="198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NỘI DUNG</a:t>
            </a:r>
            <a:endParaRPr lang="zh-CN" altLang="en-US" sz="2400" b="1" kern="0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6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62FE3E25-E1BB-4F7E-B895-C72F82528DE2}"/>
              </a:ext>
            </a:extLst>
          </p:cNvPr>
          <p:cNvSpPr txBox="1"/>
          <p:nvPr/>
        </p:nvSpPr>
        <p:spPr>
          <a:xfrm>
            <a:off x="2776077" y="3690799"/>
            <a:ext cx="2987061" cy="288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400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Tương</a:t>
            </a:r>
            <a:r>
              <a:rPr lang="en-US" sz="1400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400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tác</a:t>
            </a:r>
            <a:r>
              <a:rPr lang="en-US" sz="1400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400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giữa</a:t>
            </a:r>
            <a:r>
              <a:rPr lang="en-US" sz="1400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400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các</a:t>
            </a:r>
            <a:r>
              <a:rPr lang="en-US" sz="1400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400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modul</a:t>
            </a:r>
            <a:endParaRPr sz="1400" kern="0" dirty="0">
              <a:solidFill>
                <a:srgbClr val="0E477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0" name="矩形: 圆角 12">
            <a:extLst>
              <a:ext uri="{FF2B5EF4-FFF2-40B4-BE49-F238E27FC236}">
                <a16:creationId xmlns:a16="http://schemas.microsoft.com/office/drawing/2014/main" id="{29D49D1C-DA28-3B4A-542C-AB9663AB2D6C}"/>
              </a:ext>
            </a:extLst>
          </p:cNvPr>
          <p:cNvSpPr/>
          <p:nvPr/>
        </p:nvSpPr>
        <p:spPr>
          <a:xfrm rot="18854253">
            <a:off x="7192289" y="2984729"/>
            <a:ext cx="862951" cy="862951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7" name="文本框 13">
            <a:extLst>
              <a:ext uri="{FF2B5EF4-FFF2-40B4-BE49-F238E27FC236}">
                <a16:creationId xmlns:a16="http://schemas.microsoft.com/office/drawing/2014/main" id="{D5D829DA-6EB7-12C7-3E9D-456B21416789}"/>
              </a:ext>
            </a:extLst>
          </p:cNvPr>
          <p:cNvSpPr txBox="1"/>
          <p:nvPr/>
        </p:nvSpPr>
        <p:spPr>
          <a:xfrm>
            <a:off x="7281834" y="3123816"/>
            <a:ext cx="773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02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9" name="文本框 14">
            <a:extLst>
              <a:ext uri="{FF2B5EF4-FFF2-40B4-BE49-F238E27FC236}">
                <a16:creationId xmlns:a16="http://schemas.microsoft.com/office/drawing/2014/main" id="{E07BA03B-83A5-167D-8057-0F04ACA19E32}"/>
              </a:ext>
            </a:extLst>
          </p:cNvPr>
          <p:cNvSpPr txBox="1"/>
          <p:nvPr/>
        </p:nvSpPr>
        <p:spPr>
          <a:xfrm>
            <a:off x="8339545" y="3153478"/>
            <a:ext cx="46765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Mô</a:t>
            </a:r>
            <a:r>
              <a:rPr lang="en-US" altLang="zh-CN" sz="26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600" b="1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tả</a:t>
            </a:r>
            <a:r>
              <a:rPr lang="en-US" altLang="zh-CN" sz="26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600" b="1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các</a:t>
            </a:r>
            <a:r>
              <a:rPr lang="en-US" altLang="zh-CN" sz="26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600" b="1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chức</a:t>
            </a:r>
            <a:r>
              <a:rPr lang="en-US" altLang="zh-CN" sz="26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600" b="1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năng</a:t>
            </a:r>
            <a:endParaRPr lang="zh-CN" altLang="en-US" sz="26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0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F7679E7D-CEE6-E5B2-344C-D90E4163AF46}"/>
              </a:ext>
            </a:extLst>
          </p:cNvPr>
          <p:cNvSpPr txBox="1"/>
          <p:nvPr/>
        </p:nvSpPr>
        <p:spPr>
          <a:xfrm>
            <a:off x="8392120" y="3706512"/>
            <a:ext cx="2981653" cy="288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Đặc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tả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use case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0058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1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2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2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6" grpId="0"/>
          <p:bldP spid="7" grpId="0"/>
          <p:bldP spid="16" grpId="0" animBg="1"/>
          <p:bldP spid="10" grpId="0" animBg="1"/>
          <p:bldP spid="17" grpId="0"/>
          <p:bldP spid="19" grpId="0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6" grpId="0"/>
          <p:bldP spid="7" grpId="0"/>
          <p:bldP spid="16" grpId="0" animBg="1"/>
          <p:bldP spid="10" grpId="0" animBg="1"/>
          <p:bldP spid="17" grpId="0"/>
          <p:bldP spid="19" grpId="0"/>
          <p:bldP spid="20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F8DC66C-E525-088D-9929-55AE47B5C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178533"/>
              </p:ext>
            </p:extLst>
          </p:nvPr>
        </p:nvGraphicFramePr>
        <p:xfrm>
          <a:off x="429227" y="211594"/>
          <a:ext cx="11333546" cy="6055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4310">
                  <a:extLst>
                    <a:ext uri="{9D8B030D-6E8A-4147-A177-3AD203B41FA5}">
                      <a16:colId xmlns:a16="http://schemas.microsoft.com/office/drawing/2014/main" val="1666962948"/>
                    </a:ext>
                  </a:extLst>
                </a:gridCol>
                <a:gridCol w="4056960">
                  <a:extLst>
                    <a:ext uri="{9D8B030D-6E8A-4147-A177-3AD203B41FA5}">
                      <a16:colId xmlns:a16="http://schemas.microsoft.com/office/drawing/2014/main" val="564519639"/>
                    </a:ext>
                  </a:extLst>
                </a:gridCol>
                <a:gridCol w="5122276">
                  <a:extLst>
                    <a:ext uri="{9D8B030D-6E8A-4147-A177-3AD203B41FA5}">
                      <a16:colId xmlns:a16="http://schemas.microsoft.com/office/drawing/2014/main" val="2602139510"/>
                    </a:ext>
                  </a:extLst>
                </a:gridCol>
              </a:tblGrid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Thuộc tính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Mô</a:t>
                      </a:r>
                      <a:r>
                        <a:rPr lang="en-US" sz="15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tả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456160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Tên Use case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Tăng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lượt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theo</a:t>
                      </a:r>
                      <a:r>
                        <a:rPr lang="vi-VN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dõi 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30313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Các tác nhân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Người dùng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95302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Mô tả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Tăng lượt theo dõi tài khoản được chỉ định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59794"/>
                  </a:ext>
                </a:extLst>
              </a:tr>
              <a:tr h="318844">
                <a:tc rowSpan="5"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 sự kiện</a:t>
                      </a:r>
                    </a:p>
                  </a:txBody>
                  <a:tcPr marL="68580" marR="68580" marT="73025" marB="825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Người dùng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Hệ thống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3397906892"/>
                  </a:ext>
                </a:extLst>
              </a:tr>
              <a:tr h="343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vào menu bar chọn Tăng lượt </a:t>
                      </a:r>
                      <a:r>
                        <a:rPr lang="vi-VN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theo dõi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pop up danh sách các loại nền tảng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2157867201"/>
                  </a:ext>
                </a:extLst>
              </a:tr>
              <a:tr h="318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vào </a:t>
                      </a:r>
                      <a:r>
                        <a:rPr lang="vi-VN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Theo dõi tài khoản Tiktok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giao diện Tăng lượt </a:t>
                      </a:r>
                      <a:r>
                        <a:rPr lang="vi-VN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theo dõi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2181742784"/>
                  </a:ext>
                </a:extLst>
              </a:tr>
              <a:tr h="5397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Nhập đường dẫn </a:t>
                      </a:r>
                      <a:r>
                        <a:rPr lang="vi-VN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 lượt theo dõi cần tăng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1219325038"/>
                  </a:ext>
                </a:extLst>
              </a:tr>
              <a:tr h="318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vào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nút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vi-VN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tăng lượ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</a:t>
                      </a: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Hiện thị thông báo đang tăng lượt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1333024746"/>
                  </a:ext>
                </a:extLst>
              </a:tr>
              <a:tr h="52620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 rẽ nhánh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bước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4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trong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sự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kiện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không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thể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kết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nối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đến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đường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dẫn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thì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thị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thông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báo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lỗi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bước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4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trong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sự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kiện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hết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tài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khoản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thì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thị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thông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báo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lỗi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.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5814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Yêu cầu đặc biệt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Đường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dẫn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phải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phù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hợp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với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nền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tảng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đã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chọn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67457"/>
                  </a:ext>
                </a:extLst>
              </a:tr>
              <a:tr h="52620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Tiền điều kiện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Điện thoại được kết nối với máy tính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Điện thoại được kết nối mạng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34510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Hậu điều kiện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Số lượt theo dõi của tài khoản được tăng tới số lượng đã nhập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35016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Điểm mở rộng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384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68C47FF-2FB2-80D1-1BEE-6A3BDBE478FC}"/>
              </a:ext>
            </a:extLst>
          </p:cNvPr>
          <p:cNvSpPr txBox="1"/>
          <p:nvPr/>
        </p:nvSpPr>
        <p:spPr>
          <a:xfrm>
            <a:off x="429227" y="6445188"/>
            <a:ext cx="1133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 case </a:t>
            </a:r>
            <a:r>
              <a:rPr lang="vi-VN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vi-VN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dõi 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907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F8DC66C-E525-088D-9929-55AE47B5C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90512"/>
              </p:ext>
            </p:extLst>
          </p:nvPr>
        </p:nvGraphicFramePr>
        <p:xfrm>
          <a:off x="429227" y="211594"/>
          <a:ext cx="11333546" cy="5845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4310">
                  <a:extLst>
                    <a:ext uri="{9D8B030D-6E8A-4147-A177-3AD203B41FA5}">
                      <a16:colId xmlns:a16="http://schemas.microsoft.com/office/drawing/2014/main" val="1666962948"/>
                    </a:ext>
                  </a:extLst>
                </a:gridCol>
                <a:gridCol w="4056960">
                  <a:extLst>
                    <a:ext uri="{9D8B030D-6E8A-4147-A177-3AD203B41FA5}">
                      <a16:colId xmlns:a16="http://schemas.microsoft.com/office/drawing/2014/main" val="564519639"/>
                    </a:ext>
                  </a:extLst>
                </a:gridCol>
                <a:gridCol w="5122276">
                  <a:extLst>
                    <a:ext uri="{9D8B030D-6E8A-4147-A177-3AD203B41FA5}">
                      <a16:colId xmlns:a16="http://schemas.microsoft.com/office/drawing/2014/main" val="2602139510"/>
                    </a:ext>
                  </a:extLst>
                </a:gridCol>
              </a:tblGrid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Thuộc tính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Mô tả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456160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Tên Use case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Dừng tăng lượt theo dõi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30313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Các tác nhân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Người dùng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95302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Mô tả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Dừng tăng lượt theo dõi tài khoản 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59794"/>
                  </a:ext>
                </a:extLst>
              </a:tr>
              <a:tr h="318844">
                <a:tc rowSpan="5"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 sự kiện</a:t>
                      </a:r>
                    </a:p>
                  </a:txBody>
                  <a:tcPr marL="68580" marR="68580" marT="73025" marB="825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Người dùng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Hệ thống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3397906892"/>
                  </a:ext>
                </a:extLst>
              </a:tr>
              <a:tr h="343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vào menu bar chọn Tăng lượt </a:t>
                      </a:r>
                      <a:r>
                        <a:rPr lang="vi-VN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theo dõi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pop up danh sách các loại nền tảng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2157867201"/>
                  </a:ext>
                </a:extLst>
              </a:tr>
              <a:tr h="318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vào </a:t>
                      </a:r>
                      <a:r>
                        <a:rPr lang="vi-VN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Theo dõi tài khoản Tiktok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giao diện Tăng lượt </a:t>
                      </a:r>
                      <a:r>
                        <a:rPr lang="vi-VN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theo dõi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2181742784"/>
                  </a:ext>
                </a:extLst>
              </a:tr>
              <a:tr h="5397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Nhập đường dẫn </a:t>
                      </a: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1219325038"/>
                  </a:ext>
                </a:extLst>
              </a:tr>
              <a:tr h="318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Click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vào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nút</a:t>
                      </a: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vi-VN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dừng tăng</a:t>
                      </a:r>
                      <a:endParaRPr lang="en-US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Hiển thị </a:t>
                      </a:r>
                      <a:r>
                        <a:rPr lang="vi-VN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thông báo dừng tăng lượt</a:t>
                      </a:r>
                      <a:endParaRPr lang="en-US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73025" marB="82550"/>
                </a:tc>
                <a:extLst>
                  <a:ext uri="{0D108BD9-81ED-4DB2-BD59-A6C34878D82A}">
                    <a16:rowId xmlns:a16="http://schemas.microsoft.com/office/drawing/2014/main" val="1333024746"/>
                  </a:ext>
                </a:extLst>
              </a:tr>
              <a:tr h="52620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Luồng rẽ nhánh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Tại bước 4 trong luồng sự kiện, khi không thể kết nối đến đường dẫn thì hiển thị thông báo lỗi.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5814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Yêu cầu đặc biệt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Đường dẫn phải phù hợp với nền tảng đã chọn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67457"/>
                  </a:ext>
                </a:extLst>
              </a:tr>
              <a:tr h="526209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Tiền điều kiện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Điện thoại được kết nối với máy tính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34510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Hậu điều kiện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Dừng tăng lượt theo dõi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35016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Điểm mở rộng</a:t>
                      </a:r>
                    </a:p>
                  </a:txBody>
                  <a:tcPr marL="68580" marR="68580" marT="73025" marB="8255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68580" marR="68580" marT="73025" marB="825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384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68C47FF-2FB2-80D1-1BEE-6A3BDBE478FC}"/>
              </a:ext>
            </a:extLst>
          </p:cNvPr>
          <p:cNvSpPr txBox="1"/>
          <p:nvPr/>
        </p:nvSpPr>
        <p:spPr>
          <a:xfrm>
            <a:off x="429227" y="6445188"/>
            <a:ext cx="1133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 case </a:t>
            </a:r>
            <a:r>
              <a:rPr lang="vi-VN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Dừng tăng lượt theo dõi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12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7CB0E4-287C-4276-B2F0-E0877743B7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CB0F480D-F035-47BE-8AD2-8116B230BCF8}"/>
              </a:ext>
            </a:extLst>
          </p:cNvPr>
          <p:cNvSpPr/>
          <p:nvPr/>
        </p:nvSpPr>
        <p:spPr>
          <a:xfrm rot="18854253">
            <a:off x="4436586" y="398584"/>
            <a:ext cx="1080570" cy="108057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FBD2CE-F8DB-457E-B9EF-141384E713BC}"/>
              </a:ext>
            </a:extLst>
          </p:cNvPr>
          <p:cNvSpPr/>
          <p:nvPr/>
        </p:nvSpPr>
        <p:spPr>
          <a:xfrm rot="19230053">
            <a:off x="3859393" y="4947414"/>
            <a:ext cx="1208766" cy="1208766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70A9E26-7A6C-4674-B6C1-025FB8CBB6C7}"/>
              </a:ext>
            </a:extLst>
          </p:cNvPr>
          <p:cNvGrpSpPr/>
          <p:nvPr/>
        </p:nvGrpSpPr>
        <p:grpSpPr>
          <a:xfrm>
            <a:off x="-3869510" y="-1332851"/>
            <a:ext cx="8502284" cy="8479992"/>
            <a:chOff x="-6136745" y="-1642242"/>
            <a:chExt cx="5570936" cy="5556330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E0E4D48-9043-455D-ABDD-8BD7F55B99D6}"/>
                </a:ext>
              </a:extLst>
            </p:cNvPr>
            <p:cNvSpPr/>
            <p:nvPr/>
          </p:nvSpPr>
          <p:spPr>
            <a:xfrm>
              <a:off x="-6136745" y="-1642242"/>
              <a:ext cx="5570936" cy="5556330"/>
            </a:xfrm>
            <a:custGeom>
              <a:avLst/>
              <a:gdLst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75175 h 9055575"/>
                <a:gd name="connsiteX1" fmla="*/ 8826500 w 9029700"/>
                <a:gd name="connsiteY1" fmla="*/ 3759675 h 9055575"/>
                <a:gd name="connsiteX2" fmla="*/ 9029700 w 9029700"/>
                <a:gd name="connsiteY2" fmla="*/ 4496275 h 9055575"/>
                <a:gd name="connsiteX3" fmla="*/ 8991600 w 9029700"/>
                <a:gd name="connsiteY3" fmla="*/ 5334475 h 9055575"/>
                <a:gd name="connsiteX4" fmla="*/ 8686800 w 9029700"/>
                <a:gd name="connsiteY4" fmla="*/ 6007575 h 9055575"/>
                <a:gd name="connsiteX5" fmla="*/ 5359400 w 9029700"/>
                <a:gd name="connsiteY5" fmla="*/ 8763475 h 9055575"/>
                <a:gd name="connsiteX6" fmla="*/ 4546600 w 9029700"/>
                <a:gd name="connsiteY6" fmla="*/ 9055575 h 9055575"/>
                <a:gd name="connsiteX7" fmla="*/ 3822700 w 9029700"/>
                <a:gd name="connsiteY7" fmla="*/ 9042875 h 9055575"/>
                <a:gd name="connsiteX8" fmla="*/ 3111500 w 9029700"/>
                <a:gd name="connsiteY8" fmla="*/ 8725375 h 9055575"/>
                <a:gd name="connsiteX9" fmla="*/ 2743200 w 9029700"/>
                <a:gd name="connsiteY9" fmla="*/ 8433275 h 9055575"/>
                <a:gd name="connsiteX10" fmla="*/ 368300 w 9029700"/>
                <a:gd name="connsiteY10" fmla="*/ 5537675 h 9055575"/>
                <a:gd name="connsiteX11" fmla="*/ 63500 w 9029700"/>
                <a:gd name="connsiteY11" fmla="*/ 4915375 h 9055575"/>
                <a:gd name="connsiteX12" fmla="*/ 0 w 9029700"/>
                <a:gd name="connsiteY12" fmla="*/ 4394675 h 9055575"/>
                <a:gd name="connsiteX13" fmla="*/ 101600 w 9029700"/>
                <a:gd name="connsiteY13" fmla="*/ 3632675 h 9055575"/>
                <a:gd name="connsiteX14" fmla="*/ 508000 w 9029700"/>
                <a:gd name="connsiteY14" fmla="*/ 2845275 h 9055575"/>
                <a:gd name="connsiteX15" fmla="*/ 3556000 w 9029700"/>
                <a:gd name="connsiteY15" fmla="*/ 330675 h 9055575"/>
                <a:gd name="connsiteX16" fmla="*/ 4420076 w 9029700"/>
                <a:gd name="connsiteY16" fmla="*/ 0 h 9055575"/>
                <a:gd name="connsiteX17" fmla="*/ 5156200 w 9029700"/>
                <a:gd name="connsiteY17" fmla="*/ 51275 h 9055575"/>
                <a:gd name="connsiteX18" fmla="*/ 6083300 w 9029700"/>
                <a:gd name="connsiteY18" fmla="*/ 406875 h 9055575"/>
                <a:gd name="connsiteX19" fmla="*/ 6400800 w 9029700"/>
                <a:gd name="connsiteY19" fmla="*/ 775175 h 9055575"/>
                <a:gd name="connsiteX0" fmla="*/ 6400800 w 9029700"/>
                <a:gd name="connsiteY0" fmla="*/ 795153 h 9075553"/>
                <a:gd name="connsiteX1" fmla="*/ 8826500 w 9029700"/>
                <a:gd name="connsiteY1" fmla="*/ 3779653 h 9075553"/>
                <a:gd name="connsiteX2" fmla="*/ 9029700 w 9029700"/>
                <a:gd name="connsiteY2" fmla="*/ 4516253 h 9075553"/>
                <a:gd name="connsiteX3" fmla="*/ 8991600 w 9029700"/>
                <a:gd name="connsiteY3" fmla="*/ 5354453 h 9075553"/>
                <a:gd name="connsiteX4" fmla="*/ 8686800 w 9029700"/>
                <a:gd name="connsiteY4" fmla="*/ 6027553 h 9075553"/>
                <a:gd name="connsiteX5" fmla="*/ 5359400 w 9029700"/>
                <a:gd name="connsiteY5" fmla="*/ 8783453 h 9075553"/>
                <a:gd name="connsiteX6" fmla="*/ 4546600 w 9029700"/>
                <a:gd name="connsiteY6" fmla="*/ 9075553 h 9075553"/>
                <a:gd name="connsiteX7" fmla="*/ 3822700 w 9029700"/>
                <a:gd name="connsiteY7" fmla="*/ 9062853 h 9075553"/>
                <a:gd name="connsiteX8" fmla="*/ 3111500 w 9029700"/>
                <a:gd name="connsiteY8" fmla="*/ 8745353 h 9075553"/>
                <a:gd name="connsiteX9" fmla="*/ 2743200 w 9029700"/>
                <a:gd name="connsiteY9" fmla="*/ 8453253 h 9075553"/>
                <a:gd name="connsiteX10" fmla="*/ 368300 w 9029700"/>
                <a:gd name="connsiteY10" fmla="*/ 5557653 h 9075553"/>
                <a:gd name="connsiteX11" fmla="*/ 63500 w 9029700"/>
                <a:gd name="connsiteY11" fmla="*/ 4935353 h 9075553"/>
                <a:gd name="connsiteX12" fmla="*/ 0 w 9029700"/>
                <a:gd name="connsiteY12" fmla="*/ 4414653 h 9075553"/>
                <a:gd name="connsiteX13" fmla="*/ 101600 w 9029700"/>
                <a:gd name="connsiteY13" fmla="*/ 3652653 h 9075553"/>
                <a:gd name="connsiteX14" fmla="*/ 508000 w 9029700"/>
                <a:gd name="connsiteY14" fmla="*/ 2865253 h 9075553"/>
                <a:gd name="connsiteX15" fmla="*/ 3556000 w 9029700"/>
                <a:gd name="connsiteY15" fmla="*/ 350653 h 9075553"/>
                <a:gd name="connsiteX16" fmla="*/ 4420076 w 9029700"/>
                <a:gd name="connsiteY16" fmla="*/ 19978 h 9075553"/>
                <a:gd name="connsiteX17" fmla="*/ 5156200 w 9029700"/>
                <a:gd name="connsiteY17" fmla="*/ 71253 h 9075553"/>
                <a:gd name="connsiteX18" fmla="*/ 6083300 w 9029700"/>
                <a:gd name="connsiteY18" fmla="*/ 426853 h 9075553"/>
                <a:gd name="connsiteX19" fmla="*/ 6400800 w 9029700"/>
                <a:gd name="connsiteY19" fmla="*/ 795153 h 9075553"/>
                <a:gd name="connsiteX0" fmla="*/ 6400800 w 9029700"/>
                <a:gd name="connsiteY0" fmla="*/ 801986 h 9082386"/>
                <a:gd name="connsiteX1" fmla="*/ 8826500 w 9029700"/>
                <a:gd name="connsiteY1" fmla="*/ 3786486 h 9082386"/>
                <a:gd name="connsiteX2" fmla="*/ 9029700 w 9029700"/>
                <a:gd name="connsiteY2" fmla="*/ 4523086 h 9082386"/>
                <a:gd name="connsiteX3" fmla="*/ 8991600 w 9029700"/>
                <a:gd name="connsiteY3" fmla="*/ 5361286 h 9082386"/>
                <a:gd name="connsiteX4" fmla="*/ 8686800 w 9029700"/>
                <a:gd name="connsiteY4" fmla="*/ 6034386 h 9082386"/>
                <a:gd name="connsiteX5" fmla="*/ 5359400 w 9029700"/>
                <a:gd name="connsiteY5" fmla="*/ 8790286 h 9082386"/>
                <a:gd name="connsiteX6" fmla="*/ 4546600 w 9029700"/>
                <a:gd name="connsiteY6" fmla="*/ 9082386 h 9082386"/>
                <a:gd name="connsiteX7" fmla="*/ 3822700 w 9029700"/>
                <a:gd name="connsiteY7" fmla="*/ 9069686 h 9082386"/>
                <a:gd name="connsiteX8" fmla="*/ 3111500 w 9029700"/>
                <a:gd name="connsiteY8" fmla="*/ 8752186 h 9082386"/>
                <a:gd name="connsiteX9" fmla="*/ 2743200 w 9029700"/>
                <a:gd name="connsiteY9" fmla="*/ 8460086 h 9082386"/>
                <a:gd name="connsiteX10" fmla="*/ 368300 w 9029700"/>
                <a:gd name="connsiteY10" fmla="*/ 5564486 h 9082386"/>
                <a:gd name="connsiteX11" fmla="*/ 63500 w 9029700"/>
                <a:gd name="connsiteY11" fmla="*/ 4942186 h 9082386"/>
                <a:gd name="connsiteX12" fmla="*/ 0 w 9029700"/>
                <a:gd name="connsiteY12" fmla="*/ 4421486 h 9082386"/>
                <a:gd name="connsiteX13" fmla="*/ 101600 w 9029700"/>
                <a:gd name="connsiteY13" fmla="*/ 3659486 h 9082386"/>
                <a:gd name="connsiteX14" fmla="*/ 508000 w 9029700"/>
                <a:gd name="connsiteY14" fmla="*/ 2872086 h 9082386"/>
                <a:gd name="connsiteX15" fmla="*/ 3556000 w 9029700"/>
                <a:gd name="connsiteY15" fmla="*/ 357486 h 9082386"/>
                <a:gd name="connsiteX16" fmla="*/ 4420076 w 9029700"/>
                <a:gd name="connsiteY16" fmla="*/ 26811 h 9082386"/>
                <a:gd name="connsiteX17" fmla="*/ 5202775 w 9029700"/>
                <a:gd name="connsiteY17" fmla="*/ 41860 h 9082386"/>
                <a:gd name="connsiteX18" fmla="*/ 6083300 w 9029700"/>
                <a:gd name="connsiteY18" fmla="*/ 433686 h 9082386"/>
                <a:gd name="connsiteX19" fmla="*/ 6400800 w 9029700"/>
                <a:gd name="connsiteY19" fmla="*/ 801986 h 9082386"/>
                <a:gd name="connsiteX0" fmla="*/ 6400800 w 9029700"/>
                <a:gd name="connsiteY0" fmla="*/ 806983 h 9087383"/>
                <a:gd name="connsiteX1" fmla="*/ 8826500 w 9029700"/>
                <a:gd name="connsiteY1" fmla="*/ 3791483 h 9087383"/>
                <a:gd name="connsiteX2" fmla="*/ 9029700 w 9029700"/>
                <a:gd name="connsiteY2" fmla="*/ 4528083 h 9087383"/>
                <a:gd name="connsiteX3" fmla="*/ 8991600 w 9029700"/>
                <a:gd name="connsiteY3" fmla="*/ 5366283 h 9087383"/>
                <a:gd name="connsiteX4" fmla="*/ 8686800 w 9029700"/>
                <a:gd name="connsiteY4" fmla="*/ 6039383 h 9087383"/>
                <a:gd name="connsiteX5" fmla="*/ 5359400 w 9029700"/>
                <a:gd name="connsiteY5" fmla="*/ 8795283 h 9087383"/>
                <a:gd name="connsiteX6" fmla="*/ 4546600 w 9029700"/>
                <a:gd name="connsiteY6" fmla="*/ 9087383 h 9087383"/>
                <a:gd name="connsiteX7" fmla="*/ 3822700 w 9029700"/>
                <a:gd name="connsiteY7" fmla="*/ 9074683 h 9087383"/>
                <a:gd name="connsiteX8" fmla="*/ 3111500 w 9029700"/>
                <a:gd name="connsiteY8" fmla="*/ 8757183 h 9087383"/>
                <a:gd name="connsiteX9" fmla="*/ 2743200 w 9029700"/>
                <a:gd name="connsiteY9" fmla="*/ 8465083 h 9087383"/>
                <a:gd name="connsiteX10" fmla="*/ 368300 w 9029700"/>
                <a:gd name="connsiteY10" fmla="*/ 5569483 h 9087383"/>
                <a:gd name="connsiteX11" fmla="*/ 63500 w 9029700"/>
                <a:gd name="connsiteY11" fmla="*/ 4947183 h 9087383"/>
                <a:gd name="connsiteX12" fmla="*/ 0 w 9029700"/>
                <a:gd name="connsiteY12" fmla="*/ 4426483 h 9087383"/>
                <a:gd name="connsiteX13" fmla="*/ 101600 w 9029700"/>
                <a:gd name="connsiteY13" fmla="*/ 3664483 h 9087383"/>
                <a:gd name="connsiteX14" fmla="*/ 508000 w 9029700"/>
                <a:gd name="connsiteY14" fmla="*/ 2877083 h 9087383"/>
                <a:gd name="connsiteX15" fmla="*/ 3556000 w 9029700"/>
                <a:gd name="connsiteY15" fmla="*/ 362483 h 9087383"/>
                <a:gd name="connsiteX16" fmla="*/ 4420076 w 9029700"/>
                <a:gd name="connsiteY16" fmla="*/ 31808 h 9087383"/>
                <a:gd name="connsiteX17" fmla="*/ 5202775 w 9029700"/>
                <a:gd name="connsiteY17" fmla="*/ 46857 h 9087383"/>
                <a:gd name="connsiteX18" fmla="*/ 6083300 w 9029700"/>
                <a:gd name="connsiteY18" fmla="*/ 438683 h 9087383"/>
                <a:gd name="connsiteX19" fmla="*/ 6400800 w 9029700"/>
                <a:gd name="connsiteY19" fmla="*/ 806983 h 9087383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50747"/>
                <a:gd name="connsiteY0" fmla="*/ 786285 h 9087385"/>
                <a:gd name="connsiteX1" fmla="*/ 8805801 w 9050747"/>
                <a:gd name="connsiteY1" fmla="*/ 3791485 h 9087385"/>
                <a:gd name="connsiteX2" fmla="*/ 9029700 w 9050747"/>
                <a:gd name="connsiteY2" fmla="*/ 4528085 h 9087385"/>
                <a:gd name="connsiteX3" fmla="*/ 8991600 w 9050747"/>
                <a:gd name="connsiteY3" fmla="*/ 5366285 h 9087385"/>
                <a:gd name="connsiteX4" fmla="*/ 8686800 w 9050747"/>
                <a:gd name="connsiteY4" fmla="*/ 6039385 h 9087385"/>
                <a:gd name="connsiteX5" fmla="*/ 5359400 w 9050747"/>
                <a:gd name="connsiteY5" fmla="*/ 8795285 h 9087385"/>
                <a:gd name="connsiteX6" fmla="*/ 4546600 w 9050747"/>
                <a:gd name="connsiteY6" fmla="*/ 9087385 h 9087385"/>
                <a:gd name="connsiteX7" fmla="*/ 3822700 w 9050747"/>
                <a:gd name="connsiteY7" fmla="*/ 9074685 h 9087385"/>
                <a:gd name="connsiteX8" fmla="*/ 3111500 w 9050747"/>
                <a:gd name="connsiteY8" fmla="*/ 8757185 h 9087385"/>
                <a:gd name="connsiteX9" fmla="*/ 2743200 w 9050747"/>
                <a:gd name="connsiteY9" fmla="*/ 8465085 h 9087385"/>
                <a:gd name="connsiteX10" fmla="*/ 368300 w 9050747"/>
                <a:gd name="connsiteY10" fmla="*/ 5569485 h 9087385"/>
                <a:gd name="connsiteX11" fmla="*/ 63500 w 9050747"/>
                <a:gd name="connsiteY11" fmla="*/ 4947185 h 9087385"/>
                <a:gd name="connsiteX12" fmla="*/ 0 w 9050747"/>
                <a:gd name="connsiteY12" fmla="*/ 4426485 h 9087385"/>
                <a:gd name="connsiteX13" fmla="*/ 101600 w 9050747"/>
                <a:gd name="connsiteY13" fmla="*/ 3664485 h 9087385"/>
                <a:gd name="connsiteX14" fmla="*/ 508000 w 9050747"/>
                <a:gd name="connsiteY14" fmla="*/ 2877085 h 9087385"/>
                <a:gd name="connsiteX15" fmla="*/ 3556000 w 9050747"/>
                <a:gd name="connsiteY15" fmla="*/ 362485 h 9087385"/>
                <a:gd name="connsiteX16" fmla="*/ 4420076 w 9050747"/>
                <a:gd name="connsiteY16" fmla="*/ 31810 h 9087385"/>
                <a:gd name="connsiteX17" fmla="*/ 5202775 w 9050747"/>
                <a:gd name="connsiteY17" fmla="*/ 46859 h 9087385"/>
                <a:gd name="connsiteX18" fmla="*/ 6083300 w 9050747"/>
                <a:gd name="connsiteY18" fmla="*/ 438685 h 9087385"/>
                <a:gd name="connsiteX19" fmla="*/ 6431850 w 9050747"/>
                <a:gd name="connsiteY19" fmla="*/ 786285 h 9087385"/>
                <a:gd name="connsiteX0" fmla="*/ 6431850 w 9046141"/>
                <a:gd name="connsiteY0" fmla="*/ 786285 h 9087385"/>
                <a:gd name="connsiteX1" fmla="*/ 8805801 w 9046141"/>
                <a:gd name="connsiteY1" fmla="*/ 3791485 h 9087385"/>
                <a:gd name="connsiteX2" fmla="*/ 9029700 w 9046141"/>
                <a:gd name="connsiteY2" fmla="*/ 4528085 h 9087385"/>
                <a:gd name="connsiteX3" fmla="*/ 8955375 w 9046141"/>
                <a:gd name="connsiteY3" fmla="*/ 5361110 h 9087385"/>
                <a:gd name="connsiteX4" fmla="*/ 8686800 w 9046141"/>
                <a:gd name="connsiteY4" fmla="*/ 6039385 h 9087385"/>
                <a:gd name="connsiteX5" fmla="*/ 5359400 w 9046141"/>
                <a:gd name="connsiteY5" fmla="*/ 8795285 h 9087385"/>
                <a:gd name="connsiteX6" fmla="*/ 4546600 w 9046141"/>
                <a:gd name="connsiteY6" fmla="*/ 9087385 h 9087385"/>
                <a:gd name="connsiteX7" fmla="*/ 3822700 w 9046141"/>
                <a:gd name="connsiteY7" fmla="*/ 9074685 h 9087385"/>
                <a:gd name="connsiteX8" fmla="*/ 3111500 w 9046141"/>
                <a:gd name="connsiteY8" fmla="*/ 8757185 h 9087385"/>
                <a:gd name="connsiteX9" fmla="*/ 2743200 w 9046141"/>
                <a:gd name="connsiteY9" fmla="*/ 8465085 h 9087385"/>
                <a:gd name="connsiteX10" fmla="*/ 368300 w 9046141"/>
                <a:gd name="connsiteY10" fmla="*/ 5569485 h 9087385"/>
                <a:gd name="connsiteX11" fmla="*/ 63500 w 9046141"/>
                <a:gd name="connsiteY11" fmla="*/ 4947185 h 9087385"/>
                <a:gd name="connsiteX12" fmla="*/ 0 w 9046141"/>
                <a:gd name="connsiteY12" fmla="*/ 4426485 h 9087385"/>
                <a:gd name="connsiteX13" fmla="*/ 101600 w 9046141"/>
                <a:gd name="connsiteY13" fmla="*/ 3664485 h 9087385"/>
                <a:gd name="connsiteX14" fmla="*/ 508000 w 9046141"/>
                <a:gd name="connsiteY14" fmla="*/ 2877085 h 9087385"/>
                <a:gd name="connsiteX15" fmla="*/ 3556000 w 9046141"/>
                <a:gd name="connsiteY15" fmla="*/ 362485 h 9087385"/>
                <a:gd name="connsiteX16" fmla="*/ 4420076 w 9046141"/>
                <a:gd name="connsiteY16" fmla="*/ 31810 h 9087385"/>
                <a:gd name="connsiteX17" fmla="*/ 5202775 w 9046141"/>
                <a:gd name="connsiteY17" fmla="*/ 46859 h 9087385"/>
                <a:gd name="connsiteX18" fmla="*/ 6083300 w 9046141"/>
                <a:gd name="connsiteY18" fmla="*/ 438685 h 9087385"/>
                <a:gd name="connsiteX19" fmla="*/ 6431850 w 9046141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45401 w 9054180"/>
                <a:gd name="connsiteY4" fmla="*/ 6013510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43875 w 9054180"/>
                <a:gd name="connsiteY5" fmla="*/ 87383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45985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34210"/>
                <a:gd name="connsiteX1" fmla="*/ 8805801 w 9054180"/>
                <a:gd name="connsiteY1" fmla="*/ 3791485 h 9034210"/>
                <a:gd name="connsiteX2" fmla="*/ 9029700 w 9054180"/>
                <a:gd name="connsiteY2" fmla="*/ 4528085 h 9034210"/>
                <a:gd name="connsiteX3" fmla="*/ 8955375 w 9054180"/>
                <a:gd name="connsiteY3" fmla="*/ 5361110 h 9034210"/>
                <a:gd name="connsiteX4" fmla="*/ 8562602 w 9054180"/>
                <a:gd name="connsiteY4" fmla="*/ 6142886 h 9034210"/>
                <a:gd name="connsiteX5" fmla="*/ 5374926 w 9054180"/>
                <a:gd name="connsiteY5" fmla="*/ 8759061 h 9034210"/>
                <a:gd name="connsiteX6" fmla="*/ 4551775 w 9054180"/>
                <a:gd name="connsiteY6" fmla="*/ 9020110 h 9034210"/>
                <a:gd name="connsiteX7" fmla="*/ 3833050 w 9054180"/>
                <a:gd name="connsiteY7" fmla="*/ 9007409 h 9034210"/>
                <a:gd name="connsiteX8" fmla="*/ 3111500 w 9054180"/>
                <a:gd name="connsiteY8" fmla="*/ 8757185 h 9034210"/>
                <a:gd name="connsiteX9" fmla="*/ 2743200 w 9054180"/>
                <a:gd name="connsiteY9" fmla="*/ 8465085 h 9034210"/>
                <a:gd name="connsiteX10" fmla="*/ 368300 w 9054180"/>
                <a:gd name="connsiteY10" fmla="*/ 5569485 h 9034210"/>
                <a:gd name="connsiteX11" fmla="*/ 63500 w 9054180"/>
                <a:gd name="connsiteY11" fmla="*/ 4947185 h 9034210"/>
                <a:gd name="connsiteX12" fmla="*/ 0 w 9054180"/>
                <a:gd name="connsiteY12" fmla="*/ 4426485 h 9034210"/>
                <a:gd name="connsiteX13" fmla="*/ 101600 w 9054180"/>
                <a:gd name="connsiteY13" fmla="*/ 3664485 h 9034210"/>
                <a:gd name="connsiteX14" fmla="*/ 508000 w 9054180"/>
                <a:gd name="connsiteY14" fmla="*/ 2877085 h 9034210"/>
                <a:gd name="connsiteX15" fmla="*/ 3556000 w 9054180"/>
                <a:gd name="connsiteY15" fmla="*/ 362485 h 9034210"/>
                <a:gd name="connsiteX16" fmla="*/ 4420076 w 9054180"/>
                <a:gd name="connsiteY16" fmla="*/ 31810 h 9034210"/>
                <a:gd name="connsiteX17" fmla="*/ 5202775 w 9054180"/>
                <a:gd name="connsiteY17" fmla="*/ 46859 h 9034210"/>
                <a:gd name="connsiteX18" fmla="*/ 6083300 w 9054180"/>
                <a:gd name="connsiteY18" fmla="*/ 438685 h 9034210"/>
                <a:gd name="connsiteX19" fmla="*/ 6431850 w 9054180"/>
                <a:gd name="connsiteY19" fmla="*/ 786285 h 9034210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11500 w 9054180"/>
                <a:gd name="connsiteY8" fmla="*/ 8757185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11500 w 9054180"/>
                <a:gd name="connsiteY8" fmla="*/ 8757185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73601 w 9054180"/>
                <a:gd name="connsiteY8" fmla="*/ 8695084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831177 w 9054180"/>
                <a:gd name="connsiteY9" fmla="*/ 8454736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414875 w 9054180"/>
                <a:gd name="connsiteY10" fmla="*/ 5538434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383825 w 9054180"/>
                <a:gd name="connsiteY10" fmla="*/ 5543609 h 9056452"/>
                <a:gd name="connsiteX11" fmla="*/ 94551 w 9054180"/>
                <a:gd name="connsiteY11" fmla="*/ 4942010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94551 w 9054180"/>
                <a:gd name="connsiteY11" fmla="*/ 4942010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395625 w 9017955"/>
                <a:gd name="connsiteY0" fmla="*/ 786285 h 9056452"/>
                <a:gd name="connsiteX1" fmla="*/ 8769576 w 9017955"/>
                <a:gd name="connsiteY1" fmla="*/ 3791485 h 9056452"/>
                <a:gd name="connsiteX2" fmla="*/ 8993475 w 9017955"/>
                <a:gd name="connsiteY2" fmla="*/ 4528085 h 9056452"/>
                <a:gd name="connsiteX3" fmla="*/ 8919150 w 9017955"/>
                <a:gd name="connsiteY3" fmla="*/ 5361110 h 9056452"/>
                <a:gd name="connsiteX4" fmla="*/ 8526377 w 9017955"/>
                <a:gd name="connsiteY4" fmla="*/ 6142886 h 9056452"/>
                <a:gd name="connsiteX5" fmla="*/ 5338701 w 9017955"/>
                <a:gd name="connsiteY5" fmla="*/ 8759061 h 9056452"/>
                <a:gd name="connsiteX6" fmla="*/ 4515550 w 9017955"/>
                <a:gd name="connsiteY6" fmla="*/ 9020110 h 9056452"/>
                <a:gd name="connsiteX7" fmla="*/ 3796825 w 9017955"/>
                <a:gd name="connsiteY7" fmla="*/ 9007409 h 9056452"/>
                <a:gd name="connsiteX8" fmla="*/ 3111501 w 9017955"/>
                <a:gd name="connsiteY8" fmla="*/ 8752010 h 9056452"/>
                <a:gd name="connsiteX9" fmla="*/ 2753551 w 9017955"/>
                <a:gd name="connsiteY9" fmla="*/ 8470261 h 9056452"/>
                <a:gd name="connsiteX10" fmla="*/ 347600 w 9017955"/>
                <a:gd name="connsiteY10" fmla="*/ 5543609 h 9056452"/>
                <a:gd name="connsiteX11" fmla="*/ 58326 w 9017955"/>
                <a:gd name="connsiteY11" fmla="*/ 4942010 h 9056452"/>
                <a:gd name="connsiteX12" fmla="*/ 0 w 9017955"/>
                <a:gd name="connsiteY12" fmla="*/ 4416135 h 9056452"/>
                <a:gd name="connsiteX13" fmla="*/ 65375 w 9017955"/>
                <a:gd name="connsiteY13" fmla="*/ 3664485 h 9056452"/>
                <a:gd name="connsiteX14" fmla="*/ 471775 w 9017955"/>
                <a:gd name="connsiteY14" fmla="*/ 2877085 h 9056452"/>
                <a:gd name="connsiteX15" fmla="*/ 3519775 w 9017955"/>
                <a:gd name="connsiteY15" fmla="*/ 362485 h 9056452"/>
                <a:gd name="connsiteX16" fmla="*/ 4383851 w 9017955"/>
                <a:gd name="connsiteY16" fmla="*/ 31810 h 9056452"/>
                <a:gd name="connsiteX17" fmla="*/ 5166550 w 9017955"/>
                <a:gd name="connsiteY17" fmla="*/ 46859 h 9056452"/>
                <a:gd name="connsiteX18" fmla="*/ 6047075 w 9017955"/>
                <a:gd name="connsiteY18" fmla="*/ 438685 h 9056452"/>
                <a:gd name="connsiteX19" fmla="*/ 6395625 w 9017955"/>
                <a:gd name="connsiteY19" fmla="*/ 786285 h 9056452"/>
                <a:gd name="connsiteX0" fmla="*/ 6452550 w 9074880"/>
                <a:gd name="connsiteY0" fmla="*/ 786285 h 9056454"/>
                <a:gd name="connsiteX1" fmla="*/ 8826501 w 9074880"/>
                <a:gd name="connsiteY1" fmla="*/ 3791485 h 9056454"/>
                <a:gd name="connsiteX2" fmla="*/ 9050400 w 9074880"/>
                <a:gd name="connsiteY2" fmla="*/ 4528085 h 9056454"/>
                <a:gd name="connsiteX3" fmla="*/ 8976075 w 9074880"/>
                <a:gd name="connsiteY3" fmla="*/ 5361110 h 9056454"/>
                <a:gd name="connsiteX4" fmla="*/ 8583302 w 9074880"/>
                <a:gd name="connsiteY4" fmla="*/ 6142886 h 9056454"/>
                <a:gd name="connsiteX5" fmla="*/ 5395626 w 9074880"/>
                <a:gd name="connsiteY5" fmla="*/ 8759061 h 9056454"/>
                <a:gd name="connsiteX6" fmla="*/ 4572475 w 9074880"/>
                <a:gd name="connsiteY6" fmla="*/ 9020110 h 9056454"/>
                <a:gd name="connsiteX7" fmla="*/ 3853750 w 9074880"/>
                <a:gd name="connsiteY7" fmla="*/ 9007409 h 9056454"/>
                <a:gd name="connsiteX8" fmla="*/ 3168426 w 9074880"/>
                <a:gd name="connsiteY8" fmla="*/ 8752010 h 9056454"/>
                <a:gd name="connsiteX9" fmla="*/ 2810476 w 9074880"/>
                <a:gd name="connsiteY9" fmla="*/ 8470261 h 9056454"/>
                <a:gd name="connsiteX10" fmla="*/ 404525 w 9074880"/>
                <a:gd name="connsiteY10" fmla="*/ 5543609 h 9056454"/>
                <a:gd name="connsiteX11" fmla="*/ 115251 w 9074880"/>
                <a:gd name="connsiteY11" fmla="*/ 4942010 h 9056454"/>
                <a:gd name="connsiteX12" fmla="*/ 0 w 9074880"/>
                <a:gd name="connsiteY12" fmla="*/ 4426485 h 9056454"/>
                <a:gd name="connsiteX13" fmla="*/ 122300 w 9074880"/>
                <a:gd name="connsiteY13" fmla="*/ 3664485 h 9056454"/>
                <a:gd name="connsiteX14" fmla="*/ 528700 w 9074880"/>
                <a:gd name="connsiteY14" fmla="*/ 2877085 h 9056454"/>
                <a:gd name="connsiteX15" fmla="*/ 3576700 w 9074880"/>
                <a:gd name="connsiteY15" fmla="*/ 362485 h 9056454"/>
                <a:gd name="connsiteX16" fmla="*/ 4440776 w 9074880"/>
                <a:gd name="connsiteY16" fmla="*/ 31810 h 9056454"/>
                <a:gd name="connsiteX17" fmla="*/ 5223475 w 9074880"/>
                <a:gd name="connsiteY17" fmla="*/ 46859 h 9056454"/>
                <a:gd name="connsiteX18" fmla="*/ 6104000 w 9074880"/>
                <a:gd name="connsiteY18" fmla="*/ 438685 h 9056454"/>
                <a:gd name="connsiteX19" fmla="*/ 6452550 w 9074880"/>
                <a:gd name="connsiteY19" fmla="*/ 786285 h 9056454"/>
                <a:gd name="connsiteX0" fmla="*/ 6453098 w 9075428"/>
                <a:gd name="connsiteY0" fmla="*/ 786285 h 9056452"/>
                <a:gd name="connsiteX1" fmla="*/ 8827049 w 9075428"/>
                <a:gd name="connsiteY1" fmla="*/ 3791485 h 9056452"/>
                <a:gd name="connsiteX2" fmla="*/ 9050948 w 9075428"/>
                <a:gd name="connsiteY2" fmla="*/ 4528085 h 9056452"/>
                <a:gd name="connsiteX3" fmla="*/ 8976623 w 9075428"/>
                <a:gd name="connsiteY3" fmla="*/ 5361110 h 9056452"/>
                <a:gd name="connsiteX4" fmla="*/ 8583850 w 9075428"/>
                <a:gd name="connsiteY4" fmla="*/ 6142886 h 9056452"/>
                <a:gd name="connsiteX5" fmla="*/ 5396174 w 9075428"/>
                <a:gd name="connsiteY5" fmla="*/ 8759061 h 9056452"/>
                <a:gd name="connsiteX6" fmla="*/ 4573023 w 9075428"/>
                <a:gd name="connsiteY6" fmla="*/ 9020110 h 9056452"/>
                <a:gd name="connsiteX7" fmla="*/ 3854298 w 9075428"/>
                <a:gd name="connsiteY7" fmla="*/ 9007409 h 9056452"/>
                <a:gd name="connsiteX8" fmla="*/ 3168974 w 9075428"/>
                <a:gd name="connsiteY8" fmla="*/ 8752010 h 9056452"/>
                <a:gd name="connsiteX9" fmla="*/ 2811024 w 9075428"/>
                <a:gd name="connsiteY9" fmla="*/ 8470261 h 9056452"/>
                <a:gd name="connsiteX10" fmla="*/ 405073 w 9075428"/>
                <a:gd name="connsiteY10" fmla="*/ 5543609 h 9056452"/>
                <a:gd name="connsiteX11" fmla="*/ 115799 w 9075428"/>
                <a:gd name="connsiteY11" fmla="*/ 4942010 h 9056452"/>
                <a:gd name="connsiteX12" fmla="*/ 548 w 9075428"/>
                <a:gd name="connsiteY12" fmla="*/ 4426485 h 9056452"/>
                <a:gd name="connsiteX13" fmla="*/ 122848 w 9075428"/>
                <a:gd name="connsiteY13" fmla="*/ 3664485 h 9056452"/>
                <a:gd name="connsiteX14" fmla="*/ 529248 w 9075428"/>
                <a:gd name="connsiteY14" fmla="*/ 2877085 h 9056452"/>
                <a:gd name="connsiteX15" fmla="*/ 3577248 w 9075428"/>
                <a:gd name="connsiteY15" fmla="*/ 362485 h 9056452"/>
                <a:gd name="connsiteX16" fmla="*/ 4441324 w 9075428"/>
                <a:gd name="connsiteY16" fmla="*/ 31810 h 9056452"/>
                <a:gd name="connsiteX17" fmla="*/ 5224023 w 9075428"/>
                <a:gd name="connsiteY17" fmla="*/ 46859 h 9056452"/>
                <a:gd name="connsiteX18" fmla="*/ 6104548 w 9075428"/>
                <a:gd name="connsiteY18" fmla="*/ 438685 h 9056452"/>
                <a:gd name="connsiteX19" fmla="*/ 6453098 w 9075428"/>
                <a:gd name="connsiteY19" fmla="*/ 786285 h 9056452"/>
                <a:gd name="connsiteX0" fmla="*/ 6453621 w 9075951"/>
                <a:gd name="connsiteY0" fmla="*/ 786285 h 9056454"/>
                <a:gd name="connsiteX1" fmla="*/ 8827572 w 9075951"/>
                <a:gd name="connsiteY1" fmla="*/ 3791485 h 9056454"/>
                <a:gd name="connsiteX2" fmla="*/ 9051471 w 9075951"/>
                <a:gd name="connsiteY2" fmla="*/ 4528085 h 9056454"/>
                <a:gd name="connsiteX3" fmla="*/ 8977146 w 9075951"/>
                <a:gd name="connsiteY3" fmla="*/ 5361110 h 9056454"/>
                <a:gd name="connsiteX4" fmla="*/ 8584373 w 9075951"/>
                <a:gd name="connsiteY4" fmla="*/ 6142886 h 9056454"/>
                <a:gd name="connsiteX5" fmla="*/ 5396697 w 9075951"/>
                <a:gd name="connsiteY5" fmla="*/ 8759061 h 9056454"/>
                <a:gd name="connsiteX6" fmla="*/ 4573546 w 9075951"/>
                <a:gd name="connsiteY6" fmla="*/ 9020110 h 9056454"/>
                <a:gd name="connsiteX7" fmla="*/ 3854821 w 9075951"/>
                <a:gd name="connsiteY7" fmla="*/ 9007409 h 9056454"/>
                <a:gd name="connsiteX8" fmla="*/ 3169497 w 9075951"/>
                <a:gd name="connsiteY8" fmla="*/ 8752010 h 9056454"/>
                <a:gd name="connsiteX9" fmla="*/ 2811547 w 9075951"/>
                <a:gd name="connsiteY9" fmla="*/ 8470261 h 9056454"/>
                <a:gd name="connsiteX10" fmla="*/ 405596 w 9075951"/>
                <a:gd name="connsiteY10" fmla="*/ 5543609 h 9056454"/>
                <a:gd name="connsiteX11" fmla="*/ 116322 w 9075951"/>
                <a:gd name="connsiteY11" fmla="*/ 4942010 h 9056454"/>
                <a:gd name="connsiteX12" fmla="*/ 1071 w 9075951"/>
                <a:gd name="connsiteY12" fmla="*/ 4426485 h 9056454"/>
                <a:gd name="connsiteX13" fmla="*/ 123371 w 9075951"/>
                <a:gd name="connsiteY13" fmla="*/ 3664485 h 9056454"/>
                <a:gd name="connsiteX14" fmla="*/ 529771 w 9075951"/>
                <a:gd name="connsiteY14" fmla="*/ 2877085 h 9056454"/>
                <a:gd name="connsiteX15" fmla="*/ 3577771 w 9075951"/>
                <a:gd name="connsiteY15" fmla="*/ 362485 h 9056454"/>
                <a:gd name="connsiteX16" fmla="*/ 4441847 w 9075951"/>
                <a:gd name="connsiteY16" fmla="*/ 31810 h 9056454"/>
                <a:gd name="connsiteX17" fmla="*/ 5224546 w 9075951"/>
                <a:gd name="connsiteY17" fmla="*/ 46859 h 9056454"/>
                <a:gd name="connsiteX18" fmla="*/ 6105071 w 9075951"/>
                <a:gd name="connsiteY18" fmla="*/ 438685 h 9056454"/>
                <a:gd name="connsiteX19" fmla="*/ 6453621 w 9075951"/>
                <a:gd name="connsiteY19" fmla="*/ 786285 h 9056454"/>
                <a:gd name="connsiteX0" fmla="*/ 6453621 w 9075951"/>
                <a:gd name="connsiteY0" fmla="*/ 786285 h 9056452"/>
                <a:gd name="connsiteX1" fmla="*/ 8827572 w 9075951"/>
                <a:gd name="connsiteY1" fmla="*/ 3791485 h 9056452"/>
                <a:gd name="connsiteX2" fmla="*/ 9051471 w 9075951"/>
                <a:gd name="connsiteY2" fmla="*/ 4528085 h 9056452"/>
                <a:gd name="connsiteX3" fmla="*/ 8977146 w 9075951"/>
                <a:gd name="connsiteY3" fmla="*/ 5361110 h 9056452"/>
                <a:gd name="connsiteX4" fmla="*/ 8584373 w 9075951"/>
                <a:gd name="connsiteY4" fmla="*/ 6142886 h 9056452"/>
                <a:gd name="connsiteX5" fmla="*/ 5396697 w 9075951"/>
                <a:gd name="connsiteY5" fmla="*/ 8759061 h 9056452"/>
                <a:gd name="connsiteX6" fmla="*/ 4573546 w 9075951"/>
                <a:gd name="connsiteY6" fmla="*/ 9020110 h 9056452"/>
                <a:gd name="connsiteX7" fmla="*/ 3854821 w 9075951"/>
                <a:gd name="connsiteY7" fmla="*/ 9007409 h 9056452"/>
                <a:gd name="connsiteX8" fmla="*/ 3169497 w 9075951"/>
                <a:gd name="connsiteY8" fmla="*/ 8752010 h 9056452"/>
                <a:gd name="connsiteX9" fmla="*/ 2811547 w 9075951"/>
                <a:gd name="connsiteY9" fmla="*/ 8470261 h 9056452"/>
                <a:gd name="connsiteX10" fmla="*/ 405596 w 9075951"/>
                <a:gd name="connsiteY10" fmla="*/ 5543609 h 9056452"/>
                <a:gd name="connsiteX11" fmla="*/ 116322 w 9075951"/>
                <a:gd name="connsiteY11" fmla="*/ 4942010 h 9056452"/>
                <a:gd name="connsiteX12" fmla="*/ 1071 w 9075951"/>
                <a:gd name="connsiteY12" fmla="*/ 4426485 h 9056452"/>
                <a:gd name="connsiteX13" fmla="*/ 123371 w 9075951"/>
                <a:gd name="connsiteY13" fmla="*/ 3664485 h 9056452"/>
                <a:gd name="connsiteX14" fmla="*/ 529771 w 9075951"/>
                <a:gd name="connsiteY14" fmla="*/ 2877085 h 9056452"/>
                <a:gd name="connsiteX15" fmla="*/ 3577771 w 9075951"/>
                <a:gd name="connsiteY15" fmla="*/ 362485 h 9056452"/>
                <a:gd name="connsiteX16" fmla="*/ 4441847 w 9075951"/>
                <a:gd name="connsiteY16" fmla="*/ 31810 h 9056452"/>
                <a:gd name="connsiteX17" fmla="*/ 5224546 w 9075951"/>
                <a:gd name="connsiteY17" fmla="*/ 46859 h 9056452"/>
                <a:gd name="connsiteX18" fmla="*/ 6105071 w 9075951"/>
                <a:gd name="connsiteY18" fmla="*/ 438685 h 9056452"/>
                <a:gd name="connsiteX19" fmla="*/ 6453621 w 9075951"/>
                <a:gd name="connsiteY19" fmla="*/ 786285 h 9056452"/>
                <a:gd name="connsiteX0" fmla="*/ 6454666 w 9076996"/>
                <a:gd name="connsiteY0" fmla="*/ 786285 h 9056454"/>
                <a:gd name="connsiteX1" fmla="*/ 8828617 w 9076996"/>
                <a:gd name="connsiteY1" fmla="*/ 3791485 h 9056454"/>
                <a:gd name="connsiteX2" fmla="*/ 9052516 w 9076996"/>
                <a:gd name="connsiteY2" fmla="*/ 4528085 h 9056454"/>
                <a:gd name="connsiteX3" fmla="*/ 8978191 w 9076996"/>
                <a:gd name="connsiteY3" fmla="*/ 5361110 h 9056454"/>
                <a:gd name="connsiteX4" fmla="*/ 8585418 w 9076996"/>
                <a:gd name="connsiteY4" fmla="*/ 6142886 h 9056454"/>
                <a:gd name="connsiteX5" fmla="*/ 5397742 w 9076996"/>
                <a:gd name="connsiteY5" fmla="*/ 8759061 h 9056454"/>
                <a:gd name="connsiteX6" fmla="*/ 4574591 w 9076996"/>
                <a:gd name="connsiteY6" fmla="*/ 9020110 h 9056454"/>
                <a:gd name="connsiteX7" fmla="*/ 3855866 w 9076996"/>
                <a:gd name="connsiteY7" fmla="*/ 9007409 h 9056454"/>
                <a:gd name="connsiteX8" fmla="*/ 3170542 w 9076996"/>
                <a:gd name="connsiteY8" fmla="*/ 8752010 h 9056454"/>
                <a:gd name="connsiteX9" fmla="*/ 2812592 w 9076996"/>
                <a:gd name="connsiteY9" fmla="*/ 8470261 h 9056454"/>
                <a:gd name="connsiteX10" fmla="*/ 406641 w 9076996"/>
                <a:gd name="connsiteY10" fmla="*/ 5543609 h 9056454"/>
                <a:gd name="connsiteX11" fmla="*/ 91492 w 9076996"/>
                <a:gd name="connsiteY11" fmla="*/ 4947185 h 9056454"/>
                <a:gd name="connsiteX12" fmla="*/ 2116 w 9076996"/>
                <a:gd name="connsiteY12" fmla="*/ 4426485 h 9056454"/>
                <a:gd name="connsiteX13" fmla="*/ 124416 w 9076996"/>
                <a:gd name="connsiteY13" fmla="*/ 3664485 h 9056454"/>
                <a:gd name="connsiteX14" fmla="*/ 530816 w 9076996"/>
                <a:gd name="connsiteY14" fmla="*/ 2877085 h 9056454"/>
                <a:gd name="connsiteX15" fmla="*/ 3578816 w 9076996"/>
                <a:gd name="connsiteY15" fmla="*/ 362485 h 9056454"/>
                <a:gd name="connsiteX16" fmla="*/ 4442892 w 9076996"/>
                <a:gd name="connsiteY16" fmla="*/ 31810 h 9056454"/>
                <a:gd name="connsiteX17" fmla="*/ 5225591 w 9076996"/>
                <a:gd name="connsiteY17" fmla="*/ 46859 h 9056454"/>
                <a:gd name="connsiteX18" fmla="*/ 6106116 w 9076996"/>
                <a:gd name="connsiteY18" fmla="*/ 438685 h 9056454"/>
                <a:gd name="connsiteX19" fmla="*/ 6454666 w 9076996"/>
                <a:gd name="connsiteY19" fmla="*/ 786285 h 9056454"/>
                <a:gd name="connsiteX0" fmla="*/ 6453212 w 9075542"/>
                <a:gd name="connsiteY0" fmla="*/ 786285 h 9056452"/>
                <a:gd name="connsiteX1" fmla="*/ 8827163 w 9075542"/>
                <a:gd name="connsiteY1" fmla="*/ 3791485 h 9056452"/>
                <a:gd name="connsiteX2" fmla="*/ 9051062 w 9075542"/>
                <a:gd name="connsiteY2" fmla="*/ 4528085 h 9056452"/>
                <a:gd name="connsiteX3" fmla="*/ 8976737 w 9075542"/>
                <a:gd name="connsiteY3" fmla="*/ 5361110 h 9056452"/>
                <a:gd name="connsiteX4" fmla="*/ 8583964 w 9075542"/>
                <a:gd name="connsiteY4" fmla="*/ 6142886 h 9056452"/>
                <a:gd name="connsiteX5" fmla="*/ 5396288 w 9075542"/>
                <a:gd name="connsiteY5" fmla="*/ 8759061 h 9056452"/>
                <a:gd name="connsiteX6" fmla="*/ 4573137 w 9075542"/>
                <a:gd name="connsiteY6" fmla="*/ 9020110 h 9056452"/>
                <a:gd name="connsiteX7" fmla="*/ 3854412 w 9075542"/>
                <a:gd name="connsiteY7" fmla="*/ 9007409 h 9056452"/>
                <a:gd name="connsiteX8" fmla="*/ 3169088 w 9075542"/>
                <a:gd name="connsiteY8" fmla="*/ 8752010 h 9056452"/>
                <a:gd name="connsiteX9" fmla="*/ 2811138 w 9075542"/>
                <a:gd name="connsiteY9" fmla="*/ 8470261 h 9056452"/>
                <a:gd name="connsiteX10" fmla="*/ 405187 w 9075542"/>
                <a:gd name="connsiteY10" fmla="*/ 5543609 h 9056452"/>
                <a:gd name="connsiteX11" fmla="*/ 90038 w 9075542"/>
                <a:gd name="connsiteY11" fmla="*/ 4947185 h 9056452"/>
                <a:gd name="connsiteX12" fmla="*/ 662 w 9075542"/>
                <a:gd name="connsiteY12" fmla="*/ 4426485 h 9056452"/>
                <a:gd name="connsiteX13" fmla="*/ 122962 w 9075542"/>
                <a:gd name="connsiteY13" fmla="*/ 3664485 h 9056452"/>
                <a:gd name="connsiteX14" fmla="*/ 529362 w 9075542"/>
                <a:gd name="connsiteY14" fmla="*/ 2877085 h 9056452"/>
                <a:gd name="connsiteX15" fmla="*/ 3577362 w 9075542"/>
                <a:gd name="connsiteY15" fmla="*/ 362485 h 9056452"/>
                <a:gd name="connsiteX16" fmla="*/ 4441438 w 9075542"/>
                <a:gd name="connsiteY16" fmla="*/ 31810 h 9056452"/>
                <a:gd name="connsiteX17" fmla="*/ 5224137 w 9075542"/>
                <a:gd name="connsiteY17" fmla="*/ 46859 h 9056452"/>
                <a:gd name="connsiteX18" fmla="*/ 6104662 w 9075542"/>
                <a:gd name="connsiteY18" fmla="*/ 438685 h 9056452"/>
                <a:gd name="connsiteX19" fmla="*/ 6453212 w 9075542"/>
                <a:gd name="connsiteY19" fmla="*/ 786285 h 9056452"/>
                <a:gd name="connsiteX0" fmla="*/ 6453070 w 9075400"/>
                <a:gd name="connsiteY0" fmla="*/ 786285 h 9056454"/>
                <a:gd name="connsiteX1" fmla="*/ 8827021 w 9075400"/>
                <a:gd name="connsiteY1" fmla="*/ 3791485 h 9056454"/>
                <a:gd name="connsiteX2" fmla="*/ 9050920 w 9075400"/>
                <a:gd name="connsiteY2" fmla="*/ 4528085 h 9056454"/>
                <a:gd name="connsiteX3" fmla="*/ 8976595 w 9075400"/>
                <a:gd name="connsiteY3" fmla="*/ 5361110 h 9056454"/>
                <a:gd name="connsiteX4" fmla="*/ 8583822 w 9075400"/>
                <a:gd name="connsiteY4" fmla="*/ 6142886 h 9056454"/>
                <a:gd name="connsiteX5" fmla="*/ 5396146 w 9075400"/>
                <a:gd name="connsiteY5" fmla="*/ 8759061 h 9056454"/>
                <a:gd name="connsiteX6" fmla="*/ 4572995 w 9075400"/>
                <a:gd name="connsiteY6" fmla="*/ 9020110 h 9056454"/>
                <a:gd name="connsiteX7" fmla="*/ 3854270 w 9075400"/>
                <a:gd name="connsiteY7" fmla="*/ 9007409 h 9056454"/>
                <a:gd name="connsiteX8" fmla="*/ 3168946 w 9075400"/>
                <a:gd name="connsiteY8" fmla="*/ 8752010 h 9056454"/>
                <a:gd name="connsiteX9" fmla="*/ 2810996 w 9075400"/>
                <a:gd name="connsiteY9" fmla="*/ 8470261 h 9056454"/>
                <a:gd name="connsiteX10" fmla="*/ 405045 w 9075400"/>
                <a:gd name="connsiteY10" fmla="*/ 5543609 h 9056454"/>
                <a:gd name="connsiteX11" fmla="*/ 110596 w 9075400"/>
                <a:gd name="connsiteY11" fmla="*/ 4947185 h 9056454"/>
                <a:gd name="connsiteX12" fmla="*/ 520 w 9075400"/>
                <a:gd name="connsiteY12" fmla="*/ 4426485 h 9056454"/>
                <a:gd name="connsiteX13" fmla="*/ 122820 w 9075400"/>
                <a:gd name="connsiteY13" fmla="*/ 3664485 h 9056454"/>
                <a:gd name="connsiteX14" fmla="*/ 529220 w 9075400"/>
                <a:gd name="connsiteY14" fmla="*/ 2877085 h 9056454"/>
                <a:gd name="connsiteX15" fmla="*/ 3577220 w 9075400"/>
                <a:gd name="connsiteY15" fmla="*/ 362485 h 9056454"/>
                <a:gd name="connsiteX16" fmla="*/ 4441296 w 9075400"/>
                <a:gd name="connsiteY16" fmla="*/ 31810 h 9056454"/>
                <a:gd name="connsiteX17" fmla="*/ 5223995 w 9075400"/>
                <a:gd name="connsiteY17" fmla="*/ 46859 h 9056454"/>
                <a:gd name="connsiteX18" fmla="*/ 6104520 w 9075400"/>
                <a:gd name="connsiteY18" fmla="*/ 438685 h 9056454"/>
                <a:gd name="connsiteX19" fmla="*/ 6453070 w 9075400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3004 w 9075584"/>
                <a:gd name="connsiteY13" fmla="*/ 3664485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8180 w 9075584"/>
                <a:gd name="connsiteY13" fmla="*/ 3617910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07865 w 9030195"/>
                <a:gd name="connsiteY0" fmla="*/ 786285 h 9056452"/>
                <a:gd name="connsiteX1" fmla="*/ 8781816 w 9030195"/>
                <a:gd name="connsiteY1" fmla="*/ 3791485 h 9056452"/>
                <a:gd name="connsiteX2" fmla="*/ 9005715 w 9030195"/>
                <a:gd name="connsiteY2" fmla="*/ 4528085 h 9056452"/>
                <a:gd name="connsiteX3" fmla="*/ 8931390 w 9030195"/>
                <a:gd name="connsiteY3" fmla="*/ 5361110 h 9056452"/>
                <a:gd name="connsiteX4" fmla="*/ 8538617 w 9030195"/>
                <a:gd name="connsiteY4" fmla="*/ 6142886 h 9056452"/>
                <a:gd name="connsiteX5" fmla="*/ 5350941 w 9030195"/>
                <a:gd name="connsiteY5" fmla="*/ 8759061 h 9056452"/>
                <a:gd name="connsiteX6" fmla="*/ 4527790 w 9030195"/>
                <a:gd name="connsiteY6" fmla="*/ 9020110 h 9056452"/>
                <a:gd name="connsiteX7" fmla="*/ 3809065 w 9030195"/>
                <a:gd name="connsiteY7" fmla="*/ 9007409 h 9056452"/>
                <a:gd name="connsiteX8" fmla="*/ 3123741 w 9030195"/>
                <a:gd name="connsiteY8" fmla="*/ 8752010 h 9056452"/>
                <a:gd name="connsiteX9" fmla="*/ 2765791 w 9030195"/>
                <a:gd name="connsiteY9" fmla="*/ 8470261 h 9056452"/>
                <a:gd name="connsiteX10" fmla="*/ 359840 w 9030195"/>
                <a:gd name="connsiteY10" fmla="*/ 5543609 h 9056452"/>
                <a:gd name="connsiteX11" fmla="*/ 65391 w 9030195"/>
                <a:gd name="connsiteY11" fmla="*/ 4947185 h 9056452"/>
                <a:gd name="connsiteX12" fmla="*/ 1891 w 9030195"/>
                <a:gd name="connsiteY12" fmla="*/ 4410960 h 9056452"/>
                <a:gd name="connsiteX13" fmla="*/ 82791 w 9030195"/>
                <a:gd name="connsiteY13" fmla="*/ 3617910 h 9056452"/>
                <a:gd name="connsiteX14" fmla="*/ 484015 w 9030195"/>
                <a:gd name="connsiteY14" fmla="*/ 2877085 h 9056452"/>
                <a:gd name="connsiteX15" fmla="*/ 3532015 w 9030195"/>
                <a:gd name="connsiteY15" fmla="*/ 362485 h 9056452"/>
                <a:gd name="connsiteX16" fmla="*/ 4396091 w 9030195"/>
                <a:gd name="connsiteY16" fmla="*/ 31810 h 9056452"/>
                <a:gd name="connsiteX17" fmla="*/ 5178790 w 9030195"/>
                <a:gd name="connsiteY17" fmla="*/ 46859 h 9056452"/>
                <a:gd name="connsiteX18" fmla="*/ 6059315 w 9030195"/>
                <a:gd name="connsiteY18" fmla="*/ 438685 h 9056452"/>
                <a:gd name="connsiteX19" fmla="*/ 6407865 w 9030195"/>
                <a:gd name="connsiteY19" fmla="*/ 786285 h 9056452"/>
                <a:gd name="connsiteX0" fmla="*/ 6458382 w 9080712"/>
                <a:gd name="connsiteY0" fmla="*/ 786285 h 9056454"/>
                <a:gd name="connsiteX1" fmla="*/ 8832333 w 9080712"/>
                <a:gd name="connsiteY1" fmla="*/ 3791485 h 9056454"/>
                <a:gd name="connsiteX2" fmla="*/ 9056232 w 9080712"/>
                <a:gd name="connsiteY2" fmla="*/ 4528085 h 9056454"/>
                <a:gd name="connsiteX3" fmla="*/ 8981907 w 9080712"/>
                <a:gd name="connsiteY3" fmla="*/ 5361110 h 9056454"/>
                <a:gd name="connsiteX4" fmla="*/ 8589134 w 9080712"/>
                <a:gd name="connsiteY4" fmla="*/ 6142886 h 9056454"/>
                <a:gd name="connsiteX5" fmla="*/ 5401458 w 9080712"/>
                <a:gd name="connsiteY5" fmla="*/ 8759061 h 9056454"/>
                <a:gd name="connsiteX6" fmla="*/ 4578307 w 9080712"/>
                <a:gd name="connsiteY6" fmla="*/ 9020110 h 9056454"/>
                <a:gd name="connsiteX7" fmla="*/ 3859582 w 9080712"/>
                <a:gd name="connsiteY7" fmla="*/ 9007409 h 9056454"/>
                <a:gd name="connsiteX8" fmla="*/ 3174258 w 9080712"/>
                <a:gd name="connsiteY8" fmla="*/ 8752010 h 9056454"/>
                <a:gd name="connsiteX9" fmla="*/ 2816308 w 9080712"/>
                <a:gd name="connsiteY9" fmla="*/ 8470261 h 9056454"/>
                <a:gd name="connsiteX10" fmla="*/ 410357 w 9080712"/>
                <a:gd name="connsiteY10" fmla="*/ 5543609 h 9056454"/>
                <a:gd name="connsiteX11" fmla="*/ 115908 w 9080712"/>
                <a:gd name="connsiteY11" fmla="*/ 4947185 h 9056454"/>
                <a:gd name="connsiteX12" fmla="*/ 657 w 9080712"/>
                <a:gd name="connsiteY12" fmla="*/ 4379909 h 9056454"/>
                <a:gd name="connsiteX13" fmla="*/ 133308 w 9080712"/>
                <a:gd name="connsiteY13" fmla="*/ 3617910 h 9056454"/>
                <a:gd name="connsiteX14" fmla="*/ 534532 w 9080712"/>
                <a:gd name="connsiteY14" fmla="*/ 2877085 h 9056454"/>
                <a:gd name="connsiteX15" fmla="*/ 3582532 w 9080712"/>
                <a:gd name="connsiteY15" fmla="*/ 362485 h 9056454"/>
                <a:gd name="connsiteX16" fmla="*/ 4446608 w 9080712"/>
                <a:gd name="connsiteY16" fmla="*/ 31810 h 9056454"/>
                <a:gd name="connsiteX17" fmla="*/ 5229307 w 9080712"/>
                <a:gd name="connsiteY17" fmla="*/ 46859 h 9056454"/>
                <a:gd name="connsiteX18" fmla="*/ 6109832 w 9080712"/>
                <a:gd name="connsiteY18" fmla="*/ 438685 h 9056454"/>
                <a:gd name="connsiteX19" fmla="*/ 6458382 w 9080712"/>
                <a:gd name="connsiteY19" fmla="*/ 786285 h 9056454"/>
                <a:gd name="connsiteX0" fmla="*/ 6458820 w 9081150"/>
                <a:gd name="connsiteY0" fmla="*/ 786285 h 9056452"/>
                <a:gd name="connsiteX1" fmla="*/ 8832771 w 9081150"/>
                <a:gd name="connsiteY1" fmla="*/ 3791485 h 9056452"/>
                <a:gd name="connsiteX2" fmla="*/ 9056670 w 9081150"/>
                <a:gd name="connsiteY2" fmla="*/ 4528085 h 9056452"/>
                <a:gd name="connsiteX3" fmla="*/ 8982345 w 9081150"/>
                <a:gd name="connsiteY3" fmla="*/ 5361110 h 9056452"/>
                <a:gd name="connsiteX4" fmla="*/ 8589572 w 9081150"/>
                <a:gd name="connsiteY4" fmla="*/ 6142886 h 9056452"/>
                <a:gd name="connsiteX5" fmla="*/ 5401896 w 9081150"/>
                <a:gd name="connsiteY5" fmla="*/ 8759061 h 9056452"/>
                <a:gd name="connsiteX6" fmla="*/ 4578745 w 9081150"/>
                <a:gd name="connsiteY6" fmla="*/ 9020110 h 9056452"/>
                <a:gd name="connsiteX7" fmla="*/ 3860020 w 9081150"/>
                <a:gd name="connsiteY7" fmla="*/ 9007409 h 9056452"/>
                <a:gd name="connsiteX8" fmla="*/ 3174696 w 9081150"/>
                <a:gd name="connsiteY8" fmla="*/ 8752010 h 9056452"/>
                <a:gd name="connsiteX9" fmla="*/ 2816746 w 9081150"/>
                <a:gd name="connsiteY9" fmla="*/ 8470261 h 9056452"/>
                <a:gd name="connsiteX10" fmla="*/ 410795 w 9081150"/>
                <a:gd name="connsiteY10" fmla="*/ 5543609 h 9056452"/>
                <a:gd name="connsiteX11" fmla="*/ 116346 w 9081150"/>
                <a:gd name="connsiteY11" fmla="*/ 4947185 h 9056452"/>
                <a:gd name="connsiteX12" fmla="*/ 1095 w 9081150"/>
                <a:gd name="connsiteY12" fmla="*/ 4379909 h 9056452"/>
                <a:gd name="connsiteX13" fmla="*/ 133746 w 9081150"/>
                <a:gd name="connsiteY13" fmla="*/ 3617910 h 9056452"/>
                <a:gd name="connsiteX14" fmla="*/ 534970 w 9081150"/>
                <a:gd name="connsiteY14" fmla="*/ 2877085 h 9056452"/>
                <a:gd name="connsiteX15" fmla="*/ 3582970 w 9081150"/>
                <a:gd name="connsiteY15" fmla="*/ 362485 h 9056452"/>
                <a:gd name="connsiteX16" fmla="*/ 4447046 w 9081150"/>
                <a:gd name="connsiteY16" fmla="*/ 31810 h 9056452"/>
                <a:gd name="connsiteX17" fmla="*/ 5229745 w 9081150"/>
                <a:gd name="connsiteY17" fmla="*/ 46859 h 9056452"/>
                <a:gd name="connsiteX18" fmla="*/ 6110270 w 9081150"/>
                <a:gd name="connsiteY18" fmla="*/ 438685 h 9056452"/>
                <a:gd name="connsiteX19" fmla="*/ 6458820 w 9081150"/>
                <a:gd name="connsiteY19" fmla="*/ 786285 h 9056452"/>
                <a:gd name="connsiteX0" fmla="*/ 6458998 w 9081328"/>
                <a:gd name="connsiteY0" fmla="*/ 786285 h 9056454"/>
                <a:gd name="connsiteX1" fmla="*/ 8832949 w 9081328"/>
                <a:gd name="connsiteY1" fmla="*/ 3791485 h 9056454"/>
                <a:gd name="connsiteX2" fmla="*/ 9056848 w 9081328"/>
                <a:gd name="connsiteY2" fmla="*/ 4528085 h 9056454"/>
                <a:gd name="connsiteX3" fmla="*/ 8982523 w 9081328"/>
                <a:gd name="connsiteY3" fmla="*/ 5361110 h 9056454"/>
                <a:gd name="connsiteX4" fmla="*/ 8589750 w 9081328"/>
                <a:gd name="connsiteY4" fmla="*/ 6142886 h 9056454"/>
                <a:gd name="connsiteX5" fmla="*/ 5402074 w 9081328"/>
                <a:gd name="connsiteY5" fmla="*/ 8759061 h 9056454"/>
                <a:gd name="connsiteX6" fmla="*/ 4578923 w 9081328"/>
                <a:gd name="connsiteY6" fmla="*/ 9020110 h 9056454"/>
                <a:gd name="connsiteX7" fmla="*/ 3860198 w 9081328"/>
                <a:gd name="connsiteY7" fmla="*/ 9007409 h 9056454"/>
                <a:gd name="connsiteX8" fmla="*/ 3174874 w 9081328"/>
                <a:gd name="connsiteY8" fmla="*/ 8752010 h 9056454"/>
                <a:gd name="connsiteX9" fmla="*/ 2816924 w 9081328"/>
                <a:gd name="connsiteY9" fmla="*/ 8470261 h 9056454"/>
                <a:gd name="connsiteX10" fmla="*/ 410973 w 9081328"/>
                <a:gd name="connsiteY10" fmla="*/ 5543609 h 9056454"/>
                <a:gd name="connsiteX11" fmla="*/ 116524 w 9081328"/>
                <a:gd name="connsiteY11" fmla="*/ 4947185 h 9056454"/>
                <a:gd name="connsiteX12" fmla="*/ 1273 w 9081328"/>
                <a:gd name="connsiteY12" fmla="*/ 4379909 h 9056454"/>
                <a:gd name="connsiteX13" fmla="*/ 118399 w 9081328"/>
                <a:gd name="connsiteY13" fmla="*/ 3612735 h 9056454"/>
                <a:gd name="connsiteX14" fmla="*/ 535148 w 9081328"/>
                <a:gd name="connsiteY14" fmla="*/ 2877085 h 9056454"/>
                <a:gd name="connsiteX15" fmla="*/ 3583148 w 9081328"/>
                <a:gd name="connsiteY15" fmla="*/ 362485 h 9056454"/>
                <a:gd name="connsiteX16" fmla="*/ 4447224 w 9081328"/>
                <a:gd name="connsiteY16" fmla="*/ 31810 h 9056454"/>
                <a:gd name="connsiteX17" fmla="*/ 5229923 w 9081328"/>
                <a:gd name="connsiteY17" fmla="*/ 46859 h 9056454"/>
                <a:gd name="connsiteX18" fmla="*/ 6110448 w 9081328"/>
                <a:gd name="connsiteY18" fmla="*/ 438685 h 9056454"/>
                <a:gd name="connsiteX19" fmla="*/ 6458998 w 9081328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3676"/>
                <a:gd name="connsiteY0" fmla="*/ 786285 h 9056452"/>
                <a:gd name="connsiteX1" fmla="*/ 8833661 w 9083676"/>
                <a:gd name="connsiteY1" fmla="*/ 3791485 h 9056452"/>
                <a:gd name="connsiteX2" fmla="*/ 9057560 w 9083676"/>
                <a:gd name="connsiteY2" fmla="*/ 4528085 h 9056452"/>
                <a:gd name="connsiteX3" fmla="*/ 8990998 w 9083676"/>
                <a:gd name="connsiteY3" fmla="*/ 5361110 h 9056452"/>
                <a:gd name="connsiteX4" fmla="*/ 8590462 w 9083676"/>
                <a:gd name="connsiteY4" fmla="*/ 6142886 h 9056452"/>
                <a:gd name="connsiteX5" fmla="*/ 5402786 w 9083676"/>
                <a:gd name="connsiteY5" fmla="*/ 8759061 h 9056452"/>
                <a:gd name="connsiteX6" fmla="*/ 4579635 w 9083676"/>
                <a:gd name="connsiteY6" fmla="*/ 9020110 h 9056452"/>
                <a:gd name="connsiteX7" fmla="*/ 3860910 w 9083676"/>
                <a:gd name="connsiteY7" fmla="*/ 9007409 h 9056452"/>
                <a:gd name="connsiteX8" fmla="*/ 3175586 w 9083676"/>
                <a:gd name="connsiteY8" fmla="*/ 8752010 h 9056452"/>
                <a:gd name="connsiteX9" fmla="*/ 2817636 w 9083676"/>
                <a:gd name="connsiteY9" fmla="*/ 8470261 h 9056452"/>
                <a:gd name="connsiteX10" fmla="*/ 411685 w 9083676"/>
                <a:gd name="connsiteY10" fmla="*/ 5543609 h 9056452"/>
                <a:gd name="connsiteX11" fmla="*/ 117236 w 9083676"/>
                <a:gd name="connsiteY11" fmla="*/ 4947185 h 9056452"/>
                <a:gd name="connsiteX12" fmla="*/ 1985 w 9083676"/>
                <a:gd name="connsiteY12" fmla="*/ 4379909 h 9056452"/>
                <a:gd name="connsiteX13" fmla="*/ 119111 w 9083676"/>
                <a:gd name="connsiteY13" fmla="*/ 3612735 h 9056452"/>
                <a:gd name="connsiteX14" fmla="*/ 556561 w 9083676"/>
                <a:gd name="connsiteY14" fmla="*/ 2835685 h 9056452"/>
                <a:gd name="connsiteX15" fmla="*/ 3583860 w 9083676"/>
                <a:gd name="connsiteY15" fmla="*/ 362485 h 9056452"/>
                <a:gd name="connsiteX16" fmla="*/ 4447936 w 9083676"/>
                <a:gd name="connsiteY16" fmla="*/ 31810 h 9056452"/>
                <a:gd name="connsiteX17" fmla="*/ 5230635 w 9083676"/>
                <a:gd name="connsiteY17" fmla="*/ 46859 h 9056452"/>
                <a:gd name="connsiteX18" fmla="*/ 6111160 w 9083676"/>
                <a:gd name="connsiteY18" fmla="*/ 438685 h 9056452"/>
                <a:gd name="connsiteX19" fmla="*/ 6459710 w 9083676"/>
                <a:gd name="connsiteY19" fmla="*/ 786285 h 9056452"/>
                <a:gd name="connsiteX0" fmla="*/ 6459710 w 9080260"/>
                <a:gd name="connsiteY0" fmla="*/ 786285 h 9056454"/>
                <a:gd name="connsiteX1" fmla="*/ 8833661 w 9080260"/>
                <a:gd name="connsiteY1" fmla="*/ 3791485 h 9056454"/>
                <a:gd name="connsiteX2" fmla="*/ 9057560 w 9080260"/>
                <a:gd name="connsiteY2" fmla="*/ 4528085 h 9056454"/>
                <a:gd name="connsiteX3" fmla="*/ 8990998 w 9080260"/>
                <a:gd name="connsiteY3" fmla="*/ 5361110 h 9056454"/>
                <a:gd name="connsiteX4" fmla="*/ 8590462 w 9080260"/>
                <a:gd name="connsiteY4" fmla="*/ 6142886 h 9056454"/>
                <a:gd name="connsiteX5" fmla="*/ 5402786 w 9080260"/>
                <a:gd name="connsiteY5" fmla="*/ 8759061 h 9056454"/>
                <a:gd name="connsiteX6" fmla="*/ 4579635 w 9080260"/>
                <a:gd name="connsiteY6" fmla="*/ 9020110 h 9056454"/>
                <a:gd name="connsiteX7" fmla="*/ 3860910 w 9080260"/>
                <a:gd name="connsiteY7" fmla="*/ 9007409 h 9056454"/>
                <a:gd name="connsiteX8" fmla="*/ 3175586 w 9080260"/>
                <a:gd name="connsiteY8" fmla="*/ 8752010 h 9056454"/>
                <a:gd name="connsiteX9" fmla="*/ 2817636 w 9080260"/>
                <a:gd name="connsiteY9" fmla="*/ 8470261 h 9056454"/>
                <a:gd name="connsiteX10" fmla="*/ 411685 w 9080260"/>
                <a:gd name="connsiteY10" fmla="*/ 5543609 h 9056454"/>
                <a:gd name="connsiteX11" fmla="*/ 117236 w 9080260"/>
                <a:gd name="connsiteY11" fmla="*/ 4947185 h 9056454"/>
                <a:gd name="connsiteX12" fmla="*/ 1985 w 9080260"/>
                <a:gd name="connsiteY12" fmla="*/ 4379909 h 9056454"/>
                <a:gd name="connsiteX13" fmla="*/ 119111 w 9080260"/>
                <a:gd name="connsiteY13" fmla="*/ 3612735 h 9056454"/>
                <a:gd name="connsiteX14" fmla="*/ 556561 w 9080260"/>
                <a:gd name="connsiteY14" fmla="*/ 2835685 h 9056454"/>
                <a:gd name="connsiteX15" fmla="*/ 3583860 w 9080260"/>
                <a:gd name="connsiteY15" fmla="*/ 362485 h 9056454"/>
                <a:gd name="connsiteX16" fmla="*/ 4447936 w 9080260"/>
                <a:gd name="connsiteY16" fmla="*/ 31810 h 9056454"/>
                <a:gd name="connsiteX17" fmla="*/ 5230635 w 9080260"/>
                <a:gd name="connsiteY17" fmla="*/ 46859 h 9056454"/>
                <a:gd name="connsiteX18" fmla="*/ 6111160 w 9080260"/>
                <a:gd name="connsiteY18" fmla="*/ 438685 h 9056454"/>
                <a:gd name="connsiteX19" fmla="*/ 6459710 w 9080260"/>
                <a:gd name="connsiteY19" fmla="*/ 786285 h 90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80260" h="9056454">
                  <a:moveTo>
                    <a:pt x="6459710" y="786285"/>
                  </a:moveTo>
                  <a:cubicBezTo>
                    <a:pt x="7273453" y="1772493"/>
                    <a:pt x="8791000" y="3560833"/>
                    <a:pt x="8833661" y="3791485"/>
                  </a:cubicBezTo>
                  <a:cubicBezTo>
                    <a:pt x="8968670" y="4016318"/>
                    <a:pt x="9031228" y="4277377"/>
                    <a:pt x="9057560" y="4528085"/>
                  </a:cubicBezTo>
                  <a:cubicBezTo>
                    <a:pt x="9117312" y="4797135"/>
                    <a:pt x="9046393" y="5111466"/>
                    <a:pt x="8990998" y="5361110"/>
                  </a:cubicBezTo>
                  <a:cubicBezTo>
                    <a:pt x="8927349" y="5582027"/>
                    <a:pt x="8767963" y="5936202"/>
                    <a:pt x="8590462" y="6142886"/>
                  </a:cubicBezTo>
                  <a:cubicBezTo>
                    <a:pt x="7836681" y="6952845"/>
                    <a:pt x="6332518" y="8057780"/>
                    <a:pt x="5402786" y="8759061"/>
                  </a:cubicBezTo>
                  <a:cubicBezTo>
                    <a:pt x="5131851" y="8909903"/>
                    <a:pt x="4876444" y="8993470"/>
                    <a:pt x="4579635" y="9020110"/>
                  </a:cubicBezTo>
                  <a:cubicBezTo>
                    <a:pt x="4336610" y="9064177"/>
                    <a:pt x="4103935" y="9077193"/>
                    <a:pt x="3860910" y="9007409"/>
                  </a:cubicBezTo>
                  <a:cubicBezTo>
                    <a:pt x="3610044" y="8970576"/>
                    <a:pt x="3400577" y="8871644"/>
                    <a:pt x="3175586" y="8752010"/>
                  </a:cubicBezTo>
                  <a:lnTo>
                    <a:pt x="2817636" y="8470261"/>
                  </a:lnTo>
                  <a:lnTo>
                    <a:pt x="411685" y="5543609"/>
                  </a:lnTo>
                  <a:cubicBezTo>
                    <a:pt x="284210" y="5343077"/>
                    <a:pt x="172261" y="5152893"/>
                    <a:pt x="117236" y="4947185"/>
                  </a:cubicBezTo>
                  <a:cubicBezTo>
                    <a:pt x="63295" y="4770168"/>
                    <a:pt x="-6173" y="4546576"/>
                    <a:pt x="1985" y="4379909"/>
                  </a:cubicBezTo>
                  <a:cubicBezTo>
                    <a:pt x="-10724" y="4084508"/>
                    <a:pt x="38668" y="3861561"/>
                    <a:pt x="119111" y="3612735"/>
                  </a:cubicBezTo>
                  <a:cubicBezTo>
                    <a:pt x="216626" y="3315767"/>
                    <a:pt x="365895" y="3039502"/>
                    <a:pt x="556561" y="2835685"/>
                  </a:cubicBezTo>
                  <a:cubicBezTo>
                    <a:pt x="1520811" y="1956085"/>
                    <a:pt x="2598911" y="1133409"/>
                    <a:pt x="3583860" y="362485"/>
                  </a:cubicBezTo>
                  <a:cubicBezTo>
                    <a:pt x="3863260" y="183260"/>
                    <a:pt x="4153011" y="55785"/>
                    <a:pt x="4447936" y="31810"/>
                  </a:cubicBezTo>
                  <a:cubicBezTo>
                    <a:pt x="4734711" y="-28724"/>
                    <a:pt x="4990435" y="9067"/>
                    <a:pt x="5230635" y="46859"/>
                  </a:cubicBezTo>
                  <a:cubicBezTo>
                    <a:pt x="5570718" y="105017"/>
                    <a:pt x="5869403" y="261500"/>
                    <a:pt x="6111160" y="438685"/>
                  </a:cubicBezTo>
                  <a:cubicBezTo>
                    <a:pt x="6258394" y="545927"/>
                    <a:pt x="6353877" y="663518"/>
                    <a:pt x="6459710" y="786285"/>
                  </a:cubicBezTo>
                  <a:close/>
                </a:path>
              </a:pathLst>
            </a:custGeom>
            <a:solidFill>
              <a:srgbClr val="0E477F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9E8662B-56FF-4886-A97C-46AE781C7126}"/>
                </a:ext>
              </a:extLst>
            </p:cNvPr>
            <p:cNvSpPr/>
            <p:nvPr/>
          </p:nvSpPr>
          <p:spPr>
            <a:xfrm>
              <a:off x="-5996497" y="-1469122"/>
              <a:ext cx="5209224" cy="5195566"/>
            </a:xfrm>
            <a:custGeom>
              <a:avLst/>
              <a:gdLst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75175 h 9055575"/>
                <a:gd name="connsiteX1" fmla="*/ 8826500 w 9029700"/>
                <a:gd name="connsiteY1" fmla="*/ 3759675 h 9055575"/>
                <a:gd name="connsiteX2" fmla="*/ 9029700 w 9029700"/>
                <a:gd name="connsiteY2" fmla="*/ 4496275 h 9055575"/>
                <a:gd name="connsiteX3" fmla="*/ 8991600 w 9029700"/>
                <a:gd name="connsiteY3" fmla="*/ 5334475 h 9055575"/>
                <a:gd name="connsiteX4" fmla="*/ 8686800 w 9029700"/>
                <a:gd name="connsiteY4" fmla="*/ 6007575 h 9055575"/>
                <a:gd name="connsiteX5" fmla="*/ 5359400 w 9029700"/>
                <a:gd name="connsiteY5" fmla="*/ 8763475 h 9055575"/>
                <a:gd name="connsiteX6" fmla="*/ 4546600 w 9029700"/>
                <a:gd name="connsiteY6" fmla="*/ 9055575 h 9055575"/>
                <a:gd name="connsiteX7" fmla="*/ 3822700 w 9029700"/>
                <a:gd name="connsiteY7" fmla="*/ 9042875 h 9055575"/>
                <a:gd name="connsiteX8" fmla="*/ 3111500 w 9029700"/>
                <a:gd name="connsiteY8" fmla="*/ 8725375 h 9055575"/>
                <a:gd name="connsiteX9" fmla="*/ 2743200 w 9029700"/>
                <a:gd name="connsiteY9" fmla="*/ 8433275 h 9055575"/>
                <a:gd name="connsiteX10" fmla="*/ 368300 w 9029700"/>
                <a:gd name="connsiteY10" fmla="*/ 5537675 h 9055575"/>
                <a:gd name="connsiteX11" fmla="*/ 63500 w 9029700"/>
                <a:gd name="connsiteY11" fmla="*/ 4915375 h 9055575"/>
                <a:gd name="connsiteX12" fmla="*/ 0 w 9029700"/>
                <a:gd name="connsiteY12" fmla="*/ 4394675 h 9055575"/>
                <a:gd name="connsiteX13" fmla="*/ 101600 w 9029700"/>
                <a:gd name="connsiteY13" fmla="*/ 3632675 h 9055575"/>
                <a:gd name="connsiteX14" fmla="*/ 508000 w 9029700"/>
                <a:gd name="connsiteY14" fmla="*/ 2845275 h 9055575"/>
                <a:gd name="connsiteX15" fmla="*/ 3556000 w 9029700"/>
                <a:gd name="connsiteY15" fmla="*/ 330675 h 9055575"/>
                <a:gd name="connsiteX16" fmla="*/ 4420076 w 9029700"/>
                <a:gd name="connsiteY16" fmla="*/ 0 h 9055575"/>
                <a:gd name="connsiteX17" fmla="*/ 5156200 w 9029700"/>
                <a:gd name="connsiteY17" fmla="*/ 51275 h 9055575"/>
                <a:gd name="connsiteX18" fmla="*/ 6083300 w 9029700"/>
                <a:gd name="connsiteY18" fmla="*/ 406875 h 9055575"/>
                <a:gd name="connsiteX19" fmla="*/ 6400800 w 9029700"/>
                <a:gd name="connsiteY19" fmla="*/ 775175 h 9055575"/>
                <a:gd name="connsiteX0" fmla="*/ 6400800 w 9029700"/>
                <a:gd name="connsiteY0" fmla="*/ 795153 h 9075553"/>
                <a:gd name="connsiteX1" fmla="*/ 8826500 w 9029700"/>
                <a:gd name="connsiteY1" fmla="*/ 3779653 h 9075553"/>
                <a:gd name="connsiteX2" fmla="*/ 9029700 w 9029700"/>
                <a:gd name="connsiteY2" fmla="*/ 4516253 h 9075553"/>
                <a:gd name="connsiteX3" fmla="*/ 8991600 w 9029700"/>
                <a:gd name="connsiteY3" fmla="*/ 5354453 h 9075553"/>
                <a:gd name="connsiteX4" fmla="*/ 8686800 w 9029700"/>
                <a:gd name="connsiteY4" fmla="*/ 6027553 h 9075553"/>
                <a:gd name="connsiteX5" fmla="*/ 5359400 w 9029700"/>
                <a:gd name="connsiteY5" fmla="*/ 8783453 h 9075553"/>
                <a:gd name="connsiteX6" fmla="*/ 4546600 w 9029700"/>
                <a:gd name="connsiteY6" fmla="*/ 9075553 h 9075553"/>
                <a:gd name="connsiteX7" fmla="*/ 3822700 w 9029700"/>
                <a:gd name="connsiteY7" fmla="*/ 9062853 h 9075553"/>
                <a:gd name="connsiteX8" fmla="*/ 3111500 w 9029700"/>
                <a:gd name="connsiteY8" fmla="*/ 8745353 h 9075553"/>
                <a:gd name="connsiteX9" fmla="*/ 2743200 w 9029700"/>
                <a:gd name="connsiteY9" fmla="*/ 8453253 h 9075553"/>
                <a:gd name="connsiteX10" fmla="*/ 368300 w 9029700"/>
                <a:gd name="connsiteY10" fmla="*/ 5557653 h 9075553"/>
                <a:gd name="connsiteX11" fmla="*/ 63500 w 9029700"/>
                <a:gd name="connsiteY11" fmla="*/ 4935353 h 9075553"/>
                <a:gd name="connsiteX12" fmla="*/ 0 w 9029700"/>
                <a:gd name="connsiteY12" fmla="*/ 4414653 h 9075553"/>
                <a:gd name="connsiteX13" fmla="*/ 101600 w 9029700"/>
                <a:gd name="connsiteY13" fmla="*/ 3652653 h 9075553"/>
                <a:gd name="connsiteX14" fmla="*/ 508000 w 9029700"/>
                <a:gd name="connsiteY14" fmla="*/ 2865253 h 9075553"/>
                <a:gd name="connsiteX15" fmla="*/ 3556000 w 9029700"/>
                <a:gd name="connsiteY15" fmla="*/ 350653 h 9075553"/>
                <a:gd name="connsiteX16" fmla="*/ 4420076 w 9029700"/>
                <a:gd name="connsiteY16" fmla="*/ 19978 h 9075553"/>
                <a:gd name="connsiteX17" fmla="*/ 5156200 w 9029700"/>
                <a:gd name="connsiteY17" fmla="*/ 71253 h 9075553"/>
                <a:gd name="connsiteX18" fmla="*/ 6083300 w 9029700"/>
                <a:gd name="connsiteY18" fmla="*/ 426853 h 9075553"/>
                <a:gd name="connsiteX19" fmla="*/ 6400800 w 9029700"/>
                <a:gd name="connsiteY19" fmla="*/ 795153 h 9075553"/>
                <a:gd name="connsiteX0" fmla="*/ 6400800 w 9029700"/>
                <a:gd name="connsiteY0" fmla="*/ 801986 h 9082386"/>
                <a:gd name="connsiteX1" fmla="*/ 8826500 w 9029700"/>
                <a:gd name="connsiteY1" fmla="*/ 3786486 h 9082386"/>
                <a:gd name="connsiteX2" fmla="*/ 9029700 w 9029700"/>
                <a:gd name="connsiteY2" fmla="*/ 4523086 h 9082386"/>
                <a:gd name="connsiteX3" fmla="*/ 8991600 w 9029700"/>
                <a:gd name="connsiteY3" fmla="*/ 5361286 h 9082386"/>
                <a:gd name="connsiteX4" fmla="*/ 8686800 w 9029700"/>
                <a:gd name="connsiteY4" fmla="*/ 6034386 h 9082386"/>
                <a:gd name="connsiteX5" fmla="*/ 5359400 w 9029700"/>
                <a:gd name="connsiteY5" fmla="*/ 8790286 h 9082386"/>
                <a:gd name="connsiteX6" fmla="*/ 4546600 w 9029700"/>
                <a:gd name="connsiteY6" fmla="*/ 9082386 h 9082386"/>
                <a:gd name="connsiteX7" fmla="*/ 3822700 w 9029700"/>
                <a:gd name="connsiteY7" fmla="*/ 9069686 h 9082386"/>
                <a:gd name="connsiteX8" fmla="*/ 3111500 w 9029700"/>
                <a:gd name="connsiteY8" fmla="*/ 8752186 h 9082386"/>
                <a:gd name="connsiteX9" fmla="*/ 2743200 w 9029700"/>
                <a:gd name="connsiteY9" fmla="*/ 8460086 h 9082386"/>
                <a:gd name="connsiteX10" fmla="*/ 368300 w 9029700"/>
                <a:gd name="connsiteY10" fmla="*/ 5564486 h 9082386"/>
                <a:gd name="connsiteX11" fmla="*/ 63500 w 9029700"/>
                <a:gd name="connsiteY11" fmla="*/ 4942186 h 9082386"/>
                <a:gd name="connsiteX12" fmla="*/ 0 w 9029700"/>
                <a:gd name="connsiteY12" fmla="*/ 4421486 h 9082386"/>
                <a:gd name="connsiteX13" fmla="*/ 101600 w 9029700"/>
                <a:gd name="connsiteY13" fmla="*/ 3659486 h 9082386"/>
                <a:gd name="connsiteX14" fmla="*/ 508000 w 9029700"/>
                <a:gd name="connsiteY14" fmla="*/ 2872086 h 9082386"/>
                <a:gd name="connsiteX15" fmla="*/ 3556000 w 9029700"/>
                <a:gd name="connsiteY15" fmla="*/ 357486 h 9082386"/>
                <a:gd name="connsiteX16" fmla="*/ 4420076 w 9029700"/>
                <a:gd name="connsiteY16" fmla="*/ 26811 h 9082386"/>
                <a:gd name="connsiteX17" fmla="*/ 5202775 w 9029700"/>
                <a:gd name="connsiteY17" fmla="*/ 41860 h 9082386"/>
                <a:gd name="connsiteX18" fmla="*/ 6083300 w 9029700"/>
                <a:gd name="connsiteY18" fmla="*/ 433686 h 9082386"/>
                <a:gd name="connsiteX19" fmla="*/ 6400800 w 9029700"/>
                <a:gd name="connsiteY19" fmla="*/ 801986 h 9082386"/>
                <a:gd name="connsiteX0" fmla="*/ 6400800 w 9029700"/>
                <a:gd name="connsiteY0" fmla="*/ 806983 h 9087383"/>
                <a:gd name="connsiteX1" fmla="*/ 8826500 w 9029700"/>
                <a:gd name="connsiteY1" fmla="*/ 3791483 h 9087383"/>
                <a:gd name="connsiteX2" fmla="*/ 9029700 w 9029700"/>
                <a:gd name="connsiteY2" fmla="*/ 4528083 h 9087383"/>
                <a:gd name="connsiteX3" fmla="*/ 8991600 w 9029700"/>
                <a:gd name="connsiteY3" fmla="*/ 5366283 h 9087383"/>
                <a:gd name="connsiteX4" fmla="*/ 8686800 w 9029700"/>
                <a:gd name="connsiteY4" fmla="*/ 6039383 h 9087383"/>
                <a:gd name="connsiteX5" fmla="*/ 5359400 w 9029700"/>
                <a:gd name="connsiteY5" fmla="*/ 8795283 h 9087383"/>
                <a:gd name="connsiteX6" fmla="*/ 4546600 w 9029700"/>
                <a:gd name="connsiteY6" fmla="*/ 9087383 h 9087383"/>
                <a:gd name="connsiteX7" fmla="*/ 3822700 w 9029700"/>
                <a:gd name="connsiteY7" fmla="*/ 9074683 h 9087383"/>
                <a:gd name="connsiteX8" fmla="*/ 3111500 w 9029700"/>
                <a:gd name="connsiteY8" fmla="*/ 8757183 h 9087383"/>
                <a:gd name="connsiteX9" fmla="*/ 2743200 w 9029700"/>
                <a:gd name="connsiteY9" fmla="*/ 8465083 h 9087383"/>
                <a:gd name="connsiteX10" fmla="*/ 368300 w 9029700"/>
                <a:gd name="connsiteY10" fmla="*/ 5569483 h 9087383"/>
                <a:gd name="connsiteX11" fmla="*/ 63500 w 9029700"/>
                <a:gd name="connsiteY11" fmla="*/ 4947183 h 9087383"/>
                <a:gd name="connsiteX12" fmla="*/ 0 w 9029700"/>
                <a:gd name="connsiteY12" fmla="*/ 4426483 h 9087383"/>
                <a:gd name="connsiteX13" fmla="*/ 101600 w 9029700"/>
                <a:gd name="connsiteY13" fmla="*/ 3664483 h 9087383"/>
                <a:gd name="connsiteX14" fmla="*/ 508000 w 9029700"/>
                <a:gd name="connsiteY14" fmla="*/ 2877083 h 9087383"/>
                <a:gd name="connsiteX15" fmla="*/ 3556000 w 9029700"/>
                <a:gd name="connsiteY15" fmla="*/ 362483 h 9087383"/>
                <a:gd name="connsiteX16" fmla="*/ 4420076 w 9029700"/>
                <a:gd name="connsiteY16" fmla="*/ 31808 h 9087383"/>
                <a:gd name="connsiteX17" fmla="*/ 5202775 w 9029700"/>
                <a:gd name="connsiteY17" fmla="*/ 46857 h 9087383"/>
                <a:gd name="connsiteX18" fmla="*/ 6083300 w 9029700"/>
                <a:gd name="connsiteY18" fmla="*/ 438683 h 9087383"/>
                <a:gd name="connsiteX19" fmla="*/ 6400800 w 9029700"/>
                <a:gd name="connsiteY19" fmla="*/ 806983 h 9087383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50747"/>
                <a:gd name="connsiteY0" fmla="*/ 786285 h 9087385"/>
                <a:gd name="connsiteX1" fmla="*/ 8805801 w 9050747"/>
                <a:gd name="connsiteY1" fmla="*/ 3791485 h 9087385"/>
                <a:gd name="connsiteX2" fmla="*/ 9029700 w 9050747"/>
                <a:gd name="connsiteY2" fmla="*/ 4528085 h 9087385"/>
                <a:gd name="connsiteX3" fmla="*/ 8991600 w 9050747"/>
                <a:gd name="connsiteY3" fmla="*/ 5366285 h 9087385"/>
                <a:gd name="connsiteX4" fmla="*/ 8686800 w 9050747"/>
                <a:gd name="connsiteY4" fmla="*/ 6039385 h 9087385"/>
                <a:gd name="connsiteX5" fmla="*/ 5359400 w 9050747"/>
                <a:gd name="connsiteY5" fmla="*/ 8795285 h 9087385"/>
                <a:gd name="connsiteX6" fmla="*/ 4546600 w 9050747"/>
                <a:gd name="connsiteY6" fmla="*/ 9087385 h 9087385"/>
                <a:gd name="connsiteX7" fmla="*/ 3822700 w 9050747"/>
                <a:gd name="connsiteY7" fmla="*/ 9074685 h 9087385"/>
                <a:gd name="connsiteX8" fmla="*/ 3111500 w 9050747"/>
                <a:gd name="connsiteY8" fmla="*/ 8757185 h 9087385"/>
                <a:gd name="connsiteX9" fmla="*/ 2743200 w 9050747"/>
                <a:gd name="connsiteY9" fmla="*/ 8465085 h 9087385"/>
                <a:gd name="connsiteX10" fmla="*/ 368300 w 9050747"/>
                <a:gd name="connsiteY10" fmla="*/ 5569485 h 9087385"/>
                <a:gd name="connsiteX11" fmla="*/ 63500 w 9050747"/>
                <a:gd name="connsiteY11" fmla="*/ 4947185 h 9087385"/>
                <a:gd name="connsiteX12" fmla="*/ 0 w 9050747"/>
                <a:gd name="connsiteY12" fmla="*/ 4426485 h 9087385"/>
                <a:gd name="connsiteX13" fmla="*/ 101600 w 9050747"/>
                <a:gd name="connsiteY13" fmla="*/ 3664485 h 9087385"/>
                <a:gd name="connsiteX14" fmla="*/ 508000 w 9050747"/>
                <a:gd name="connsiteY14" fmla="*/ 2877085 h 9087385"/>
                <a:gd name="connsiteX15" fmla="*/ 3556000 w 9050747"/>
                <a:gd name="connsiteY15" fmla="*/ 362485 h 9087385"/>
                <a:gd name="connsiteX16" fmla="*/ 4420076 w 9050747"/>
                <a:gd name="connsiteY16" fmla="*/ 31810 h 9087385"/>
                <a:gd name="connsiteX17" fmla="*/ 5202775 w 9050747"/>
                <a:gd name="connsiteY17" fmla="*/ 46859 h 9087385"/>
                <a:gd name="connsiteX18" fmla="*/ 6083300 w 9050747"/>
                <a:gd name="connsiteY18" fmla="*/ 438685 h 9087385"/>
                <a:gd name="connsiteX19" fmla="*/ 6431850 w 9050747"/>
                <a:gd name="connsiteY19" fmla="*/ 786285 h 9087385"/>
                <a:gd name="connsiteX0" fmla="*/ 6431850 w 9046141"/>
                <a:gd name="connsiteY0" fmla="*/ 786285 h 9087385"/>
                <a:gd name="connsiteX1" fmla="*/ 8805801 w 9046141"/>
                <a:gd name="connsiteY1" fmla="*/ 3791485 h 9087385"/>
                <a:gd name="connsiteX2" fmla="*/ 9029700 w 9046141"/>
                <a:gd name="connsiteY2" fmla="*/ 4528085 h 9087385"/>
                <a:gd name="connsiteX3" fmla="*/ 8955375 w 9046141"/>
                <a:gd name="connsiteY3" fmla="*/ 5361110 h 9087385"/>
                <a:gd name="connsiteX4" fmla="*/ 8686800 w 9046141"/>
                <a:gd name="connsiteY4" fmla="*/ 6039385 h 9087385"/>
                <a:gd name="connsiteX5" fmla="*/ 5359400 w 9046141"/>
                <a:gd name="connsiteY5" fmla="*/ 8795285 h 9087385"/>
                <a:gd name="connsiteX6" fmla="*/ 4546600 w 9046141"/>
                <a:gd name="connsiteY6" fmla="*/ 9087385 h 9087385"/>
                <a:gd name="connsiteX7" fmla="*/ 3822700 w 9046141"/>
                <a:gd name="connsiteY7" fmla="*/ 9074685 h 9087385"/>
                <a:gd name="connsiteX8" fmla="*/ 3111500 w 9046141"/>
                <a:gd name="connsiteY8" fmla="*/ 8757185 h 9087385"/>
                <a:gd name="connsiteX9" fmla="*/ 2743200 w 9046141"/>
                <a:gd name="connsiteY9" fmla="*/ 8465085 h 9087385"/>
                <a:gd name="connsiteX10" fmla="*/ 368300 w 9046141"/>
                <a:gd name="connsiteY10" fmla="*/ 5569485 h 9087385"/>
                <a:gd name="connsiteX11" fmla="*/ 63500 w 9046141"/>
                <a:gd name="connsiteY11" fmla="*/ 4947185 h 9087385"/>
                <a:gd name="connsiteX12" fmla="*/ 0 w 9046141"/>
                <a:gd name="connsiteY12" fmla="*/ 4426485 h 9087385"/>
                <a:gd name="connsiteX13" fmla="*/ 101600 w 9046141"/>
                <a:gd name="connsiteY13" fmla="*/ 3664485 h 9087385"/>
                <a:gd name="connsiteX14" fmla="*/ 508000 w 9046141"/>
                <a:gd name="connsiteY14" fmla="*/ 2877085 h 9087385"/>
                <a:gd name="connsiteX15" fmla="*/ 3556000 w 9046141"/>
                <a:gd name="connsiteY15" fmla="*/ 362485 h 9087385"/>
                <a:gd name="connsiteX16" fmla="*/ 4420076 w 9046141"/>
                <a:gd name="connsiteY16" fmla="*/ 31810 h 9087385"/>
                <a:gd name="connsiteX17" fmla="*/ 5202775 w 9046141"/>
                <a:gd name="connsiteY17" fmla="*/ 46859 h 9087385"/>
                <a:gd name="connsiteX18" fmla="*/ 6083300 w 9046141"/>
                <a:gd name="connsiteY18" fmla="*/ 438685 h 9087385"/>
                <a:gd name="connsiteX19" fmla="*/ 6431850 w 9046141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45401 w 9054180"/>
                <a:gd name="connsiteY4" fmla="*/ 6013510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43875 w 9054180"/>
                <a:gd name="connsiteY5" fmla="*/ 87383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45985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34210"/>
                <a:gd name="connsiteX1" fmla="*/ 8805801 w 9054180"/>
                <a:gd name="connsiteY1" fmla="*/ 3791485 h 9034210"/>
                <a:gd name="connsiteX2" fmla="*/ 9029700 w 9054180"/>
                <a:gd name="connsiteY2" fmla="*/ 4528085 h 9034210"/>
                <a:gd name="connsiteX3" fmla="*/ 8955375 w 9054180"/>
                <a:gd name="connsiteY3" fmla="*/ 5361110 h 9034210"/>
                <a:gd name="connsiteX4" fmla="*/ 8562602 w 9054180"/>
                <a:gd name="connsiteY4" fmla="*/ 6142886 h 9034210"/>
                <a:gd name="connsiteX5" fmla="*/ 5374926 w 9054180"/>
                <a:gd name="connsiteY5" fmla="*/ 8759061 h 9034210"/>
                <a:gd name="connsiteX6" fmla="*/ 4551775 w 9054180"/>
                <a:gd name="connsiteY6" fmla="*/ 9020110 h 9034210"/>
                <a:gd name="connsiteX7" fmla="*/ 3833050 w 9054180"/>
                <a:gd name="connsiteY7" fmla="*/ 9007409 h 9034210"/>
                <a:gd name="connsiteX8" fmla="*/ 3111500 w 9054180"/>
                <a:gd name="connsiteY8" fmla="*/ 8757185 h 9034210"/>
                <a:gd name="connsiteX9" fmla="*/ 2743200 w 9054180"/>
                <a:gd name="connsiteY9" fmla="*/ 8465085 h 9034210"/>
                <a:gd name="connsiteX10" fmla="*/ 368300 w 9054180"/>
                <a:gd name="connsiteY10" fmla="*/ 5569485 h 9034210"/>
                <a:gd name="connsiteX11" fmla="*/ 63500 w 9054180"/>
                <a:gd name="connsiteY11" fmla="*/ 4947185 h 9034210"/>
                <a:gd name="connsiteX12" fmla="*/ 0 w 9054180"/>
                <a:gd name="connsiteY12" fmla="*/ 4426485 h 9034210"/>
                <a:gd name="connsiteX13" fmla="*/ 101600 w 9054180"/>
                <a:gd name="connsiteY13" fmla="*/ 3664485 h 9034210"/>
                <a:gd name="connsiteX14" fmla="*/ 508000 w 9054180"/>
                <a:gd name="connsiteY14" fmla="*/ 2877085 h 9034210"/>
                <a:gd name="connsiteX15" fmla="*/ 3556000 w 9054180"/>
                <a:gd name="connsiteY15" fmla="*/ 362485 h 9034210"/>
                <a:gd name="connsiteX16" fmla="*/ 4420076 w 9054180"/>
                <a:gd name="connsiteY16" fmla="*/ 31810 h 9034210"/>
                <a:gd name="connsiteX17" fmla="*/ 5202775 w 9054180"/>
                <a:gd name="connsiteY17" fmla="*/ 46859 h 9034210"/>
                <a:gd name="connsiteX18" fmla="*/ 6083300 w 9054180"/>
                <a:gd name="connsiteY18" fmla="*/ 438685 h 9034210"/>
                <a:gd name="connsiteX19" fmla="*/ 6431850 w 9054180"/>
                <a:gd name="connsiteY19" fmla="*/ 786285 h 9034210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11500 w 9054180"/>
                <a:gd name="connsiteY8" fmla="*/ 8757185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11500 w 9054180"/>
                <a:gd name="connsiteY8" fmla="*/ 8757185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73601 w 9054180"/>
                <a:gd name="connsiteY8" fmla="*/ 8695084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831177 w 9054180"/>
                <a:gd name="connsiteY9" fmla="*/ 8454736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414875 w 9054180"/>
                <a:gd name="connsiteY10" fmla="*/ 5538434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383825 w 9054180"/>
                <a:gd name="connsiteY10" fmla="*/ 5543609 h 9056452"/>
                <a:gd name="connsiteX11" fmla="*/ 94551 w 9054180"/>
                <a:gd name="connsiteY11" fmla="*/ 4942010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94551 w 9054180"/>
                <a:gd name="connsiteY11" fmla="*/ 4942010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395625 w 9017955"/>
                <a:gd name="connsiteY0" fmla="*/ 786285 h 9056452"/>
                <a:gd name="connsiteX1" fmla="*/ 8769576 w 9017955"/>
                <a:gd name="connsiteY1" fmla="*/ 3791485 h 9056452"/>
                <a:gd name="connsiteX2" fmla="*/ 8993475 w 9017955"/>
                <a:gd name="connsiteY2" fmla="*/ 4528085 h 9056452"/>
                <a:gd name="connsiteX3" fmla="*/ 8919150 w 9017955"/>
                <a:gd name="connsiteY3" fmla="*/ 5361110 h 9056452"/>
                <a:gd name="connsiteX4" fmla="*/ 8526377 w 9017955"/>
                <a:gd name="connsiteY4" fmla="*/ 6142886 h 9056452"/>
                <a:gd name="connsiteX5" fmla="*/ 5338701 w 9017955"/>
                <a:gd name="connsiteY5" fmla="*/ 8759061 h 9056452"/>
                <a:gd name="connsiteX6" fmla="*/ 4515550 w 9017955"/>
                <a:gd name="connsiteY6" fmla="*/ 9020110 h 9056452"/>
                <a:gd name="connsiteX7" fmla="*/ 3796825 w 9017955"/>
                <a:gd name="connsiteY7" fmla="*/ 9007409 h 9056452"/>
                <a:gd name="connsiteX8" fmla="*/ 3111501 w 9017955"/>
                <a:gd name="connsiteY8" fmla="*/ 8752010 h 9056452"/>
                <a:gd name="connsiteX9" fmla="*/ 2753551 w 9017955"/>
                <a:gd name="connsiteY9" fmla="*/ 8470261 h 9056452"/>
                <a:gd name="connsiteX10" fmla="*/ 347600 w 9017955"/>
                <a:gd name="connsiteY10" fmla="*/ 5543609 h 9056452"/>
                <a:gd name="connsiteX11" fmla="*/ 58326 w 9017955"/>
                <a:gd name="connsiteY11" fmla="*/ 4942010 h 9056452"/>
                <a:gd name="connsiteX12" fmla="*/ 0 w 9017955"/>
                <a:gd name="connsiteY12" fmla="*/ 4416135 h 9056452"/>
                <a:gd name="connsiteX13" fmla="*/ 65375 w 9017955"/>
                <a:gd name="connsiteY13" fmla="*/ 3664485 h 9056452"/>
                <a:gd name="connsiteX14" fmla="*/ 471775 w 9017955"/>
                <a:gd name="connsiteY14" fmla="*/ 2877085 h 9056452"/>
                <a:gd name="connsiteX15" fmla="*/ 3519775 w 9017955"/>
                <a:gd name="connsiteY15" fmla="*/ 362485 h 9056452"/>
                <a:gd name="connsiteX16" fmla="*/ 4383851 w 9017955"/>
                <a:gd name="connsiteY16" fmla="*/ 31810 h 9056452"/>
                <a:gd name="connsiteX17" fmla="*/ 5166550 w 9017955"/>
                <a:gd name="connsiteY17" fmla="*/ 46859 h 9056452"/>
                <a:gd name="connsiteX18" fmla="*/ 6047075 w 9017955"/>
                <a:gd name="connsiteY18" fmla="*/ 438685 h 9056452"/>
                <a:gd name="connsiteX19" fmla="*/ 6395625 w 9017955"/>
                <a:gd name="connsiteY19" fmla="*/ 786285 h 9056452"/>
                <a:gd name="connsiteX0" fmla="*/ 6452550 w 9074880"/>
                <a:gd name="connsiteY0" fmla="*/ 786285 h 9056454"/>
                <a:gd name="connsiteX1" fmla="*/ 8826501 w 9074880"/>
                <a:gd name="connsiteY1" fmla="*/ 3791485 h 9056454"/>
                <a:gd name="connsiteX2" fmla="*/ 9050400 w 9074880"/>
                <a:gd name="connsiteY2" fmla="*/ 4528085 h 9056454"/>
                <a:gd name="connsiteX3" fmla="*/ 8976075 w 9074880"/>
                <a:gd name="connsiteY3" fmla="*/ 5361110 h 9056454"/>
                <a:gd name="connsiteX4" fmla="*/ 8583302 w 9074880"/>
                <a:gd name="connsiteY4" fmla="*/ 6142886 h 9056454"/>
                <a:gd name="connsiteX5" fmla="*/ 5395626 w 9074880"/>
                <a:gd name="connsiteY5" fmla="*/ 8759061 h 9056454"/>
                <a:gd name="connsiteX6" fmla="*/ 4572475 w 9074880"/>
                <a:gd name="connsiteY6" fmla="*/ 9020110 h 9056454"/>
                <a:gd name="connsiteX7" fmla="*/ 3853750 w 9074880"/>
                <a:gd name="connsiteY7" fmla="*/ 9007409 h 9056454"/>
                <a:gd name="connsiteX8" fmla="*/ 3168426 w 9074880"/>
                <a:gd name="connsiteY8" fmla="*/ 8752010 h 9056454"/>
                <a:gd name="connsiteX9" fmla="*/ 2810476 w 9074880"/>
                <a:gd name="connsiteY9" fmla="*/ 8470261 h 9056454"/>
                <a:gd name="connsiteX10" fmla="*/ 404525 w 9074880"/>
                <a:gd name="connsiteY10" fmla="*/ 5543609 h 9056454"/>
                <a:gd name="connsiteX11" fmla="*/ 115251 w 9074880"/>
                <a:gd name="connsiteY11" fmla="*/ 4942010 h 9056454"/>
                <a:gd name="connsiteX12" fmla="*/ 0 w 9074880"/>
                <a:gd name="connsiteY12" fmla="*/ 4426485 h 9056454"/>
                <a:gd name="connsiteX13" fmla="*/ 122300 w 9074880"/>
                <a:gd name="connsiteY13" fmla="*/ 3664485 h 9056454"/>
                <a:gd name="connsiteX14" fmla="*/ 528700 w 9074880"/>
                <a:gd name="connsiteY14" fmla="*/ 2877085 h 9056454"/>
                <a:gd name="connsiteX15" fmla="*/ 3576700 w 9074880"/>
                <a:gd name="connsiteY15" fmla="*/ 362485 h 9056454"/>
                <a:gd name="connsiteX16" fmla="*/ 4440776 w 9074880"/>
                <a:gd name="connsiteY16" fmla="*/ 31810 h 9056454"/>
                <a:gd name="connsiteX17" fmla="*/ 5223475 w 9074880"/>
                <a:gd name="connsiteY17" fmla="*/ 46859 h 9056454"/>
                <a:gd name="connsiteX18" fmla="*/ 6104000 w 9074880"/>
                <a:gd name="connsiteY18" fmla="*/ 438685 h 9056454"/>
                <a:gd name="connsiteX19" fmla="*/ 6452550 w 9074880"/>
                <a:gd name="connsiteY19" fmla="*/ 786285 h 9056454"/>
                <a:gd name="connsiteX0" fmla="*/ 6453098 w 9075428"/>
                <a:gd name="connsiteY0" fmla="*/ 786285 h 9056452"/>
                <a:gd name="connsiteX1" fmla="*/ 8827049 w 9075428"/>
                <a:gd name="connsiteY1" fmla="*/ 3791485 h 9056452"/>
                <a:gd name="connsiteX2" fmla="*/ 9050948 w 9075428"/>
                <a:gd name="connsiteY2" fmla="*/ 4528085 h 9056452"/>
                <a:gd name="connsiteX3" fmla="*/ 8976623 w 9075428"/>
                <a:gd name="connsiteY3" fmla="*/ 5361110 h 9056452"/>
                <a:gd name="connsiteX4" fmla="*/ 8583850 w 9075428"/>
                <a:gd name="connsiteY4" fmla="*/ 6142886 h 9056452"/>
                <a:gd name="connsiteX5" fmla="*/ 5396174 w 9075428"/>
                <a:gd name="connsiteY5" fmla="*/ 8759061 h 9056452"/>
                <a:gd name="connsiteX6" fmla="*/ 4573023 w 9075428"/>
                <a:gd name="connsiteY6" fmla="*/ 9020110 h 9056452"/>
                <a:gd name="connsiteX7" fmla="*/ 3854298 w 9075428"/>
                <a:gd name="connsiteY7" fmla="*/ 9007409 h 9056452"/>
                <a:gd name="connsiteX8" fmla="*/ 3168974 w 9075428"/>
                <a:gd name="connsiteY8" fmla="*/ 8752010 h 9056452"/>
                <a:gd name="connsiteX9" fmla="*/ 2811024 w 9075428"/>
                <a:gd name="connsiteY9" fmla="*/ 8470261 h 9056452"/>
                <a:gd name="connsiteX10" fmla="*/ 405073 w 9075428"/>
                <a:gd name="connsiteY10" fmla="*/ 5543609 h 9056452"/>
                <a:gd name="connsiteX11" fmla="*/ 115799 w 9075428"/>
                <a:gd name="connsiteY11" fmla="*/ 4942010 h 9056452"/>
                <a:gd name="connsiteX12" fmla="*/ 548 w 9075428"/>
                <a:gd name="connsiteY12" fmla="*/ 4426485 h 9056452"/>
                <a:gd name="connsiteX13" fmla="*/ 122848 w 9075428"/>
                <a:gd name="connsiteY13" fmla="*/ 3664485 h 9056452"/>
                <a:gd name="connsiteX14" fmla="*/ 529248 w 9075428"/>
                <a:gd name="connsiteY14" fmla="*/ 2877085 h 9056452"/>
                <a:gd name="connsiteX15" fmla="*/ 3577248 w 9075428"/>
                <a:gd name="connsiteY15" fmla="*/ 362485 h 9056452"/>
                <a:gd name="connsiteX16" fmla="*/ 4441324 w 9075428"/>
                <a:gd name="connsiteY16" fmla="*/ 31810 h 9056452"/>
                <a:gd name="connsiteX17" fmla="*/ 5224023 w 9075428"/>
                <a:gd name="connsiteY17" fmla="*/ 46859 h 9056452"/>
                <a:gd name="connsiteX18" fmla="*/ 6104548 w 9075428"/>
                <a:gd name="connsiteY18" fmla="*/ 438685 h 9056452"/>
                <a:gd name="connsiteX19" fmla="*/ 6453098 w 9075428"/>
                <a:gd name="connsiteY19" fmla="*/ 786285 h 9056452"/>
                <a:gd name="connsiteX0" fmla="*/ 6453621 w 9075951"/>
                <a:gd name="connsiteY0" fmla="*/ 786285 h 9056454"/>
                <a:gd name="connsiteX1" fmla="*/ 8827572 w 9075951"/>
                <a:gd name="connsiteY1" fmla="*/ 3791485 h 9056454"/>
                <a:gd name="connsiteX2" fmla="*/ 9051471 w 9075951"/>
                <a:gd name="connsiteY2" fmla="*/ 4528085 h 9056454"/>
                <a:gd name="connsiteX3" fmla="*/ 8977146 w 9075951"/>
                <a:gd name="connsiteY3" fmla="*/ 5361110 h 9056454"/>
                <a:gd name="connsiteX4" fmla="*/ 8584373 w 9075951"/>
                <a:gd name="connsiteY4" fmla="*/ 6142886 h 9056454"/>
                <a:gd name="connsiteX5" fmla="*/ 5396697 w 9075951"/>
                <a:gd name="connsiteY5" fmla="*/ 8759061 h 9056454"/>
                <a:gd name="connsiteX6" fmla="*/ 4573546 w 9075951"/>
                <a:gd name="connsiteY6" fmla="*/ 9020110 h 9056454"/>
                <a:gd name="connsiteX7" fmla="*/ 3854821 w 9075951"/>
                <a:gd name="connsiteY7" fmla="*/ 9007409 h 9056454"/>
                <a:gd name="connsiteX8" fmla="*/ 3169497 w 9075951"/>
                <a:gd name="connsiteY8" fmla="*/ 8752010 h 9056454"/>
                <a:gd name="connsiteX9" fmla="*/ 2811547 w 9075951"/>
                <a:gd name="connsiteY9" fmla="*/ 8470261 h 9056454"/>
                <a:gd name="connsiteX10" fmla="*/ 405596 w 9075951"/>
                <a:gd name="connsiteY10" fmla="*/ 5543609 h 9056454"/>
                <a:gd name="connsiteX11" fmla="*/ 116322 w 9075951"/>
                <a:gd name="connsiteY11" fmla="*/ 4942010 h 9056454"/>
                <a:gd name="connsiteX12" fmla="*/ 1071 w 9075951"/>
                <a:gd name="connsiteY12" fmla="*/ 4426485 h 9056454"/>
                <a:gd name="connsiteX13" fmla="*/ 123371 w 9075951"/>
                <a:gd name="connsiteY13" fmla="*/ 3664485 h 9056454"/>
                <a:gd name="connsiteX14" fmla="*/ 529771 w 9075951"/>
                <a:gd name="connsiteY14" fmla="*/ 2877085 h 9056454"/>
                <a:gd name="connsiteX15" fmla="*/ 3577771 w 9075951"/>
                <a:gd name="connsiteY15" fmla="*/ 362485 h 9056454"/>
                <a:gd name="connsiteX16" fmla="*/ 4441847 w 9075951"/>
                <a:gd name="connsiteY16" fmla="*/ 31810 h 9056454"/>
                <a:gd name="connsiteX17" fmla="*/ 5224546 w 9075951"/>
                <a:gd name="connsiteY17" fmla="*/ 46859 h 9056454"/>
                <a:gd name="connsiteX18" fmla="*/ 6105071 w 9075951"/>
                <a:gd name="connsiteY18" fmla="*/ 438685 h 9056454"/>
                <a:gd name="connsiteX19" fmla="*/ 6453621 w 9075951"/>
                <a:gd name="connsiteY19" fmla="*/ 786285 h 9056454"/>
                <a:gd name="connsiteX0" fmla="*/ 6453621 w 9075951"/>
                <a:gd name="connsiteY0" fmla="*/ 786285 h 9056452"/>
                <a:gd name="connsiteX1" fmla="*/ 8827572 w 9075951"/>
                <a:gd name="connsiteY1" fmla="*/ 3791485 h 9056452"/>
                <a:gd name="connsiteX2" fmla="*/ 9051471 w 9075951"/>
                <a:gd name="connsiteY2" fmla="*/ 4528085 h 9056452"/>
                <a:gd name="connsiteX3" fmla="*/ 8977146 w 9075951"/>
                <a:gd name="connsiteY3" fmla="*/ 5361110 h 9056452"/>
                <a:gd name="connsiteX4" fmla="*/ 8584373 w 9075951"/>
                <a:gd name="connsiteY4" fmla="*/ 6142886 h 9056452"/>
                <a:gd name="connsiteX5" fmla="*/ 5396697 w 9075951"/>
                <a:gd name="connsiteY5" fmla="*/ 8759061 h 9056452"/>
                <a:gd name="connsiteX6" fmla="*/ 4573546 w 9075951"/>
                <a:gd name="connsiteY6" fmla="*/ 9020110 h 9056452"/>
                <a:gd name="connsiteX7" fmla="*/ 3854821 w 9075951"/>
                <a:gd name="connsiteY7" fmla="*/ 9007409 h 9056452"/>
                <a:gd name="connsiteX8" fmla="*/ 3169497 w 9075951"/>
                <a:gd name="connsiteY8" fmla="*/ 8752010 h 9056452"/>
                <a:gd name="connsiteX9" fmla="*/ 2811547 w 9075951"/>
                <a:gd name="connsiteY9" fmla="*/ 8470261 h 9056452"/>
                <a:gd name="connsiteX10" fmla="*/ 405596 w 9075951"/>
                <a:gd name="connsiteY10" fmla="*/ 5543609 h 9056452"/>
                <a:gd name="connsiteX11" fmla="*/ 116322 w 9075951"/>
                <a:gd name="connsiteY11" fmla="*/ 4942010 h 9056452"/>
                <a:gd name="connsiteX12" fmla="*/ 1071 w 9075951"/>
                <a:gd name="connsiteY12" fmla="*/ 4426485 h 9056452"/>
                <a:gd name="connsiteX13" fmla="*/ 123371 w 9075951"/>
                <a:gd name="connsiteY13" fmla="*/ 3664485 h 9056452"/>
                <a:gd name="connsiteX14" fmla="*/ 529771 w 9075951"/>
                <a:gd name="connsiteY14" fmla="*/ 2877085 h 9056452"/>
                <a:gd name="connsiteX15" fmla="*/ 3577771 w 9075951"/>
                <a:gd name="connsiteY15" fmla="*/ 362485 h 9056452"/>
                <a:gd name="connsiteX16" fmla="*/ 4441847 w 9075951"/>
                <a:gd name="connsiteY16" fmla="*/ 31810 h 9056452"/>
                <a:gd name="connsiteX17" fmla="*/ 5224546 w 9075951"/>
                <a:gd name="connsiteY17" fmla="*/ 46859 h 9056452"/>
                <a:gd name="connsiteX18" fmla="*/ 6105071 w 9075951"/>
                <a:gd name="connsiteY18" fmla="*/ 438685 h 9056452"/>
                <a:gd name="connsiteX19" fmla="*/ 6453621 w 9075951"/>
                <a:gd name="connsiteY19" fmla="*/ 786285 h 9056452"/>
                <a:gd name="connsiteX0" fmla="*/ 6454666 w 9076996"/>
                <a:gd name="connsiteY0" fmla="*/ 786285 h 9056454"/>
                <a:gd name="connsiteX1" fmla="*/ 8828617 w 9076996"/>
                <a:gd name="connsiteY1" fmla="*/ 3791485 h 9056454"/>
                <a:gd name="connsiteX2" fmla="*/ 9052516 w 9076996"/>
                <a:gd name="connsiteY2" fmla="*/ 4528085 h 9056454"/>
                <a:gd name="connsiteX3" fmla="*/ 8978191 w 9076996"/>
                <a:gd name="connsiteY3" fmla="*/ 5361110 h 9056454"/>
                <a:gd name="connsiteX4" fmla="*/ 8585418 w 9076996"/>
                <a:gd name="connsiteY4" fmla="*/ 6142886 h 9056454"/>
                <a:gd name="connsiteX5" fmla="*/ 5397742 w 9076996"/>
                <a:gd name="connsiteY5" fmla="*/ 8759061 h 9056454"/>
                <a:gd name="connsiteX6" fmla="*/ 4574591 w 9076996"/>
                <a:gd name="connsiteY6" fmla="*/ 9020110 h 9056454"/>
                <a:gd name="connsiteX7" fmla="*/ 3855866 w 9076996"/>
                <a:gd name="connsiteY7" fmla="*/ 9007409 h 9056454"/>
                <a:gd name="connsiteX8" fmla="*/ 3170542 w 9076996"/>
                <a:gd name="connsiteY8" fmla="*/ 8752010 h 9056454"/>
                <a:gd name="connsiteX9" fmla="*/ 2812592 w 9076996"/>
                <a:gd name="connsiteY9" fmla="*/ 8470261 h 9056454"/>
                <a:gd name="connsiteX10" fmla="*/ 406641 w 9076996"/>
                <a:gd name="connsiteY10" fmla="*/ 5543609 h 9056454"/>
                <a:gd name="connsiteX11" fmla="*/ 91492 w 9076996"/>
                <a:gd name="connsiteY11" fmla="*/ 4947185 h 9056454"/>
                <a:gd name="connsiteX12" fmla="*/ 2116 w 9076996"/>
                <a:gd name="connsiteY12" fmla="*/ 4426485 h 9056454"/>
                <a:gd name="connsiteX13" fmla="*/ 124416 w 9076996"/>
                <a:gd name="connsiteY13" fmla="*/ 3664485 h 9056454"/>
                <a:gd name="connsiteX14" fmla="*/ 530816 w 9076996"/>
                <a:gd name="connsiteY14" fmla="*/ 2877085 h 9056454"/>
                <a:gd name="connsiteX15" fmla="*/ 3578816 w 9076996"/>
                <a:gd name="connsiteY15" fmla="*/ 362485 h 9056454"/>
                <a:gd name="connsiteX16" fmla="*/ 4442892 w 9076996"/>
                <a:gd name="connsiteY16" fmla="*/ 31810 h 9056454"/>
                <a:gd name="connsiteX17" fmla="*/ 5225591 w 9076996"/>
                <a:gd name="connsiteY17" fmla="*/ 46859 h 9056454"/>
                <a:gd name="connsiteX18" fmla="*/ 6106116 w 9076996"/>
                <a:gd name="connsiteY18" fmla="*/ 438685 h 9056454"/>
                <a:gd name="connsiteX19" fmla="*/ 6454666 w 9076996"/>
                <a:gd name="connsiteY19" fmla="*/ 786285 h 9056454"/>
                <a:gd name="connsiteX0" fmla="*/ 6453212 w 9075542"/>
                <a:gd name="connsiteY0" fmla="*/ 786285 h 9056452"/>
                <a:gd name="connsiteX1" fmla="*/ 8827163 w 9075542"/>
                <a:gd name="connsiteY1" fmla="*/ 3791485 h 9056452"/>
                <a:gd name="connsiteX2" fmla="*/ 9051062 w 9075542"/>
                <a:gd name="connsiteY2" fmla="*/ 4528085 h 9056452"/>
                <a:gd name="connsiteX3" fmla="*/ 8976737 w 9075542"/>
                <a:gd name="connsiteY3" fmla="*/ 5361110 h 9056452"/>
                <a:gd name="connsiteX4" fmla="*/ 8583964 w 9075542"/>
                <a:gd name="connsiteY4" fmla="*/ 6142886 h 9056452"/>
                <a:gd name="connsiteX5" fmla="*/ 5396288 w 9075542"/>
                <a:gd name="connsiteY5" fmla="*/ 8759061 h 9056452"/>
                <a:gd name="connsiteX6" fmla="*/ 4573137 w 9075542"/>
                <a:gd name="connsiteY6" fmla="*/ 9020110 h 9056452"/>
                <a:gd name="connsiteX7" fmla="*/ 3854412 w 9075542"/>
                <a:gd name="connsiteY7" fmla="*/ 9007409 h 9056452"/>
                <a:gd name="connsiteX8" fmla="*/ 3169088 w 9075542"/>
                <a:gd name="connsiteY8" fmla="*/ 8752010 h 9056452"/>
                <a:gd name="connsiteX9" fmla="*/ 2811138 w 9075542"/>
                <a:gd name="connsiteY9" fmla="*/ 8470261 h 9056452"/>
                <a:gd name="connsiteX10" fmla="*/ 405187 w 9075542"/>
                <a:gd name="connsiteY10" fmla="*/ 5543609 h 9056452"/>
                <a:gd name="connsiteX11" fmla="*/ 90038 w 9075542"/>
                <a:gd name="connsiteY11" fmla="*/ 4947185 h 9056452"/>
                <a:gd name="connsiteX12" fmla="*/ 662 w 9075542"/>
                <a:gd name="connsiteY12" fmla="*/ 4426485 h 9056452"/>
                <a:gd name="connsiteX13" fmla="*/ 122962 w 9075542"/>
                <a:gd name="connsiteY13" fmla="*/ 3664485 h 9056452"/>
                <a:gd name="connsiteX14" fmla="*/ 529362 w 9075542"/>
                <a:gd name="connsiteY14" fmla="*/ 2877085 h 9056452"/>
                <a:gd name="connsiteX15" fmla="*/ 3577362 w 9075542"/>
                <a:gd name="connsiteY15" fmla="*/ 362485 h 9056452"/>
                <a:gd name="connsiteX16" fmla="*/ 4441438 w 9075542"/>
                <a:gd name="connsiteY16" fmla="*/ 31810 h 9056452"/>
                <a:gd name="connsiteX17" fmla="*/ 5224137 w 9075542"/>
                <a:gd name="connsiteY17" fmla="*/ 46859 h 9056452"/>
                <a:gd name="connsiteX18" fmla="*/ 6104662 w 9075542"/>
                <a:gd name="connsiteY18" fmla="*/ 438685 h 9056452"/>
                <a:gd name="connsiteX19" fmla="*/ 6453212 w 9075542"/>
                <a:gd name="connsiteY19" fmla="*/ 786285 h 9056452"/>
                <a:gd name="connsiteX0" fmla="*/ 6453070 w 9075400"/>
                <a:gd name="connsiteY0" fmla="*/ 786285 h 9056454"/>
                <a:gd name="connsiteX1" fmla="*/ 8827021 w 9075400"/>
                <a:gd name="connsiteY1" fmla="*/ 3791485 h 9056454"/>
                <a:gd name="connsiteX2" fmla="*/ 9050920 w 9075400"/>
                <a:gd name="connsiteY2" fmla="*/ 4528085 h 9056454"/>
                <a:gd name="connsiteX3" fmla="*/ 8976595 w 9075400"/>
                <a:gd name="connsiteY3" fmla="*/ 5361110 h 9056454"/>
                <a:gd name="connsiteX4" fmla="*/ 8583822 w 9075400"/>
                <a:gd name="connsiteY4" fmla="*/ 6142886 h 9056454"/>
                <a:gd name="connsiteX5" fmla="*/ 5396146 w 9075400"/>
                <a:gd name="connsiteY5" fmla="*/ 8759061 h 9056454"/>
                <a:gd name="connsiteX6" fmla="*/ 4572995 w 9075400"/>
                <a:gd name="connsiteY6" fmla="*/ 9020110 h 9056454"/>
                <a:gd name="connsiteX7" fmla="*/ 3854270 w 9075400"/>
                <a:gd name="connsiteY7" fmla="*/ 9007409 h 9056454"/>
                <a:gd name="connsiteX8" fmla="*/ 3168946 w 9075400"/>
                <a:gd name="connsiteY8" fmla="*/ 8752010 h 9056454"/>
                <a:gd name="connsiteX9" fmla="*/ 2810996 w 9075400"/>
                <a:gd name="connsiteY9" fmla="*/ 8470261 h 9056454"/>
                <a:gd name="connsiteX10" fmla="*/ 405045 w 9075400"/>
                <a:gd name="connsiteY10" fmla="*/ 5543609 h 9056454"/>
                <a:gd name="connsiteX11" fmla="*/ 110596 w 9075400"/>
                <a:gd name="connsiteY11" fmla="*/ 4947185 h 9056454"/>
                <a:gd name="connsiteX12" fmla="*/ 520 w 9075400"/>
                <a:gd name="connsiteY12" fmla="*/ 4426485 h 9056454"/>
                <a:gd name="connsiteX13" fmla="*/ 122820 w 9075400"/>
                <a:gd name="connsiteY13" fmla="*/ 3664485 h 9056454"/>
                <a:gd name="connsiteX14" fmla="*/ 529220 w 9075400"/>
                <a:gd name="connsiteY14" fmla="*/ 2877085 h 9056454"/>
                <a:gd name="connsiteX15" fmla="*/ 3577220 w 9075400"/>
                <a:gd name="connsiteY15" fmla="*/ 362485 h 9056454"/>
                <a:gd name="connsiteX16" fmla="*/ 4441296 w 9075400"/>
                <a:gd name="connsiteY16" fmla="*/ 31810 h 9056454"/>
                <a:gd name="connsiteX17" fmla="*/ 5223995 w 9075400"/>
                <a:gd name="connsiteY17" fmla="*/ 46859 h 9056454"/>
                <a:gd name="connsiteX18" fmla="*/ 6104520 w 9075400"/>
                <a:gd name="connsiteY18" fmla="*/ 438685 h 9056454"/>
                <a:gd name="connsiteX19" fmla="*/ 6453070 w 9075400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3004 w 9075584"/>
                <a:gd name="connsiteY13" fmla="*/ 3664485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8180 w 9075584"/>
                <a:gd name="connsiteY13" fmla="*/ 3617910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07865 w 9030195"/>
                <a:gd name="connsiteY0" fmla="*/ 786285 h 9056452"/>
                <a:gd name="connsiteX1" fmla="*/ 8781816 w 9030195"/>
                <a:gd name="connsiteY1" fmla="*/ 3791485 h 9056452"/>
                <a:gd name="connsiteX2" fmla="*/ 9005715 w 9030195"/>
                <a:gd name="connsiteY2" fmla="*/ 4528085 h 9056452"/>
                <a:gd name="connsiteX3" fmla="*/ 8931390 w 9030195"/>
                <a:gd name="connsiteY3" fmla="*/ 5361110 h 9056452"/>
                <a:gd name="connsiteX4" fmla="*/ 8538617 w 9030195"/>
                <a:gd name="connsiteY4" fmla="*/ 6142886 h 9056452"/>
                <a:gd name="connsiteX5" fmla="*/ 5350941 w 9030195"/>
                <a:gd name="connsiteY5" fmla="*/ 8759061 h 9056452"/>
                <a:gd name="connsiteX6" fmla="*/ 4527790 w 9030195"/>
                <a:gd name="connsiteY6" fmla="*/ 9020110 h 9056452"/>
                <a:gd name="connsiteX7" fmla="*/ 3809065 w 9030195"/>
                <a:gd name="connsiteY7" fmla="*/ 9007409 h 9056452"/>
                <a:gd name="connsiteX8" fmla="*/ 3123741 w 9030195"/>
                <a:gd name="connsiteY8" fmla="*/ 8752010 h 9056452"/>
                <a:gd name="connsiteX9" fmla="*/ 2765791 w 9030195"/>
                <a:gd name="connsiteY9" fmla="*/ 8470261 h 9056452"/>
                <a:gd name="connsiteX10" fmla="*/ 359840 w 9030195"/>
                <a:gd name="connsiteY10" fmla="*/ 5543609 h 9056452"/>
                <a:gd name="connsiteX11" fmla="*/ 65391 w 9030195"/>
                <a:gd name="connsiteY11" fmla="*/ 4947185 h 9056452"/>
                <a:gd name="connsiteX12" fmla="*/ 1891 w 9030195"/>
                <a:gd name="connsiteY12" fmla="*/ 4410960 h 9056452"/>
                <a:gd name="connsiteX13" fmla="*/ 82791 w 9030195"/>
                <a:gd name="connsiteY13" fmla="*/ 3617910 h 9056452"/>
                <a:gd name="connsiteX14" fmla="*/ 484015 w 9030195"/>
                <a:gd name="connsiteY14" fmla="*/ 2877085 h 9056452"/>
                <a:gd name="connsiteX15" fmla="*/ 3532015 w 9030195"/>
                <a:gd name="connsiteY15" fmla="*/ 362485 h 9056452"/>
                <a:gd name="connsiteX16" fmla="*/ 4396091 w 9030195"/>
                <a:gd name="connsiteY16" fmla="*/ 31810 h 9056452"/>
                <a:gd name="connsiteX17" fmla="*/ 5178790 w 9030195"/>
                <a:gd name="connsiteY17" fmla="*/ 46859 h 9056452"/>
                <a:gd name="connsiteX18" fmla="*/ 6059315 w 9030195"/>
                <a:gd name="connsiteY18" fmla="*/ 438685 h 9056452"/>
                <a:gd name="connsiteX19" fmla="*/ 6407865 w 9030195"/>
                <a:gd name="connsiteY19" fmla="*/ 786285 h 9056452"/>
                <a:gd name="connsiteX0" fmla="*/ 6458382 w 9080712"/>
                <a:gd name="connsiteY0" fmla="*/ 786285 h 9056454"/>
                <a:gd name="connsiteX1" fmla="*/ 8832333 w 9080712"/>
                <a:gd name="connsiteY1" fmla="*/ 3791485 h 9056454"/>
                <a:gd name="connsiteX2" fmla="*/ 9056232 w 9080712"/>
                <a:gd name="connsiteY2" fmla="*/ 4528085 h 9056454"/>
                <a:gd name="connsiteX3" fmla="*/ 8981907 w 9080712"/>
                <a:gd name="connsiteY3" fmla="*/ 5361110 h 9056454"/>
                <a:gd name="connsiteX4" fmla="*/ 8589134 w 9080712"/>
                <a:gd name="connsiteY4" fmla="*/ 6142886 h 9056454"/>
                <a:gd name="connsiteX5" fmla="*/ 5401458 w 9080712"/>
                <a:gd name="connsiteY5" fmla="*/ 8759061 h 9056454"/>
                <a:gd name="connsiteX6" fmla="*/ 4578307 w 9080712"/>
                <a:gd name="connsiteY6" fmla="*/ 9020110 h 9056454"/>
                <a:gd name="connsiteX7" fmla="*/ 3859582 w 9080712"/>
                <a:gd name="connsiteY7" fmla="*/ 9007409 h 9056454"/>
                <a:gd name="connsiteX8" fmla="*/ 3174258 w 9080712"/>
                <a:gd name="connsiteY8" fmla="*/ 8752010 h 9056454"/>
                <a:gd name="connsiteX9" fmla="*/ 2816308 w 9080712"/>
                <a:gd name="connsiteY9" fmla="*/ 8470261 h 9056454"/>
                <a:gd name="connsiteX10" fmla="*/ 410357 w 9080712"/>
                <a:gd name="connsiteY10" fmla="*/ 5543609 h 9056454"/>
                <a:gd name="connsiteX11" fmla="*/ 115908 w 9080712"/>
                <a:gd name="connsiteY11" fmla="*/ 4947185 h 9056454"/>
                <a:gd name="connsiteX12" fmla="*/ 657 w 9080712"/>
                <a:gd name="connsiteY12" fmla="*/ 4379909 h 9056454"/>
                <a:gd name="connsiteX13" fmla="*/ 133308 w 9080712"/>
                <a:gd name="connsiteY13" fmla="*/ 3617910 h 9056454"/>
                <a:gd name="connsiteX14" fmla="*/ 534532 w 9080712"/>
                <a:gd name="connsiteY14" fmla="*/ 2877085 h 9056454"/>
                <a:gd name="connsiteX15" fmla="*/ 3582532 w 9080712"/>
                <a:gd name="connsiteY15" fmla="*/ 362485 h 9056454"/>
                <a:gd name="connsiteX16" fmla="*/ 4446608 w 9080712"/>
                <a:gd name="connsiteY16" fmla="*/ 31810 h 9056454"/>
                <a:gd name="connsiteX17" fmla="*/ 5229307 w 9080712"/>
                <a:gd name="connsiteY17" fmla="*/ 46859 h 9056454"/>
                <a:gd name="connsiteX18" fmla="*/ 6109832 w 9080712"/>
                <a:gd name="connsiteY18" fmla="*/ 438685 h 9056454"/>
                <a:gd name="connsiteX19" fmla="*/ 6458382 w 9080712"/>
                <a:gd name="connsiteY19" fmla="*/ 786285 h 9056454"/>
                <a:gd name="connsiteX0" fmla="*/ 6458820 w 9081150"/>
                <a:gd name="connsiteY0" fmla="*/ 786285 h 9056452"/>
                <a:gd name="connsiteX1" fmla="*/ 8832771 w 9081150"/>
                <a:gd name="connsiteY1" fmla="*/ 3791485 h 9056452"/>
                <a:gd name="connsiteX2" fmla="*/ 9056670 w 9081150"/>
                <a:gd name="connsiteY2" fmla="*/ 4528085 h 9056452"/>
                <a:gd name="connsiteX3" fmla="*/ 8982345 w 9081150"/>
                <a:gd name="connsiteY3" fmla="*/ 5361110 h 9056452"/>
                <a:gd name="connsiteX4" fmla="*/ 8589572 w 9081150"/>
                <a:gd name="connsiteY4" fmla="*/ 6142886 h 9056452"/>
                <a:gd name="connsiteX5" fmla="*/ 5401896 w 9081150"/>
                <a:gd name="connsiteY5" fmla="*/ 8759061 h 9056452"/>
                <a:gd name="connsiteX6" fmla="*/ 4578745 w 9081150"/>
                <a:gd name="connsiteY6" fmla="*/ 9020110 h 9056452"/>
                <a:gd name="connsiteX7" fmla="*/ 3860020 w 9081150"/>
                <a:gd name="connsiteY7" fmla="*/ 9007409 h 9056452"/>
                <a:gd name="connsiteX8" fmla="*/ 3174696 w 9081150"/>
                <a:gd name="connsiteY8" fmla="*/ 8752010 h 9056452"/>
                <a:gd name="connsiteX9" fmla="*/ 2816746 w 9081150"/>
                <a:gd name="connsiteY9" fmla="*/ 8470261 h 9056452"/>
                <a:gd name="connsiteX10" fmla="*/ 410795 w 9081150"/>
                <a:gd name="connsiteY10" fmla="*/ 5543609 h 9056452"/>
                <a:gd name="connsiteX11" fmla="*/ 116346 w 9081150"/>
                <a:gd name="connsiteY11" fmla="*/ 4947185 h 9056452"/>
                <a:gd name="connsiteX12" fmla="*/ 1095 w 9081150"/>
                <a:gd name="connsiteY12" fmla="*/ 4379909 h 9056452"/>
                <a:gd name="connsiteX13" fmla="*/ 133746 w 9081150"/>
                <a:gd name="connsiteY13" fmla="*/ 3617910 h 9056452"/>
                <a:gd name="connsiteX14" fmla="*/ 534970 w 9081150"/>
                <a:gd name="connsiteY14" fmla="*/ 2877085 h 9056452"/>
                <a:gd name="connsiteX15" fmla="*/ 3582970 w 9081150"/>
                <a:gd name="connsiteY15" fmla="*/ 362485 h 9056452"/>
                <a:gd name="connsiteX16" fmla="*/ 4447046 w 9081150"/>
                <a:gd name="connsiteY16" fmla="*/ 31810 h 9056452"/>
                <a:gd name="connsiteX17" fmla="*/ 5229745 w 9081150"/>
                <a:gd name="connsiteY17" fmla="*/ 46859 h 9056452"/>
                <a:gd name="connsiteX18" fmla="*/ 6110270 w 9081150"/>
                <a:gd name="connsiteY18" fmla="*/ 438685 h 9056452"/>
                <a:gd name="connsiteX19" fmla="*/ 6458820 w 9081150"/>
                <a:gd name="connsiteY19" fmla="*/ 786285 h 9056452"/>
                <a:gd name="connsiteX0" fmla="*/ 6458998 w 9081328"/>
                <a:gd name="connsiteY0" fmla="*/ 786285 h 9056454"/>
                <a:gd name="connsiteX1" fmla="*/ 8832949 w 9081328"/>
                <a:gd name="connsiteY1" fmla="*/ 3791485 h 9056454"/>
                <a:gd name="connsiteX2" fmla="*/ 9056848 w 9081328"/>
                <a:gd name="connsiteY2" fmla="*/ 4528085 h 9056454"/>
                <a:gd name="connsiteX3" fmla="*/ 8982523 w 9081328"/>
                <a:gd name="connsiteY3" fmla="*/ 5361110 h 9056454"/>
                <a:gd name="connsiteX4" fmla="*/ 8589750 w 9081328"/>
                <a:gd name="connsiteY4" fmla="*/ 6142886 h 9056454"/>
                <a:gd name="connsiteX5" fmla="*/ 5402074 w 9081328"/>
                <a:gd name="connsiteY5" fmla="*/ 8759061 h 9056454"/>
                <a:gd name="connsiteX6" fmla="*/ 4578923 w 9081328"/>
                <a:gd name="connsiteY6" fmla="*/ 9020110 h 9056454"/>
                <a:gd name="connsiteX7" fmla="*/ 3860198 w 9081328"/>
                <a:gd name="connsiteY7" fmla="*/ 9007409 h 9056454"/>
                <a:gd name="connsiteX8" fmla="*/ 3174874 w 9081328"/>
                <a:gd name="connsiteY8" fmla="*/ 8752010 h 9056454"/>
                <a:gd name="connsiteX9" fmla="*/ 2816924 w 9081328"/>
                <a:gd name="connsiteY9" fmla="*/ 8470261 h 9056454"/>
                <a:gd name="connsiteX10" fmla="*/ 410973 w 9081328"/>
                <a:gd name="connsiteY10" fmla="*/ 5543609 h 9056454"/>
                <a:gd name="connsiteX11" fmla="*/ 116524 w 9081328"/>
                <a:gd name="connsiteY11" fmla="*/ 4947185 h 9056454"/>
                <a:gd name="connsiteX12" fmla="*/ 1273 w 9081328"/>
                <a:gd name="connsiteY12" fmla="*/ 4379909 h 9056454"/>
                <a:gd name="connsiteX13" fmla="*/ 118399 w 9081328"/>
                <a:gd name="connsiteY13" fmla="*/ 3612735 h 9056454"/>
                <a:gd name="connsiteX14" fmla="*/ 535148 w 9081328"/>
                <a:gd name="connsiteY14" fmla="*/ 2877085 h 9056454"/>
                <a:gd name="connsiteX15" fmla="*/ 3583148 w 9081328"/>
                <a:gd name="connsiteY15" fmla="*/ 362485 h 9056454"/>
                <a:gd name="connsiteX16" fmla="*/ 4447224 w 9081328"/>
                <a:gd name="connsiteY16" fmla="*/ 31810 h 9056454"/>
                <a:gd name="connsiteX17" fmla="*/ 5229923 w 9081328"/>
                <a:gd name="connsiteY17" fmla="*/ 46859 h 9056454"/>
                <a:gd name="connsiteX18" fmla="*/ 6110448 w 9081328"/>
                <a:gd name="connsiteY18" fmla="*/ 438685 h 9056454"/>
                <a:gd name="connsiteX19" fmla="*/ 6458998 w 9081328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3676"/>
                <a:gd name="connsiteY0" fmla="*/ 786285 h 9056452"/>
                <a:gd name="connsiteX1" fmla="*/ 8833661 w 9083676"/>
                <a:gd name="connsiteY1" fmla="*/ 3791485 h 9056452"/>
                <a:gd name="connsiteX2" fmla="*/ 9057560 w 9083676"/>
                <a:gd name="connsiteY2" fmla="*/ 4528085 h 9056452"/>
                <a:gd name="connsiteX3" fmla="*/ 8990998 w 9083676"/>
                <a:gd name="connsiteY3" fmla="*/ 5361110 h 9056452"/>
                <a:gd name="connsiteX4" fmla="*/ 8590462 w 9083676"/>
                <a:gd name="connsiteY4" fmla="*/ 6142886 h 9056452"/>
                <a:gd name="connsiteX5" fmla="*/ 5402786 w 9083676"/>
                <a:gd name="connsiteY5" fmla="*/ 8759061 h 9056452"/>
                <a:gd name="connsiteX6" fmla="*/ 4579635 w 9083676"/>
                <a:gd name="connsiteY6" fmla="*/ 9020110 h 9056452"/>
                <a:gd name="connsiteX7" fmla="*/ 3860910 w 9083676"/>
                <a:gd name="connsiteY7" fmla="*/ 9007409 h 9056452"/>
                <a:gd name="connsiteX8" fmla="*/ 3175586 w 9083676"/>
                <a:gd name="connsiteY8" fmla="*/ 8752010 h 9056452"/>
                <a:gd name="connsiteX9" fmla="*/ 2817636 w 9083676"/>
                <a:gd name="connsiteY9" fmla="*/ 8470261 h 9056452"/>
                <a:gd name="connsiteX10" fmla="*/ 411685 w 9083676"/>
                <a:gd name="connsiteY10" fmla="*/ 5543609 h 9056452"/>
                <a:gd name="connsiteX11" fmla="*/ 117236 w 9083676"/>
                <a:gd name="connsiteY11" fmla="*/ 4947185 h 9056452"/>
                <a:gd name="connsiteX12" fmla="*/ 1985 w 9083676"/>
                <a:gd name="connsiteY12" fmla="*/ 4379909 h 9056452"/>
                <a:gd name="connsiteX13" fmla="*/ 119111 w 9083676"/>
                <a:gd name="connsiteY13" fmla="*/ 3612735 h 9056452"/>
                <a:gd name="connsiteX14" fmla="*/ 556561 w 9083676"/>
                <a:gd name="connsiteY14" fmla="*/ 2835685 h 9056452"/>
                <a:gd name="connsiteX15" fmla="*/ 3583860 w 9083676"/>
                <a:gd name="connsiteY15" fmla="*/ 362485 h 9056452"/>
                <a:gd name="connsiteX16" fmla="*/ 4447936 w 9083676"/>
                <a:gd name="connsiteY16" fmla="*/ 31810 h 9056452"/>
                <a:gd name="connsiteX17" fmla="*/ 5230635 w 9083676"/>
                <a:gd name="connsiteY17" fmla="*/ 46859 h 9056452"/>
                <a:gd name="connsiteX18" fmla="*/ 6111160 w 9083676"/>
                <a:gd name="connsiteY18" fmla="*/ 438685 h 9056452"/>
                <a:gd name="connsiteX19" fmla="*/ 6459710 w 9083676"/>
                <a:gd name="connsiteY19" fmla="*/ 786285 h 9056452"/>
                <a:gd name="connsiteX0" fmla="*/ 6459710 w 9080260"/>
                <a:gd name="connsiteY0" fmla="*/ 786285 h 9056454"/>
                <a:gd name="connsiteX1" fmla="*/ 8833661 w 9080260"/>
                <a:gd name="connsiteY1" fmla="*/ 3791485 h 9056454"/>
                <a:gd name="connsiteX2" fmla="*/ 9057560 w 9080260"/>
                <a:gd name="connsiteY2" fmla="*/ 4528085 h 9056454"/>
                <a:gd name="connsiteX3" fmla="*/ 8990998 w 9080260"/>
                <a:gd name="connsiteY3" fmla="*/ 5361110 h 9056454"/>
                <a:gd name="connsiteX4" fmla="*/ 8590462 w 9080260"/>
                <a:gd name="connsiteY4" fmla="*/ 6142886 h 9056454"/>
                <a:gd name="connsiteX5" fmla="*/ 5402786 w 9080260"/>
                <a:gd name="connsiteY5" fmla="*/ 8759061 h 9056454"/>
                <a:gd name="connsiteX6" fmla="*/ 4579635 w 9080260"/>
                <a:gd name="connsiteY6" fmla="*/ 9020110 h 9056454"/>
                <a:gd name="connsiteX7" fmla="*/ 3860910 w 9080260"/>
                <a:gd name="connsiteY7" fmla="*/ 9007409 h 9056454"/>
                <a:gd name="connsiteX8" fmla="*/ 3175586 w 9080260"/>
                <a:gd name="connsiteY8" fmla="*/ 8752010 h 9056454"/>
                <a:gd name="connsiteX9" fmla="*/ 2817636 w 9080260"/>
                <a:gd name="connsiteY9" fmla="*/ 8470261 h 9056454"/>
                <a:gd name="connsiteX10" fmla="*/ 411685 w 9080260"/>
                <a:gd name="connsiteY10" fmla="*/ 5543609 h 9056454"/>
                <a:gd name="connsiteX11" fmla="*/ 117236 w 9080260"/>
                <a:gd name="connsiteY11" fmla="*/ 4947185 h 9056454"/>
                <a:gd name="connsiteX12" fmla="*/ 1985 w 9080260"/>
                <a:gd name="connsiteY12" fmla="*/ 4379909 h 9056454"/>
                <a:gd name="connsiteX13" fmla="*/ 119111 w 9080260"/>
                <a:gd name="connsiteY13" fmla="*/ 3612735 h 9056454"/>
                <a:gd name="connsiteX14" fmla="*/ 556561 w 9080260"/>
                <a:gd name="connsiteY14" fmla="*/ 2835685 h 9056454"/>
                <a:gd name="connsiteX15" fmla="*/ 3583860 w 9080260"/>
                <a:gd name="connsiteY15" fmla="*/ 362485 h 9056454"/>
                <a:gd name="connsiteX16" fmla="*/ 4447936 w 9080260"/>
                <a:gd name="connsiteY16" fmla="*/ 31810 h 9056454"/>
                <a:gd name="connsiteX17" fmla="*/ 5230635 w 9080260"/>
                <a:gd name="connsiteY17" fmla="*/ 46859 h 9056454"/>
                <a:gd name="connsiteX18" fmla="*/ 6111160 w 9080260"/>
                <a:gd name="connsiteY18" fmla="*/ 438685 h 9056454"/>
                <a:gd name="connsiteX19" fmla="*/ 6459710 w 9080260"/>
                <a:gd name="connsiteY19" fmla="*/ 786285 h 90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80260" h="9056454">
                  <a:moveTo>
                    <a:pt x="6459710" y="786285"/>
                  </a:moveTo>
                  <a:cubicBezTo>
                    <a:pt x="7273453" y="1772493"/>
                    <a:pt x="8791000" y="3560833"/>
                    <a:pt x="8833661" y="3791485"/>
                  </a:cubicBezTo>
                  <a:cubicBezTo>
                    <a:pt x="8968670" y="4016318"/>
                    <a:pt x="9031228" y="4277377"/>
                    <a:pt x="9057560" y="4528085"/>
                  </a:cubicBezTo>
                  <a:cubicBezTo>
                    <a:pt x="9117312" y="4797135"/>
                    <a:pt x="9046393" y="5111466"/>
                    <a:pt x="8990998" y="5361110"/>
                  </a:cubicBezTo>
                  <a:cubicBezTo>
                    <a:pt x="8927349" y="5582027"/>
                    <a:pt x="8767963" y="5936202"/>
                    <a:pt x="8590462" y="6142886"/>
                  </a:cubicBezTo>
                  <a:cubicBezTo>
                    <a:pt x="7836681" y="6952845"/>
                    <a:pt x="6332518" y="8057780"/>
                    <a:pt x="5402786" y="8759061"/>
                  </a:cubicBezTo>
                  <a:cubicBezTo>
                    <a:pt x="5131851" y="8909903"/>
                    <a:pt x="4876444" y="8993470"/>
                    <a:pt x="4579635" y="9020110"/>
                  </a:cubicBezTo>
                  <a:cubicBezTo>
                    <a:pt x="4336610" y="9064177"/>
                    <a:pt x="4103935" y="9077193"/>
                    <a:pt x="3860910" y="9007409"/>
                  </a:cubicBezTo>
                  <a:cubicBezTo>
                    <a:pt x="3610044" y="8970576"/>
                    <a:pt x="3400577" y="8871644"/>
                    <a:pt x="3175586" y="8752010"/>
                  </a:cubicBezTo>
                  <a:lnTo>
                    <a:pt x="2817636" y="8470261"/>
                  </a:lnTo>
                  <a:lnTo>
                    <a:pt x="411685" y="5543609"/>
                  </a:lnTo>
                  <a:cubicBezTo>
                    <a:pt x="284210" y="5343077"/>
                    <a:pt x="172261" y="5152893"/>
                    <a:pt x="117236" y="4947185"/>
                  </a:cubicBezTo>
                  <a:cubicBezTo>
                    <a:pt x="63295" y="4770168"/>
                    <a:pt x="-6173" y="4546576"/>
                    <a:pt x="1985" y="4379909"/>
                  </a:cubicBezTo>
                  <a:cubicBezTo>
                    <a:pt x="-10724" y="4084508"/>
                    <a:pt x="38668" y="3861561"/>
                    <a:pt x="119111" y="3612735"/>
                  </a:cubicBezTo>
                  <a:cubicBezTo>
                    <a:pt x="216626" y="3315767"/>
                    <a:pt x="365895" y="3039502"/>
                    <a:pt x="556561" y="2835685"/>
                  </a:cubicBezTo>
                  <a:cubicBezTo>
                    <a:pt x="1520811" y="1956085"/>
                    <a:pt x="2598911" y="1133409"/>
                    <a:pt x="3583860" y="362485"/>
                  </a:cubicBezTo>
                  <a:cubicBezTo>
                    <a:pt x="3863260" y="183260"/>
                    <a:pt x="4153011" y="55785"/>
                    <a:pt x="4447936" y="31810"/>
                  </a:cubicBezTo>
                  <a:cubicBezTo>
                    <a:pt x="4734711" y="-28724"/>
                    <a:pt x="4990435" y="9067"/>
                    <a:pt x="5230635" y="46859"/>
                  </a:cubicBezTo>
                  <a:cubicBezTo>
                    <a:pt x="5570718" y="105017"/>
                    <a:pt x="5869403" y="261500"/>
                    <a:pt x="6111160" y="438685"/>
                  </a:cubicBezTo>
                  <a:cubicBezTo>
                    <a:pt x="6258394" y="545927"/>
                    <a:pt x="6353877" y="663518"/>
                    <a:pt x="6459710" y="786285"/>
                  </a:cubicBezTo>
                  <a:close/>
                </a:path>
              </a:pathLst>
            </a:cu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6EE7FA5E-726D-449A-AA94-6CA68C44CA87}"/>
              </a:ext>
            </a:extLst>
          </p:cNvPr>
          <p:cNvSpPr txBox="1"/>
          <p:nvPr/>
        </p:nvSpPr>
        <p:spPr>
          <a:xfrm>
            <a:off x="5240627" y="2337098"/>
            <a:ext cx="5829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600" b="1" dirty="0">
                <a:solidFill>
                  <a:srgbClr val="4B4B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THANKS</a:t>
            </a:r>
            <a:endParaRPr lang="zh-CN" altLang="en-US" sz="9600" b="1" dirty="0">
              <a:solidFill>
                <a:srgbClr val="4B4B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iconfont-11910-5686862">
            <a:extLst>
              <a:ext uri="{FF2B5EF4-FFF2-40B4-BE49-F238E27FC236}">
                <a16:creationId xmlns:a16="http://schemas.microsoft.com/office/drawing/2014/main" id="{723940F9-703E-4A08-811A-B9B3F69C2D6B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11299357" y="546898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DA350EF-0FA5-4554-B1D8-B0781AD8E04E}"/>
              </a:ext>
            </a:extLst>
          </p:cNvPr>
          <p:cNvSpPr/>
          <p:nvPr/>
        </p:nvSpPr>
        <p:spPr>
          <a:xfrm>
            <a:off x="8232894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B6F183C-682E-4BBE-8E0B-A4E8C0EC537D}"/>
              </a:ext>
            </a:extLst>
          </p:cNvPr>
          <p:cNvSpPr/>
          <p:nvPr/>
        </p:nvSpPr>
        <p:spPr>
          <a:xfrm>
            <a:off x="8428497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D87F2C1-5CAF-4E7E-9366-8917DE0226F8}"/>
              </a:ext>
            </a:extLst>
          </p:cNvPr>
          <p:cNvSpPr/>
          <p:nvPr/>
        </p:nvSpPr>
        <p:spPr>
          <a:xfrm>
            <a:off x="8624100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iconfont-1054-809968">
            <a:extLst>
              <a:ext uri="{FF2B5EF4-FFF2-40B4-BE49-F238E27FC236}">
                <a16:creationId xmlns:a16="http://schemas.microsoft.com/office/drawing/2014/main" id="{3D69A5AD-1A86-8348-133B-75BAD2F955B4}"/>
              </a:ext>
            </a:extLst>
          </p:cNvPr>
          <p:cNvSpPr>
            <a:spLocks noChangeAspect="1"/>
          </p:cNvSpPr>
          <p:nvPr/>
        </p:nvSpPr>
        <p:spPr bwMode="auto">
          <a:xfrm>
            <a:off x="11307318" y="424207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333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2" presetID="2" presetClass="entr" presetSubtype="1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12" grpId="0"/>
          <p:bldP spid="17" grpId="0" animBg="1"/>
          <p:bldP spid="1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563A15-CFEB-4F3D-845C-0EB93E46FE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1F6463-4FBD-4C58-8580-A7BC1FCFDA4A}"/>
              </a:ext>
            </a:extLst>
          </p:cNvPr>
          <p:cNvSpPr txBox="1"/>
          <p:nvPr/>
        </p:nvSpPr>
        <p:spPr>
          <a:xfrm>
            <a:off x="1374185" y="1976855"/>
            <a:ext cx="1316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01</a:t>
            </a:r>
            <a:endParaRPr lang="zh-CN" alt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5" name="iconfont-11910-5686862">
            <a:extLst>
              <a:ext uri="{FF2B5EF4-FFF2-40B4-BE49-F238E27FC236}">
                <a16:creationId xmlns:a16="http://schemas.microsoft.com/office/drawing/2014/main" id="{01A6CB07-D4DC-42EC-866D-74CCF862F1AC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2963739" y="291131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6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0A51D2A9-CDEF-4C4A-AA41-D2EB34ED9A31}"/>
              </a:ext>
            </a:extLst>
          </p:cNvPr>
          <p:cNvSpPr txBox="1"/>
          <p:nvPr/>
        </p:nvSpPr>
        <p:spPr>
          <a:xfrm>
            <a:off x="6096000" y="4394384"/>
            <a:ext cx="3884953" cy="371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412750" hangingPunct="0">
              <a:lnSpc>
                <a:spcPct val="150000"/>
              </a:lnSpc>
              <a:defRPr sz="1000" b="0" kern="0">
                <a:solidFill>
                  <a:schemeClr val="bg1">
                    <a:lumMod val="65000"/>
                  </a:schemeClr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Tổng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quan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về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diện</a:t>
            </a:r>
            <a:endParaRPr lang="vi-VN" sz="180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D8F1DF4-872B-4631-B1BC-4F3CC67B1C77}"/>
              </a:ext>
            </a:extLst>
          </p:cNvPr>
          <p:cNvSpPr/>
          <p:nvPr/>
        </p:nvSpPr>
        <p:spPr>
          <a:xfrm>
            <a:off x="4572000" y="2417704"/>
            <a:ext cx="6840047" cy="1674287"/>
          </a:xfrm>
          <a:prstGeom prst="roundRect">
            <a:avLst>
              <a:gd name="adj" fmla="val 50000"/>
            </a:avLst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DCCCA9-CBEF-4C93-9CCB-4E5EA1F46C87}"/>
              </a:ext>
            </a:extLst>
          </p:cNvPr>
          <p:cNvSpPr/>
          <p:nvPr/>
        </p:nvSpPr>
        <p:spPr>
          <a:xfrm>
            <a:off x="7926162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2E8008-F15C-4039-A07F-88F127002B84}"/>
              </a:ext>
            </a:extLst>
          </p:cNvPr>
          <p:cNvSpPr/>
          <p:nvPr/>
        </p:nvSpPr>
        <p:spPr>
          <a:xfrm>
            <a:off x="8121765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544770-5F91-474A-9FA3-6FA30904B11E}"/>
              </a:ext>
            </a:extLst>
          </p:cNvPr>
          <p:cNvSpPr/>
          <p:nvPr/>
        </p:nvSpPr>
        <p:spPr>
          <a:xfrm>
            <a:off x="8317368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1C7098-E91E-4509-BF1B-D32B28718CC2}"/>
              </a:ext>
            </a:extLst>
          </p:cNvPr>
          <p:cNvSpPr txBox="1"/>
          <p:nvPr/>
        </p:nvSpPr>
        <p:spPr>
          <a:xfrm>
            <a:off x="5175832" y="2479976"/>
            <a:ext cx="5406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 DIỆN CHỨC NĂNG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21971C1-702A-4411-AF77-A3933E9B8DE6}"/>
              </a:ext>
            </a:extLst>
          </p:cNvPr>
          <p:cNvSpPr/>
          <p:nvPr/>
        </p:nvSpPr>
        <p:spPr>
          <a:xfrm rot="18854253">
            <a:off x="3873370" y="3805841"/>
            <a:ext cx="487590" cy="48759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5627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" presetClass="entr" presetSubtype="1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26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2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 animBg="1"/>
          <p:bldP spid="7" grpId="0" animBg="1"/>
          <p:bldP spid="13" grpId="0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 animBg="1"/>
          <p:bldP spid="7" grpId="0" animBg="1"/>
          <p:bldP spid="13" grpId="0"/>
          <p:bldP spid="15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ṧľíḓê">
            <a:extLst>
              <a:ext uri="{FF2B5EF4-FFF2-40B4-BE49-F238E27FC236}">
                <a16:creationId xmlns:a16="http://schemas.microsoft.com/office/drawing/2014/main" id="{06B6F172-D29F-4FBA-A81D-3C11E0AD95CD}"/>
              </a:ext>
            </a:extLst>
          </p:cNvPr>
          <p:cNvSpPr/>
          <p:nvPr/>
        </p:nvSpPr>
        <p:spPr>
          <a:xfrm rot="16200000">
            <a:off x="6440166" y="83859"/>
            <a:ext cx="4068296" cy="6945668"/>
          </a:xfrm>
          <a:prstGeom prst="snip2SameRect">
            <a:avLst>
              <a:gd name="adj1" fmla="val 31552"/>
              <a:gd name="adj2" fmla="val 0"/>
            </a:avLst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BA0CC22-7FD0-4EAC-BB5A-3A1DC6EE1749}"/>
              </a:ext>
            </a:extLst>
          </p:cNvPr>
          <p:cNvCxnSpPr/>
          <p:nvPr/>
        </p:nvCxnSpPr>
        <p:spPr>
          <a:xfrm>
            <a:off x="6718054" y="1318075"/>
            <a:ext cx="0" cy="4764024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şliḍê">
            <a:extLst>
              <a:ext uri="{FF2B5EF4-FFF2-40B4-BE49-F238E27FC236}">
                <a16:creationId xmlns:a16="http://schemas.microsoft.com/office/drawing/2014/main" id="{7EDBA147-F212-4388-A1C9-71BEC5B08C05}"/>
              </a:ext>
            </a:extLst>
          </p:cNvPr>
          <p:cNvSpPr/>
          <p:nvPr/>
        </p:nvSpPr>
        <p:spPr>
          <a:xfrm>
            <a:off x="5358387" y="3430072"/>
            <a:ext cx="1250753" cy="40742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ïṥḷïde">
            <a:extLst>
              <a:ext uri="{FF2B5EF4-FFF2-40B4-BE49-F238E27FC236}">
                <a16:creationId xmlns:a16="http://schemas.microsoft.com/office/drawing/2014/main" id="{0061BD5B-F240-41AC-A89C-BE9FD55AAD0D}"/>
              </a:ext>
            </a:extLst>
          </p:cNvPr>
          <p:cNvGrpSpPr/>
          <p:nvPr/>
        </p:nvGrpSpPr>
        <p:grpSpPr>
          <a:xfrm>
            <a:off x="7104012" y="2600319"/>
            <a:ext cx="441932" cy="441930"/>
            <a:chOff x="6450960" y="1228255"/>
            <a:chExt cx="759554" cy="759552"/>
          </a:xfrm>
        </p:grpSpPr>
        <p:sp>
          <p:nvSpPr>
            <p:cNvPr id="29" name="íśḻíďè">
              <a:extLst>
                <a:ext uri="{FF2B5EF4-FFF2-40B4-BE49-F238E27FC236}">
                  <a16:creationId xmlns:a16="http://schemas.microsoft.com/office/drawing/2014/main" id="{4B833A89-9AB1-4741-8FDA-2DD27BC1D699}"/>
                </a:ext>
              </a:extLst>
            </p:cNvPr>
            <p:cNvSpPr/>
            <p:nvPr/>
          </p:nvSpPr>
          <p:spPr>
            <a:xfrm>
              <a:off x="6450960" y="1228255"/>
              <a:ext cx="759554" cy="75955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en-US" sz="20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îṩļidê">
              <a:extLst>
                <a:ext uri="{FF2B5EF4-FFF2-40B4-BE49-F238E27FC236}">
                  <a16:creationId xmlns:a16="http://schemas.microsoft.com/office/drawing/2014/main" id="{684AF011-D7B7-4251-A1E0-E084735A5271}"/>
                </a:ext>
              </a:extLst>
            </p:cNvPr>
            <p:cNvSpPr/>
            <p:nvPr/>
          </p:nvSpPr>
          <p:spPr bwMode="auto">
            <a:xfrm>
              <a:off x="6666167" y="1417504"/>
              <a:ext cx="329139" cy="381053"/>
            </a:xfrm>
            <a:custGeom>
              <a:avLst/>
              <a:gdLst>
                <a:gd name="T0" fmla="*/ 372171 w 604011"/>
                <a:gd name="T1" fmla="*/ 372171 w 604011"/>
                <a:gd name="T2" fmla="*/ 372171 w 604011"/>
                <a:gd name="T3" fmla="*/ 372171 w 604011"/>
                <a:gd name="T4" fmla="*/ 372171 w 604011"/>
                <a:gd name="T5" fmla="*/ 372171 w 604011"/>
                <a:gd name="T6" fmla="*/ 372171 w 604011"/>
                <a:gd name="T7" fmla="*/ 372171 w 604011"/>
                <a:gd name="T8" fmla="*/ 372171 w 604011"/>
                <a:gd name="T9" fmla="*/ 372171 w 604011"/>
                <a:gd name="T10" fmla="*/ 372171 w 604011"/>
                <a:gd name="T11" fmla="*/ 372171 w 604011"/>
                <a:gd name="T12" fmla="*/ 372171 w 604011"/>
                <a:gd name="T13" fmla="*/ 372171 w 604011"/>
                <a:gd name="T14" fmla="*/ 372171 w 604011"/>
                <a:gd name="T15" fmla="*/ 372171 w 604011"/>
                <a:gd name="T16" fmla="*/ 372171 w 604011"/>
                <a:gd name="T17" fmla="*/ 372171 w 604011"/>
                <a:gd name="T18" fmla="*/ 372171 w 604011"/>
                <a:gd name="T19" fmla="*/ 372171 w 604011"/>
                <a:gd name="T20" fmla="*/ 372171 w 604011"/>
                <a:gd name="T21" fmla="*/ 372171 w 604011"/>
                <a:gd name="T22" fmla="*/ 372171 w 604011"/>
                <a:gd name="T23" fmla="*/ 372171 w 604011"/>
                <a:gd name="T24" fmla="*/ 372171 w 604011"/>
                <a:gd name="T25" fmla="*/ 372171 w 604011"/>
                <a:gd name="T26" fmla="*/ 372171 w 604011"/>
                <a:gd name="T27" fmla="*/ 372171 w 604011"/>
                <a:gd name="T28" fmla="*/ 372171 w 604011"/>
                <a:gd name="T29" fmla="*/ 372171 w 604011"/>
                <a:gd name="T30" fmla="*/ 372171 w 604011"/>
                <a:gd name="T31" fmla="*/ 372171 w 604011"/>
                <a:gd name="T32" fmla="*/ 372171 w 604011"/>
                <a:gd name="T33" fmla="*/ 372171 w 604011"/>
                <a:gd name="T34" fmla="*/ 372171 w 604011"/>
                <a:gd name="T35" fmla="*/ 372171 w 604011"/>
                <a:gd name="T36" fmla="*/ 372171 w 604011"/>
                <a:gd name="T37" fmla="*/ 372171 w 604011"/>
                <a:gd name="T38" fmla="*/ 372171 w 604011"/>
                <a:gd name="T39" fmla="*/ 372171 w 604011"/>
                <a:gd name="T40" fmla="*/ 372171 w 604011"/>
                <a:gd name="T41" fmla="*/ 372171 w 604011"/>
                <a:gd name="T42" fmla="*/ 372171 w 604011"/>
                <a:gd name="T43" fmla="*/ 372171 w 604011"/>
                <a:gd name="T44" fmla="*/ 372171 w 604011"/>
                <a:gd name="T45" fmla="*/ 372171 w 604011"/>
                <a:gd name="T46" fmla="*/ 372171 w 604011"/>
                <a:gd name="T47" fmla="*/ 372171 w 604011"/>
                <a:gd name="T48" fmla="*/ 372171 w 604011"/>
                <a:gd name="T49" fmla="*/ 372171 w 604011"/>
                <a:gd name="T50" fmla="*/ 372171 w 604011"/>
                <a:gd name="T51" fmla="*/ 372171 w 604011"/>
                <a:gd name="T52" fmla="*/ 372171 w 604011"/>
                <a:gd name="T53" fmla="*/ 372171 w 604011"/>
                <a:gd name="T54" fmla="*/ 372171 w 604011"/>
                <a:gd name="T55" fmla="*/ 372171 w 604011"/>
                <a:gd name="T56" fmla="*/ 372171 w 604011"/>
                <a:gd name="T57" fmla="*/ 372171 w 604011"/>
                <a:gd name="T58" fmla="*/ 372171 w 604011"/>
                <a:gd name="T59" fmla="*/ 372171 w 604011"/>
                <a:gd name="T60" fmla="*/ 372171 w 604011"/>
                <a:gd name="T61" fmla="*/ 372171 w 604011"/>
                <a:gd name="T62" fmla="*/ 372171 w 604011"/>
                <a:gd name="T63" fmla="*/ 372171 w 60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0" h="638">
                  <a:moveTo>
                    <a:pt x="489" y="343"/>
                  </a:moveTo>
                  <a:lnTo>
                    <a:pt x="474" y="372"/>
                  </a:lnTo>
                  <a:cubicBezTo>
                    <a:pt x="490" y="387"/>
                    <a:pt x="500" y="408"/>
                    <a:pt x="500" y="431"/>
                  </a:cubicBezTo>
                  <a:cubicBezTo>
                    <a:pt x="500" y="472"/>
                    <a:pt x="470" y="506"/>
                    <a:pt x="430" y="512"/>
                  </a:cubicBezTo>
                  <a:lnTo>
                    <a:pt x="429" y="536"/>
                  </a:lnTo>
                  <a:cubicBezTo>
                    <a:pt x="449" y="544"/>
                    <a:pt x="463" y="563"/>
                    <a:pt x="463" y="585"/>
                  </a:cubicBezTo>
                  <a:cubicBezTo>
                    <a:pt x="463" y="614"/>
                    <a:pt x="439" y="638"/>
                    <a:pt x="410" y="638"/>
                  </a:cubicBezTo>
                  <a:cubicBezTo>
                    <a:pt x="381" y="638"/>
                    <a:pt x="357" y="614"/>
                    <a:pt x="357" y="585"/>
                  </a:cubicBezTo>
                  <a:cubicBezTo>
                    <a:pt x="357" y="560"/>
                    <a:pt x="374" y="539"/>
                    <a:pt x="398" y="534"/>
                  </a:cubicBezTo>
                  <a:lnTo>
                    <a:pt x="399" y="511"/>
                  </a:lnTo>
                  <a:cubicBezTo>
                    <a:pt x="391" y="509"/>
                    <a:pt x="384" y="506"/>
                    <a:pt x="378" y="503"/>
                  </a:cubicBezTo>
                  <a:lnTo>
                    <a:pt x="350" y="527"/>
                  </a:lnTo>
                  <a:cubicBezTo>
                    <a:pt x="353" y="533"/>
                    <a:pt x="354" y="540"/>
                    <a:pt x="354" y="548"/>
                  </a:cubicBezTo>
                  <a:cubicBezTo>
                    <a:pt x="354" y="577"/>
                    <a:pt x="331" y="601"/>
                    <a:pt x="301" y="601"/>
                  </a:cubicBezTo>
                  <a:cubicBezTo>
                    <a:pt x="272" y="601"/>
                    <a:pt x="248" y="577"/>
                    <a:pt x="248" y="548"/>
                  </a:cubicBezTo>
                  <a:cubicBezTo>
                    <a:pt x="248" y="519"/>
                    <a:pt x="272" y="495"/>
                    <a:pt x="301" y="495"/>
                  </a:cubicBezTo>
                  <a:cubicBezTo>
                    <a:pt x="312" y="495"/>
                    <a:pt x="321" y="498"/>
                    <a:pt x="329" y="503"/>
                  </a:cubicBezTo>
                  <a:lnTo>
                    <a:pt x="354" y="482"/>
                  </a:lnTo>
                  <a:cubicBezTo>
                    <a:pt x="343" y="468"/>
                    <a:pt x="336" y="450"/>
                    <a:pt x="336" y="431"/>
                  </a:cubicBezTo>
                  <a:cubicBezTo>
                    <a:pt x="336" y="421"/>
                    <a:pt x="338" y="410"/>
                    <a:pt x="342" y="401"/>
                  </a:cubicBezTo>
                  <a:lnTo>
                    <a:pt x="275" y="335"/>
                  </a:lnTo>
                  <a:cubicBezTo>
                    <a:pt x="257" y="346"/>
                    <a:pt x="236" y="352"/>
                    <a:pt x="214" y="352"/>
                  </a:cubicBezTo>
                  <a:cubicBezTo>
                    <a:pt x="198" y="352"/>
                    <a:pt x="183" y="349"/>
                    <a:pt x="170" y="343"/>
                  </a:cubicBezTo>
                  <a:lnTo>
                    <a:pt x="146" y="377"/>
                  </a:lnTo>
                  <a:cubicBezTo>
                    <a:pt x="151" y="385"/>
                    <a:pt x="153" y="393"/>
                    <a:pt x="153" y="402"/>
                  </a:cubicBezTo>
                  <a:cubicBezTo>
                    <a:pt x="153" y="431"/>
                    <a:pt x="129" y="455"/>
                    <a:pt x="100" y="455"/>
                  </a:cubicBezTo>
                  <a:cubicBezTo>
                    <a:pt x="71" y="455"/>
                    <a:pt x="47" y="431"/>
                    <a:pt x="47" y="402"/>
                  </a:cubicBezTo>
                  <a:cubicBezTo>
                    <a:pt x="47" y="373"/>
                    <a:pt x="71" y="349"/>
                    <a:pt x="100" y="349"/>
                  </a:cubicBezTo>
                  <a:cubicBezTo>
                    <a:pt x="103" y="349"/>
                    <a:pt x="105" y="350"/>
                    <a:pt x="107" y="350"/>
                  </a:cubicBezTo>
                  <a:lnTo>
                    <a:pt x="130" y="317"/>
                  </a:lnTo>
                  <a:cubicBezTo>
                    <a:pt x="108" y="295"/>
                    <a:pt x="95" y="266"/>
                    <a:pt x="95" y="233"/>
                  </a:cubicBezTo>
                  <a:cubicBezTo>
                    <a:pt x="95" y="223"/>
                    <a:pt x="96" y="214"/>
                    <a:pt x="98" y="205"/>
                  </a:cubicBezTo>
                  <a:lnTo>
                    <a:pt x="81" y="195"/>
                  </a:lnTo>
                  <a:cubicBezTo>
                    <a:pt x="73" y="201"/>
                    <a:pt x="63" y="204"/>
                    <a:pt x="53" y="204"/>
                  </a:cubicBezTo>
                  <a:cubicBezTo>
                    <a:pt x="23" y="204"/>
                    <a:pt x="0" y="180"/>
                    <a:pt x="0" y="151"/>
                  </a:cubicBezTo>
                  <a:cubicBezTo>
                    <a:pt x="0" y="122"/>
                    <a:pt x="23" y="98"/>
                    <a:pt x="53" y="98"/>
                  </a:cubicBezTo>
                  <a:cubicBezTo>
                    <a:pt x="82" y="98"/>
                    <a:pt x="106" y="122"/>
                    <a:pt x="106" y="151"/>
                  </a:cubicBezTo>
                  <a:cubicBezTo>
                    <a:pt x="106" y="152"/>
                    <a:pt x="105" y="153"/>
                    <a:pt x="105" y="154"/>
                  </a:cubicBezTo>
                  <a:lnTo>
                    <a:pt x="119" y="162"/>
                  </a:lnTo>
                  <a:cubicBezTo>
                    <a:pt x="140" y="133"/>
                    <a:pt x="175" y="114"/>
                    <a:pt x="214" y="114"/>
                  </a:cubicBezTo>
                  <a:cubicBezTo>
                    <a:pt x="222" y="114"/>
                    <a:pt x="230" y="115"/>
                    <a:pt x="238" y="116"/>
                  </a:cubicBezTo>
                  <a:lnTo>
                    <a:pt x="251" y="87"/>
                  </a:lnTo>
                  <a:cubicBezTo>
                    <a:pt x="243" y="78"/>
                    <a:pt x="238" y="66"/>
                    <a:pt x="238" y="53"/>
                  </a:cubicBezTo>
                  <a:cubicBezTo>
                    <a:pt x="238" y="24"/>
                    <a:pt x="262" y="0"/>
                    <a:pt x="291" y="0"/>
                  </a:cubicBezTo>
                  <a:cubicBezTo>
                    <a:pt x="320" y="0"/>
                    <a:pt x="344" y="24"/>
                    <a:pt x="344" y="53"/>
                  </a:cubicBezTo>
                  <a:cubicBezTo>
                    <a:pt x="344" y="81"/>
                    <a:pt x="322" y="104"/>
                    <a:pt x="295" y="105"/>
                  </a:cubicBezTo>
                  <a:lnTo>
                    <a:pt x="282" y="135"/>
                  </a:lnTo>
                  <a:cubicBezTo>
                    <a:pt x="291" y="141"/>
                    <a:pt x="298" y="148"/>
                    <a:pt x="305" y="156"/>
                  </a:cubicBezTo>
                  <a:lnTo>
                    <a:pt x="370" y="127"/>
                  </a:lnTo>
                  <a:cubicBezTo>
                    <a:pt x="372" y="99"/>
                    <a:pt x="395" y="77"/>
                    <a:pt x="423" y="77"/>
                  </a:cubicBezTo>
                  <a:cubicBezTo>
                    <a:pt x="452" y="77"/>
                    <a:pt x="476" y="101"/>
                    <a:pt x="476" y="130"/>
                  </a:cubicBezTo>
                  <a:cubicBezTo>
                    <a:pt x="476" y="159"/>
                    <a:pt x="452" y="183"/>
                    <a:pt x="423" y="183"/>
                  </a:cubicBezTo>
                  <a:cubicBezTo>
                    <a:pt x="411" y="183"/>
                    <a:pt x="399" y="178"/>
                    <a:pt x="390" y="171"/>
                  </a:cubicBezTo>
                  <a:lnTo>
                    <a:pt x="328" y="198"/>
                  </a:lnTo>
                  <a:cubicBezTo>
                    <a:pt x="331" y="209"/>
                    <a:pt x="333" y="221"/>
                    <a:pt x="333" y="233"/>
                  </a:cubicBezTo>
                  <a:cubicBezTo>
                    <a:pt x="333" y="253"/>
                    <a:pt x="328" y="272"/>
                    <a:pt x="319" y="289"/>
                  </a:cubicBezTo>
                  <a:lnTo>
                    <a:pt x="386" y="356"/>
                  </a:lnTo>
                  <a:cubicBezTo>
                    <a:pt x="396" y="352"/>
                    <a:pt x="407" y="349"/>
                    <a:pt x="418" y="349"/>
                  </a:cubicBezTo>
                  <a:cubicBezTo>
                    <a:pt x="428" y="349"/>
                    <a:pt x="438" y="351"/>
                    <a:pt x="448" y="355"/>
                  </a:cubicBezTo>
                  <a:lnTo>
                    <a:pt x="461" y="329"/>
                  </a:lnTo>
                  <a:cubicBezTo>
                    <a:pt x="451" y="319"/>
                    <a:pt x="444" y="306"/>
                    <a:pt x="444" y="291"/>
                  </a:cubicBezTo>
                  <a:cubicBezTo>
                    <a:pt x="444" y="262"/>
                    <a:pt x="468" y="238"/>
                    <a:pt x="497" y="238"/>
                  </a:cubicBezTo>
                  <a:cubicBezTo>
                    <a:pt x="526" y="238"/>
                    <a:pt x="550" y="262"/>
                    <a:pt x="550" y="291"/>
                  </a:cubicBezTo>
                  <a:cubicBezTo>
                    <a:pt x="550" y="320"/>
                    <a:pt x="527" y="344"/>
                    <a:pt x="497" y="344"/>
                  </a:cubicBezTo>
                  <a:cubicBezTo>
                    <a:pt x="494" y="344"/>
                    <a:pt x="492" y="344"/>
                    <a:pt x="489" y="34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3" name="îṩ1îḑè">
            <a:extLst>
              <a:ext uri="{FF2B5EF4-FFF2-40B4-BE49-F238E27FC236}">
                <a16:creationId xmlns:a16="http://schemas.microsoft.com/office/drawing/2014/main" id="{287D0D55-A7FC-4F8C-B2EB-8F66691F7F88}"/>
              </a:ext>
            </a:extLst>
          </p:cNvPr>
          <p:cNvGrpSpPr/>
          <p:nvPr/>
        </p:nvGrpSpPr>
        <p:grpSpPr>
          <a:xfrm>
            <a:off x="7068640" y="3954206"/>
            <a:ext cx="441932" cy="441930"/>
            <a:chOff x="6450960" y="1228255"/>
            <a:chExt cx="759554" cy="759552"/>
          </a:xfrm>
        </p:grpSpPr>
        <p:sp>
          <p:nvSpPr>
            <p:cNvPr id="17" name="ïṧlíḋè">
              <a:extLst>
                <a:ext uri="{FF2B5EF4-FFF2-40B4-BE49-F238E27FC236}">
                  <a16:creationId xmlns:a16="http://schemas.microsoft.com/office/drawing/2014/main" id="{FF06C69C-1C59-4417-B8AB-27F31F973F21}"/>
                </a:ext>
              </a:extLst>
            </p:cNvPr>
            <p:cNvSpPr/>
            <p:nvPr/>
          </p:nvSpPr>
          <p:spPr>
            <a:xfrm>
              <a:off x="6450960" y="1228255"/>
              <a:ext cx="759554" cy="75955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en-US" sz="20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ïślîḑe">
              <a:extLst>
                <a:ext uri="{FF2B5EF4-FFF2-40B4-BE49-F238E27FC236}">
                  <a16:creationId xmlns:a16="http://schemas.microsoft.com/office/drawing/2014/main" id="{71C26DA5-BECE-4923-841C-01A06FBC5192}"/>
                </a:ext>
              </a:extLst>
            </p:cNvPr>
            <p:cNvSpPr/>
            <p:nvPr/>
          </p:nvSpPr>
          <p:spPr bwMode="auto">
            <a:xfrm>
              <a:off x="6666167" y="1417504"/>
              <a:ext cx="329139" cy="381053"/>
            </a:xfrm>
            <a:custGeom>
              <a:avLst/>
              <a:gdLst>
                <a:gd name="T0" fmla="*/ 372171 w 604011"/>
                <a:gd name="T1" fmla="*/ 372171 w 604011"/>
                <a:gd name="T2" fmla="*/ 372171 w 604011"/>
                <a:gd name="T3" fmla="*/ 372171 w 604011"/>
                <a:gd name="T4" fmla="*/ 372171 w 604011"/>
                <a:gd name="T5" fmla="*/ 372171 w 604011"/>
                <a:gd name="T6" fmla="*/ 372171 w 604011"/>
                <a:gd name="T7" fmla="*/ 372171 w 604011"/>
                <a:gd name="T8" fmla="*/ 372171 w 604011"/>
                <a:gd name="T9" fmla="*/ 372171 w 604011"/>
                <a:gd name="T10" fmla="*/ 372171 w 604011"/>
                <a:gd name="T11" fmla="*/ 372171 w 604011"/>
                <a:gd name="T12" fmla="*/ 372171 w 604011"/>
                <a:gd name="T13" fmla="*/ 372171 w 604011"/>
                <a:gd name="T14" fmla="*/ 372171 w 604011"/>
                <a:gd name="T15" fmla="*/ 372171 w 604011"/>
                <a:gd name="T16" fmla="*/ 372171 w 604011"/>
                <a:gd name="T17" fmla="*/ 372171 w 604011"/>
                <a:gd name="T18" fmla="*/ 372171 w 604011"/>
                <a:gd name="T19" fmla="*/ 372171 w 604011"/>
                <a:gd name="T20" fmla="*/ 372171 w 604011"/>
                <a:gd name="T21" fmla="*/ 372171 w 604011"/>
                <a:gd name="T22" fmla="*/ 372171 w 604011"/>
                <a:gd name="T23" fmla="*/ 372171 w 604011"/>
                <a:gd name="T24" fmla="*/ 372171 w 604011"/>
                <a:gd name="T25" fmla="*/ 372171 w 604011"/>
                <a:gd name="T26" fmla="*/ 372171 w 604011"/>
                <a:gd name="T27" fmla="*/ 372171 w 604011"/>
                <a:gd name="T28" fmla="*/ 372171 w 604011"/>
                <a:gd name="T29" fmla="*/ 372171 w 604011"/>
                <a:gd name="T30" fmla="*/ 372171 w 604011"/>
                <a:gd name="T31" fmla="*/ 372171 w 604011"/>
                <a:gd name="T32" fmla="*/ 372171 w 604011"/>
                <a:gd name="T33" fmla="*/ 372171 w 604011"/>
                <a:gd name="T34" fmla="*/ 372171 w 604011"/>
                <a:gd name="T35" fmla="*/ 372171 w 604011"/>
                <a:gd name="T36" fmla="*/ 372171 w 604011"/>
                <a:gd name="T37" fmla="*/ 372171 w 604011"/>
                <a:gd name="T38" fmla="*/ 372171 w 604011"/>
                <a:gd name="T39" fmla="*/ 372171 w 604011"/>
                <a:gd name="T40" fmla="*/ 372171 w 604011"/>
                <a:gd name="T41" fmla="*/ 372171 w 604011"/>
                <a:gd name="T42" fmla="*/ 372171 w 604011"/>
                <a:gd name="T43" fmla="*/ 372171 w 604011"/>
                <a:gd name="T44" fmla="*/ 372171 w 604011"/>
                <a:gd name="T45" fmla="*/ 372171 w 604011"/>
                <a:gd name="T46" fmla="*/ 372171 w 604011"/>
                <a:gd name="T47" fmla="*/ 372171 w 604011"/>
                <a:gd name="T48" fmla="*/ 372171 w 604011"/>
                <a:gd name="T49" fmla="*/ 372171 w 604011"/>
                <a:gd name="T50" fmla="*/ 372171 w 604011"/>
                <a:gd name="T51" fmla="*/ 372171 w 604011"/>
                <a:gd name="T52" fmla="*/ 372171 w 604011"/>
                <a:gd name="T53" fmla="*/ 372171 w 604011"/>
                <a:gd name="T54" fmla="*/ 372171 w 604011"/>
                <a:gd name="T55" fmla="*/ 372171 w 604011"/>
                <a:gd name="T56" fmla="*/ 372171 w 604011"/>
                <a:gd name="T57" fmla="*/ 372171 w 604011"/>
                <a:gd name="T58" fmla="*/ 372171 w 604011"/>
                <a:gd name="T59" fmla="*/ 372171 w 604011"/>
                <a:gd name="T60" fmla="*/ 372171 w 604011"/>
                <a:gd name="T61" fmla="*/ 372171 w 604011"/>
                <a:gd name="T62" fmla="*/ 372171 w 604011"/>
                <a:gd name="T63" fmla="*/ 372171 w 60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0" h="638">
                  <a:moveTo>
                    <a:pt x="489" y="343"/>
                  </a:moveTo>
                  <a:lnTo>
                    <a:pt x="474" y="372"/>
                  </a:lnTo>
                  <a:cubicBezTo>
                    <a:pt x="490" y="387"/>
                    <a:pt x="500" y="408"/>
                    <a:pt x="500" y="431"/>
                  </a:cubicBezTo>
                  <a:cubicBezTo>
                    <a:pt x="500" y="472"/>
                    <a:pt x="470" y="506"/>
                    <a:pt x="430" y="512"/>
                  </a:cubicBezTo>
                  <a:lnTo>
                    <a:pt x="429" y="536"/>
                  </a:lnTo>
                  <a:cubicBezTo>
                    <a:pt x="449" y="544"/>
                    <a:pt x="463" y="563"/>
                    <a:pt x="463" y="585"/>
                  </a:cubicBezTo>
                  <a:cubicBezTo>
                    <a:pt x="463" y="614"/>
                    <a:pt x="439" y="638"/>
                    <a:pt x="410" y="638"/>
                  </a:cubicBezTo>
                  <a:cubicBezTo>
                    <a:pt x="381" y="638"/>
                    <a:pt x="357" y="614"/>
                    <a:pt x="357" y="585"/>
                  </a:cubicBezTo>
                  <a:cubicBezTo>
                    <a:pt x="357" y="560"/>
                    <a:pt x="374" y="539"/>
                    <a:pt x="398" y="534"/>
                  </a:cubicBezTo>
                  <a:lnTo>
                    <a:pt x="399" y="511"/>
                  </a:lnTo>
                  <a:cubicBezTo>
                    <a:pt x="391" y="509"/>
                    <a:pt x="384" y="506"/>
                    <a:pt x="378" y="503"/>
                  </a:cubicBezTo>
                  <a:lnTo>
                    <a:pt x="350" y="527"/>
                  </a:lnTo>
                  <a:cubicBezTo>
                    <a:pt x="353" y="533"/>
                    <a:pt x="354" y="540"/>
                    <a:pt x="354" y="548"/>
                  </a:cubicBezTo>
                  <a:cubicBezTo>
                    <a:pt x="354" y="577"/>
                    <a:pt x="331" y="601"/>
                    <a:pt x="301" y="601"/>
                  </a:cubicBezTo>
                  <a:cubicBezTo>
                    <a:pt x="272" y="601"/>
                    <a:pt x="248" y="577"/>
                    <a:pt x="248" y="548"/>
                  </a:cubicBezTo>
                  <a:cubicBezTo>
                    <a:pt x="248" y="519"/>
                    <a:pt x="272" y="495"/>
                    <a:pt x="301" y="495"/>
                  </a:cubicBezTo>
                  <a:cubicBezTo>
                    <a:pt x="312" y="495"/>
                    <a:pt x="321" y="498"/>
                    <a:pt x="329" y="503"/>
                  </a:cubicBezTo>
                  <a:lnTo>
                    <a:pt x="354" y="482"/>
                  </a:lnTo>
                  <a:cubicBezTo>
                    <a:pt x="343" y="468"/>
                    <a:pt x="336" y="450"/>
                    <a:pt x="336" y="431"/>
                  </a:cubicBezTo>
                  <a:cubicBezTo>
                    <a:pt x="336" y="421"/>
                    <a:pt x="338" y="410"/>
                    <a:pt x="342" y="401"/>
                  </a:cubicBezTo>
                  <a:lnTo>
                    <a:pt x="275" y="335"/>
                  </a:lnTo>
                  <a:cubicBezTo>
                    <a:pt x="257" y="346"/>
                    <a:pt x="236" y="352"/>
                    <a:pt x="214" y="352"/>
                  </a:cubicBezTo>
                  <a:cubicBezTo>
                    <a:pt x="198" y="352"/>
                    <a:pt x="183" y="349"/>
                    <a:pt x="170" y="343"/>
                  </a:cubicBezTo>
                  <a:lnTo>
                    <a:pt x="146" y="377"/>
                  </a:lnTo>
                  <a:cubicBezTo>
                    <a:pt x="151" y="385"/>
                    <a:pt x="153" y="393"/>
                    <a:pt x="153" y="402"/>
                  </a:cubicBezTo>
                  <a:cubicBezTo>
                    <a:pt x="153" y="431"/>
                    <a:pt x="129" y="455"/>
                    <a:pt x="100" y="455"/>
                  </a:cubicBezTo>
                  <a:cubicBezTo>
                    <a:pt x="71" y="455"/>
                    <a:pt x="47" y="431"/>
                    <a:pt x="47" y="402"/>
                  </a:cubicBezTo>
                  <a:cubicBezTo>
                    <a:pt x="47" y="373"/>
                    <a:pt x="71" y="349"/>
                    <a:pt x="100" y="349"/>
                  </a:cubicBezTo>
                  <a:cubicBezTo>
                    <a:pt x="103" y="349"/>
                    <a:pt x="105" y="350"/>
                    <a:pt x="107" y="350"/>
                  </a:cubicBezTo>
                  <a:lnTo>
                    <a:pt x="130" y="317"/>
                  </a:lnTo>
                  <a:cubicBezTo>
                    <a:pt x="108" y="295"/>
                    <a:pt x="95" y="266"/>
                    <a:pt x="95" y="233"/>
                  </a:cubicBezTo>
                  <a:cubicBezTo>
                    <a:pt x="95" y="223"/>
                    <a:pt x="96" y="214"/>
                    <a:pt x="98" y="205"/>
                  </a:cubicBezTo>
                  <a:lnTo>
                    <a:pt x="81" y="195"/>
                  </a:lnTo>
                  <a:cubicBezTo>
                    <a:pt x="73" y="201"/>
                    <a:pt x="63" y="204"/>
                    <a:pt x="53" y="204"/>
                  </a:cubicBezTo>
                  <a:cubicBezTo>
                    <a:pt x="23" y="204"/>
                    <a:pt x="0" y="180"/>
                    <a:pt x="0" y="151"/>
                  </a:cubicBezTo>
                  <a:cubicBezTo>
                    <a:pt x="0" y="122"/>
                    <a:pt x="23" y="98"/>
                    <a:pt x="53" y="98"/>
                  </a:cubicBezTo>
                  <a:cubicBezTo>
                    <a:pt x="82" y="98"/>
                    <a:pt x="106" y="122"/>
                    <a:pt x="106" y="151"/>
                  </a:cubicBezTo>
                  <a:cubicBezTo>
                    <a:pt x="106" y="152"/>
                    <a:pt x="105" y="153"/>
                    <a:pt x="105" y="154"/>
                  </a:cubicBezTo>
                  <a:lnTo>
                    <a:pt x="119" y="162"/>
                  </a:lnTo>
                  <a:cubicBezTo>
                    <a:pt x="140" y="133"/>
                    <a:pt x="175" y="114"/>
                    <a:pt x="214" y="114"/>
                  </a:cubicBezTo>
                  <a:cubicBezTo>
                    <a:pt x="222" y="114"/>
                    <a:pt x="230" y="115"/>
                    <a:pt x="238" y="116"/>
                  </a:cubicBezTo>
                  <a:lnTo>
                    <a:pt x="251" y="87"/>
                  </a:lnTo>
                  <a:cubicBezTo>
                    <a:pt x="243" y="78"/>
                    <a:pt x="238" y="66"/>
                    <a:pt x="238" y="53"/>
                  </a:cubicBezTo>
                  <a:cubicBezTo>
                    <a:pt x="238" y="24"/>
                    <a:pt x="262" y="0"/>
                    <a:pt x="291" y="0"/>
                  </a:cubicBezTo>
                  <a:cubicBezTo>
                    <a:pt x="320" y="0"/>
                    <a:pt x="344" y="24"/>
                    <a:pt x="344" y="53"/>
                  </a:cubicBezTo>
                  <a:cubicBezTo>
                    <a:pt x="344" y="81"/>
                    <a:pt x="322" y="104"/>
                    <a:pt x="295" y="105"/>
                  </a:cubicBezTo>
                  <a:lnTo>
                    <a:pt x="282" y="135"/>
                  </a:lnTo>
                  <a:cubicBezTo>
                    <a:pt x="291" y="141"/>
                    <a:pt x="298" y="148"/>
                    <a:pt x="305" y="156"/>
                  </a:cubicBezTo>
                  <a:lnTo>
                    <a:pt x="370" y="127"/>
                  </a:lnTo>
                  <a:cubicBezTo>
                    <a:pt x="372" y="99"/>
                    <a:pt x="395" y="77"/>
                    <a:pt x="423" y="77"/>
                  </a:cubicBezTo>
                  <a:cubicBezTo>
                    <a:pt x="452" y="77"/>
                    <a:pt x="476" y="101"/>
                    <a:pt x="476" y="130"/>
                  </a:cubicBezTo>
                  <a:cubicBezTo>
                    <a:pt x="476" y="159"/>
                    <a:pt x="452" y="183"/>
                    <a:pt x="423" y="183"/>
                  </a:cubicBezTo>
                  <a:cubicBezTo>
                    <a:pt x="411" y="183"/>
                    <a:pt x="399" y="178"/>
                    <a:pt x="390" y="171"/>
                  </a:cubicBezTo>
                  <a:lnTo>
                    <a:pt x="328" y="198"/>
                  </a:lnTo>
                  <a:cubicBezTo>
                    <a:pt x="331" y="209"/>
                    <a:pt x="333" y="221"/>
                    <a:pt x="333" y="233"/>
                  </a:cubicBezTo>
                  <a:cubicBezTo>
                    <a:pt x="333" y="253"/>
                    <a:pt x="328" y="272"/>
                    <a:pt x="319" y="289"/>
                  </a:cubicBezTo>
                  <a:lnTo>
                    <a:pt x="386" y="356"/>
                  </a:lnTo>
                  <a:cubicBezTo>
                    <a:pt x="396" y="352"/>
                    <a:pt x="407" y="349"/>
                    <a:pt x="418" y="349"/>
                  </a:cubicBezTo>
                  <a:cubicBezTo>
                    <a:pt x="428" y="349"/>
                    <a:pt x="438" y="351"/>
                    <a:pt x="448" y="355"/>
                  </a:cubicBezTo>
                  <a:lnTo>
                    <a:pt x="461" y="329"/>
                  </a:lnTo>
                  <a:cubicBezTo>
                    <a:pt x="451" y="319"/>
                    <a:pt x="444" y="306"/>
                    <a:pt x="444" y="291"/>
                  </a:cubicBezTo>
                  <a:cubicBezTo>
                    <a:pt x="444" y="262"/>
                    <a:pt x="468" y="238"/>
                    <a:pt x="497" y="238"/>
                  </a:cubicBezTo>
                  <a:cubicBezTo>
                    <a:pt x="526" y="238"/>
                    <a:pt x="550" y="262"/>
                    <a:pt x="550" y="291"/>
                  </a:cubicBezTo>
                  <a:cubicBezTo>
                    <a:pt x="550" y="320"/>
                    <a:pt x="527" y="344"/>
                    <a:pt x="497" y="344"/>
                  </a:cubicBezTo>
                  <a:cubicBezTo>
                    <a:pt x="494" y="344"/>
                    <a:pt x="492" y="344"/>
                    <a:pt x="489" y="34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C1FC74A-FE7F-4EC9-B398-5D5CE6A4B938}"/>
              </a:ext>
            </a:extLst>
          </p:cNvPr>
          <p:cNvSpPr txBox="1"/>
          <p:nvPr/>
        </p:nvSpPr>
        <p:spPr>
          <a:xfrm>
            <a:off x="7805368" y="2539547"/>
            <a:ext cx="4017259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 </a:t>
            </a:r>
            <a:r>
              <a:rPr lang="en-US" altLang="zh-CN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diện</a:t>
            </a:r>
            <a:r>
              <a:rPr lang="en-US" altLang="zh-C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toàn</a:t>
            </a:r>
            <a:r>
              <a:rPr lang="en-US" altLang="zh-C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phần</a:t>
            </a:r>
            <a:endParaRPr lang="en-US" altLang="zh-CN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D59F329-F65B-451B-B8E1-496709CAB22A}"/>
              </a:ext>
            </a:extLst>
          </p:cNvPr>
          <p:cNvSpPr/>
          <p:nvPr/>
        </p:nvSpPr>
        <p:spPr>
          <a:xfrm>
            <a:off x="1435071" y="3239224"/>
            <a:ext cx="2677045" cy="679052"/>
          </a:xfrm>
          <a:prstGeom prst="roundRect">
            <a:avLst>
              <a:gd name="adj" fmla="val 50000"/>
            </a:avLst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FDA492-DF44-440C-BD2D-1124DF9ECC32}"/>
              </a:ext>
            </a:extLst>
          </p:cNvPr>
          <p:cNvSpPr txBox="1"/>
          <p:nvPr/>
        </p:nvSpPr>
        <p:spPr>
          <a:xfrm>
            <a:off x="1832021" y="3378695"/>
            <a:ext cx="1883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 </a:t>
            </a:r>
            <a:r>
              <a:rPr lang="en-US" altLang="zh-C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diện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7BC8834-9EC4-4625-87BE-7E860ABFC128}"/>
              </a:ext>
            </a:extLst>
          </p:cNvPr>
          <p:cNvGrpSpPr/>
          <p:nvPr/>
        </p:nvGrpSpPr>
        <p:grpSpPr>
          <a:xfrm>
            <a:off x="857835" y="2867633"/>
            <a:ext cx="3866183" cy="116990"/>
            <a:chOff x="6733505" y="4211178"/>
            <a:chExt cx="3866183" cy="116990"/>
          </a:xfrm>
          <a:solidFill>
            <a:srgbClr val="0E477F"/>
          </a:solidFill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3759F93-BD32-420B-AB5A-2C92B17E12D9}"/>
                </a:ext>
              </a:extLst>
            </p:cNvPr>
            <p:cNvCxnSpPr>
              <a:cxnSpLocks/>
            </p:cNvCxnSpPr>
            <p:nvPr/>
          </p:nvCxnSpPr>
          <p:spPr>
            <a:xfrm>
              <a:off x="6792000" y="4269673"/>
              <a:ext cx="3688200" cy="0"/>
            </a:xfrm>
            <a:prstGeom prst="line">
              <a:avLst/>
            </a:prstGeom>
            <a:grpFill/>
            <a:ln>
              <a:solidFill>
                <a:srgbClr val="0E477F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E386EC2-1BF2-4542-A9C3-0DD2F8AC4F7C}"/>
                </a:ext>
              </a:extLst>
            </p:cNvPr>
            <p:cNvSpPr/>
            <p:nvPr/>
          </p:nvSpPr>
          <p:spPr>
            <a:xfrm>
              <a:off x="10482698" y="4211178"/>
              <a:ext cx="116990" cy="116990"/>
            </a:xfrm>
            <a:prstGeom prst="ellipse">
              <a:avLst/>
            </a:prstGeom>
            <a:grpFill/>
            <a:ln>
              <a:solidFill>
                <a:srgbClr val="0E477F"/>
              </a:solidFill>
            </a:ln>
            <a:effectLst>
              <a:outerShdw blurRad="177800" dist="152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05FC114-B384-472D-B453-4564BF0A68D9}"/>
                </a:ext>
              </a:extLst>
            </p:cNvPr>
            <p:cNvSpPr/>
            <p:nvPr/>
          </p:nvSpPr>
          <p:spPr>
            <a:xfrm>
              <a:off x="6733505" y="4211178"/>
              <a:ext cx="116990" cy="116990"/>
            </a:xfrm>
            <a:prstGeom prst="ellipse">
              <a:avLst/>
            </a:prstGeom>
            <a:grpFill/>
            <a:ln>
              <a:solidFill>
                <a:srgbClr val="0E477F"/>
              </a:solidFill>
            </a:ln>
            <a:effectLst>
              <a:outerShdw blurRad="177800" dist="152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99FF6E8-3774-46FA-AFBD-DD3EE16804AD}"/>
              </a:ext>
            </a:extLst>
          </p:cNvPr>
          <p:cNvGrpSpPr/>
          <p:nvPr/>
        </p:nvGrpSpPr>
        <p:grpSpPr>
          <a:xfrm>
            <a:off x="840501" y="4140848"/>
            <a:ext cx="3866183" cy="116990"/>
            <a:chOff x="6733505" y="4211178"/>
            <a:chExt cx="3866183" cy="116990"/>
          </a:xfrm>
          <a:solidFill>
            <a:srgbClr val="0E477F"/>
          </a:solidFill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53E0331-3AA8-4193-855E-64C96D88FCF9}"/>
                </a:ext>
              </a:extLst>
            </p:cNvPr>
            <p:cNvCxnSpPr>
              <a:cxnSpLocks/>
            </p:cNvCxnSpPr>
            <p:nvPr/>
          </p:nvCxnSpPr>
          <p:spPr>
            <a:xfrm>
              <a:off x="6792000" y="4269673"/>
              <a:ext cx="3688200" cy="0"/>
            </a:xfrm>
            <a:prstGeom prst="line">
              <a:avLst/>
            </a:prstGeom>
            <a:grpFill/>
            <a:ln>
              <a:solidFill>
                <a:srgbClr val="0E477F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E45447A-02E2-4134-AC72-0FD8D47E7A53}"/>
                </a:ext>
              </a:extLst>
            </p:cNvPr>
            <p:cNvSpPr/>
            <p:nvPr/>
          </p:nvSpPr>
          <p:spPr>
            <a:xfrm>
              <a:off x="10482698" y="4211178"/>
              <a:ext cx="116990" cy="116990"/>
            </a:xfrm>
            <a:prstGeom prst="ellipse">
              <a:avLst/>
            </a:prstGeom>
            <a:grpFill/>
            <a:ln>
              <a:solidFill>
                <a:srgbClr val="0E477F"/>
              </a:solidFill>
            </a:ln>
            <a:effectLst>
              <a:outerShdw blurRad="177800" dist="152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ADEFEB2-1372-413A-BA9D-2408846B2730}"/>
                </a:ext>
              </a:extLst>
            </p:cNvPr>
            <p:cNvSpPr/>
            <p:nvPr/>
          </p:nvSpPr>
          <p:spPr>
            <a:xfrm>
              <a:off x="6733505" y="4211178"/>
              <a:ext cx="116990" cy="116990"/>
            </a:xfrm>
            <a:prstGeom prst="ellipse">
              <a:avLst/>
            </a:prstGeom>
            <a:grpFill/>
            <a:ln>
              <a:solidFill>
                <a:srgbClr val="0E477F"/>
              </a:solidFill>
            </a:ln>
            <a:effectLst>
              <a:outerShdw blurRad="177800" dist="152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232C0129-9093-40DD-AF40-128B75AE4909}"/>
              </a:ext>
            </a:extLst>
          </p:cNvPr>
          <p:cNvSpPr txBox="1"/>
          <p:nvPr/>
        </p:nvSpPr>
        <p:spPr>
          <a:xfrm>
            <a:off x="1118723" y="333749"/>
            <a:ext cx="6196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 DIỆN CHỨC NĂNG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A9ED8EE-EF54-4BA2-A437-216617E216E3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A5799B11-5B3B-723D-B534-A9D41F4360BE}"/>
              </a:ext>
            </a:extLst>
          </p:cNvPr>
          <p:cNvSpPr txBox="1"/>
          <p:nvPr/>
        </p:nvSpPr>
        <p:spPr>
          <a:xfrm>
            <a:off x="1272422" y="851491"/>
            <a:ext cx="320192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Tổng</a:t>
            </a: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quan</a:t>
            </a: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về</a:t>
            </a: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</a:t>
            </a: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diện</a:t>
            </a:r>
            <a:endParaRPr lang="vi-VN" sz="1800" kern="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839DC92B-F5C2-F711-BC47-FDE0C4E67A2F}"/>
              </a:ext>
            </a:extLst>
          </p:cNvPr>
          <p:cNvSpPr txBox="1"/>
          <p:nvPr/>
        </p:nvSpPr>
        <p:spPr>
          <a:xfrm>
            <a:off x="7805368" y="3893434"/>
            <a:ext cx="4017259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 </a:t>
            </a:r>
            <a:r>
              <a:rPr lang="en-US" altLang="zh-CN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diện</a:t>
            </a:r>
            <a:r>
              <a:rPr lang="en-US" altLang="zh-C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từng</a:t>
            </a:r>
            <a:r>
              <a:rPr lang="en-US" altLang="zh-C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modul</a:t>
            </a:r>
            <a:endParaRPr lang="en-US" altLang="zh-CN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601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 DIỆN TOÀN PHẦN</a:t>
            </a:r>
            <a:endParaRPr lang="zh-CN" altLang="en-US" sz="3200" b="1" dirty="0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320192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vi-VN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Tương tác giữa các modul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Picture 2" descr="A diagram of a house&#10;&#10;Description automatically generated with low confidence">
            <a:extLst>
              <a:ext uri="{FF2B5EF4-FFF2-40B4-BE49-F238E27FC236}">
                <a16:creationId xmlns:a16="http://schemas.microsoft.com/office/drawing/2014/main" id="{0DA5DE85-3FC2-3A8D-573E-991E73BD95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75" y="1349613"/>
            <a:ext cx="7119757" cy="5357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D62245-29C0-ED39-A76E-3BC44092382F}"/>
              </a:ext>
            </a:extLst>
          </p:cNvPr>
          <p:cNvSpPr txBox="1"/>
          <p:nvPr/>
        </p:nvSpPr>
        <p:spPr>
          <a:xfrm>
            <a:off x="7942488" y="4028346"/>
            <a:ext cx="3818228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3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modul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lớn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:</a:t>
            </a:r>
          </a:p>
          <a:p>
            <a:pPr marL="285750" indent="-285750" defTabSz="412750" hangingPunct="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Tạo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tài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khoản</a:t>
            </a:r>
            <a:endParaRPr lang="en-US" kern="0" dirty="0">
              <a:solidFill>
                <a:srgbClr val="0E477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  <a:p>
            <a:pPr marL="285750" indent="-285750" defTabSz="412750" hangingPunct="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Tăng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lượt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theo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dõi</a:t>
            </a:r>
            <a:endParaRPr lang="en-US" kern="0" dirty="0">
              <a:solidFill>
                <a:srgbClr val="0E477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  <a:p>
            <a:pPr marL="285750" indent="-285750" defTabSz="412750" hangingPunct="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Tăng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lượt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xem</a:t>
            </a:r>
            <a:endParaRPr lang="vi-VN" kern="0" dirty="0">
              <a:solidFill>
                <a:srgbClr val="0E477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6B713-7D19-8FBE-44A8-5EFCE5E2B103}"/>
              </a:ext>
            </a:extLst>
          </p:cNvPr>
          <p:cNvSpPr txBox="1"/>
          <p:nvPr/>
        </p:nvSpPr>
        <p:spPr>
          <a:xfrm>
            <a:off x="7942488" y="1701267"/>
            <a:ext cx="3818228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Android phone farm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được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tạo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ra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nhắm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mục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đích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tăng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nhanh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chóng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lượt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xem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,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lượt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đăng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ký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cho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các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nền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tảng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lớn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hiện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nay</a:t>
            </a:r>
            <a:endParaRPr lang="vi-VN" kern="0" dirty="0">
              <a:solidFill>
                <a:srgbClr val="0E477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741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232C0129-9093-40DD-AF40-128B75AE4909}"/>
              </a:ext>
            </a:extLst>
          </p:cNvPr>
          <p:cNvSpPr txBox="1"/>
          <p:nvPr/>
        </p:nvSpPr>
        <p:spPr>
          <a:xfrm>
            <a:off x="1118723" y="333749"/>
            <a:ext cx="601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 DIỆN TỪNG MODUL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A9ED8EE-EF54-4BA2-A437-216617E216E3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5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87B16F40-D1C6-81E7-204E-CA1F90B405E3}"/>
              </a:ext>
            </a:extLst>
          </p:cNvPr>
          <p:cNvSpPr txBox="1"/>
          <p:nvPr/>
        </p:nvSpPr>
        <p:spPr>
          <a:xfrm>
            <a:off x="1272422" y="851491"/>
            <a:ext cx="320192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diện</a:t>
            </a: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thiết</a:t>
            </a: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</a:t>
            </a: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các</a:t>
            </a: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modul</a:t>
            </a:r>
            <a:endParaRPr lang="vi-VN" sz="1800" kern="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B837B69-2610-6B09-11E6-E16B1035B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798" y="333749"/>
            <a:ext cx="5667522" cy="54090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51C6ED-8DED-0631-5126-72DFB430C0E3}"/>
              </a:ext>
            </a:extLst>
          </p:cNvPr>
          <p:cNvSpPr txBox="1"/>
          <p:nvPr/>
        </p:nvSpPr>
        <p:spPr>
          <a:xfrm>
            <a:off x="1186581" y="2216171"/>
            <a:ext cx="3818228" cy="2349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diện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các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modul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được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thiết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theo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phong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cách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của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Window Vista Blue,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sử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dụng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các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item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đơn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giản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,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dễ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dàng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cài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đặt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trên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Visual Studio Code</a:t>
            </a:r>
            <a:endParaRPr lang="vi-VN" kern="0" dirty="0">
              <a:solidFill>
                <a:srgbClr val="0E477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62891-A586-9EDD-7FF7-3D256C24196C}"/>
              </a:ext>
            </a:extLst>
          </p:cNvPr>
          <p:cNvSpPr txBox="1"/>
          <p:nvPr/>
        </p:nvSpPr>
        <p:spPr>
          <a:xfrm>
            <a:off x="6255798" y="5742846"/>
            <a:ext cx="5667522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diện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trang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chủ</a:t>
            </a:r>
            <a:endParaRPr lang="vi-VN" kern="0" dirty="0">
              <a:solidFill>
                <a:srgbClr val="0E477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0872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232C0129-9093-40DD-AF40-128B75AE4909}"/>
              </a:ext>
            </a:extLst>
          </p:cNvPr>
          <p:cNvSpPr txBox="1"/>
          <p:nvPr/>
        </p:nvSpPr>
        <p:spPr>
          <a:xfrm>
            <a:off x="1118723" y="333749"/>
            <a:ext cx="601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 DIỆN TỪNG MODUL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A9ED8EE-EF54-4BA2-A437-216617E216E3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5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87B16F40-D1C6-81E7-204E-CA1F90B405E3}"/>
              </a:ext>
            </a:extLst>
          </p:cNvPr>
          <p:cNvSpPr txBox="1"/>
          <p:nvPr/>
        </p:nvSpPr>
        <p:spPr>
          <a:xfrm>
            <a:off x="1272422" y="851491"/>
            <a:ext cx="320192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diện</a:t>
            </a: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thiết</a:t>
            </a: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</a:t>
            </a: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các</a:t>
            </a: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modul</a:t>
            </a:r>
            <a:endParaRPr lang="vi-VN" sz="1800" kern="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2EAD2B-D878-1261-31E4-84441CF83FCB}"/>
              </a:ext>
            </a:extLst>
          </p:cNvPr>
          <p:cNvSpPr txBox="1"/>
          <p:nvPr/>
        </p:nvSpPr>
        <p:spPr>
          <a:xfrm>
            <a:off x="1245788" y="6021549"/>
            <a:ext cx="9638494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diện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Tạo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tài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khoản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Google</a:t>
            </a:r>
            <a:endParaRPr lang="vi-VN" kern="0" dirty="0">
              <a:solidFill>
                <a:srgbClr val="0E477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pic>
        <p:nvPicPr>
          <p:cNvPr id="23" name="Picture 2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46BD4F8-D7E9-F666-6C6F-3F5710F30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88" y="1457672"/>
            <a:ext cx="9549459" cy="45730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3930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232C0129-9093-40DD-AF40-128B75AE4909}"/>
              </a:ext>
            </a:extLst>
          </p:cNvPr>
          <p:cNvSpPr txBox="1"/>
          <p:nvPr/>
        </p:nvSpPr>
        <p:spPr>
          <a:xfrm>
            <a:off x="1118723" y="333749"/>
            <a:ext cx="601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 DIỆN TỪNG MODUL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A9ED8EE-EF54-4BA2-A437-216617E216E3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5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87B16F40-D1C6-81E7-204E-CA1F90B405E3}"/>
              </a:ext>
            </a:extLst>
          </p:cNvPr>
          <p:cNvSpPr txBox="1"/>
          <p:nvPr/>
        </p:nvSpPr>
        <p:spPr>
          <a:xfrm>
            <a:off x="1272422" y="851491"/>
            <a:ext cx="320192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diện</a:t>
            </a: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thiết</a:t>
            </a: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</a:t>
            </a: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các</a:t>
            </a: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modul</a:t>
            </a:r>
            <a:endParaRPr lang="vi-VN" sz="1800" kern="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2EAD2B-D878-1261-31E4-84441CF83FCB}"/>
              </a:ext>
            </a:extLst>
          </p:cNvPr>
          <p:cNvSpPr txBox="1"/>
          <p:nvPr/>
        </p:nvSpPr>
        <p:spPr>
          <a:xfrm>
            <a:off x="1245788" y="6021549"/>
            <a:ext cx="9638494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diện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Tăng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lượt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xem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Facebook</a:t>
            </a:r>
            <a:endParaRPr lang="vi-VN" kern="0" dirty="0">
              <a:solidFill>
                <a:srgbClr val="0E477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72F83A9-4C70-2B67-A9E4-C33B906D7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54" y="1384477"/>
            <a:ext cx="5301892" cy="46220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5192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232C0129-9093-40DD-AF40-128B75AE4909}"/>
              </a:ext>
            </a:extLst>
          </p:cNvPr>
          <p:cNvSpPr txBox="1"/>
          <p:nvPr/>
        </p:nvSpPr>
        <p:spPr>
          <a:xfrm>
            <a:off x="1118723" y="333749"/>
            <a:ext cx="601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 DIỆN TỪNG MODUL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A9ED8EE-EF54-4BA2-A437-216617E216E3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5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87B16F40-D1C6-81E7-204E-CA1F90B405E3}"/>
              </a:ext>
            </a:extLst>
          </p:cNvPr>
          <p:cNvSpPr txBox="1"/>
          <p:nvPr/>
        </p:nvSpPr>
        <p:spPr>
          <a:xfrm>
            <a:off x="1272422" y="851491"/>
            <a:ext cx="320192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diện</a:t>
            </a: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thiết</a:t>
            </a: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</a:t>
            </a: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các</a:t>
            </a:r>
            <a:r>
              <a:rPr lang="en-US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kern="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modul</a:t>
            </a:r>
            <a:endParaRPr lang="vi-VN" sz="1800" kern="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2EAD2B-D878-1261-31E4-84441CF83FCB}"/>
              </a:ext>
            </a:extLst>
          </p:cNvPr>
          <p:cNvSpPr txBox="1"/>
          <p:nvPr/>
        </p:nvSpPr>
        <p:spPr>
          <a:xfrm>
            <a:off x="1245788" y="6021549"/>
            <a:ext cx="9638494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diện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Tăng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lượt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theo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dõi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tài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khoản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Tiktok</a:t>
            </a:r>
            <a:endParaRPr lang="vi-VN" kern="0" dirty="0">
              <a:solidFill>
                <a:srgbClr val="0E477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869B4-49FE-F313-0701-B0892D881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7860" y="1436266"/>
            <a:ext cx="6916281" cy="45098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8839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1121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1121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1121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1121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1121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heme/theme1.xml><?xml version="1.0" encoding="utf-8"?>
<a:theme xmlns:a="http://schemas.openxmlformats.org/drawingml/2006/main" name="www.freeppt7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tykgujpo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1939</Words>
  <Application>Microsoft Office PowerPoint</Application>
  <PresentationFormat>Widescreen</PresentationFormat>
  <Paragraphs>353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等线</vt:lpstr>
      <vt:lpstr>微软雅黑</vt:lpstr>
      <vt:lpstr>Arial</vt:lpstr>
      <vt:lpstr>Calibri</vt:lpstr>
      <vt:lpstr>Roboto</vt:lpstr>
      <vt:lpstr>www.freeppt7.com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www.freeppt7.com</Manager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www.jpppt.com</dc:creator>
  <cp:keywords>www.freeppt7.com</cp:keywords>
  <dc:description>www.freeppt7.com</dc:description>
  <cp:lastModifiedBy>Quốc Duy Nguyễn</cp:lastModifiedBy>
  <cp:revision>191</cp:revision>
  <dcterms:created xsi:type="dcterms:W3CDTF">2019-03-29T12:25:33Z</dcterms:created>
  <dcterms:modified xsi:type="dcterms:W3CDTF">2023-02-22T14:13:57Z</dcterms:modified>
</cp:coreProperties>
</file>