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6"/>
  </p:notesMasterIdLst>
  <p:sldIdLst>
    <p:sldId id="286" r:id="rId3"/>
    <p:sldId id="287" r:id="rId4"/>
    <p:sldId id="285" r:id="rId5"/>
    <p:sldId id="322" r:id="rId6"/>
    <p:sldId id="299" r:id="rId7"/>
    <p:sldId id="336" r:id="rId8"/>
    <p:sldId id="321" r:id="rId9"/>
    <p:sldId id="323" r:id="rId10"/>
    <p:sldId id="337" r:id="rId11"/>
    <p:sldId id="338" r:id="rId12"/>
    <p:sldId id="339" r:id="rId13"/>
    <p:sldId id="340" r:id="rId14"/>
    <p:sldId id="343" r:id="rId15"/>
    <p:sldId id="341" r:id="rId16"/>
    <p:sldId id="342" r:id="rId17"/>
    <p:sldId id="344" r:id="rId18"/>
    <p:sldId id="345" r:id="rId19"/>
    <p:sldId id="348" r:id="rId20"/>
    <p:sldId id="347" r:id="rId21"/>
    <p:sldId id="350" r:id="rId22"/>
    <p:sldId id="351" r:id="rId23"/>
    <p:sldId id="353" r:id="rId24"/>
    <p:sldId id="352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7F"/>
    <a:srgbClr val="4B4B4B"/>
    <a:srgbClr val="969697"/>
    <a:srgbClr val="7D99BE"/>
    <a:srgbClr val="688FFF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209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45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753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3704" y="6563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61324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209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9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32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902C-1BBB-457C-AD65-A44429D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26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589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38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99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552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689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251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19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9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CB0E4-287C-4276-B2F0-E0877743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0F480D-F035-47BE-8AD2-8116B230BCF8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FBD2CE-F8DB-457E-B9EF-141384E713BC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0A9E26-7A6C-4674-B6C1-025FB8CBB6C7}"/>
              </a:ext>
            </a:extLst>
          </p:cNvPr>
          <p:cNvGrpSpPr/>
          <p:nvPr/>
        </p:nvGrpSpPr>
        <p:grpSpPr>
          <a:xfrm>
            <a:off x="-2238258" y="0"/>
            <a:ext cx="6876028" cy="6858000"/>
            <a:chOff x="-6136745" y="-1642242"/>
            <a:chExt cx="5570936" cy="555633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E0E4D48-9043-455D-ABDD-8BD7F55B99D6}"/>
                </a:ext>
              </a:extLst>
            </p:cNvPr>
            <p:cNvSpPr/>
            <p:nvPr/>
          </p:nvSpPr>
          <p:spPr>
            <a:xfrm>
              <a:off x="-6136745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9E8662B-56FF-4886-A97C-46AE781C7126}"/>
                </a:ext>
              </a:extLst>
            </p:cNvPr>
            <p:cNvSpPr/>
            <p:nvPr/>
          </p:nvSpPr>
          <p:spPr>
            <a:xfrm>
              <a:off x="-5996497" y="-146912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7FA5E-726D-449A-AA94-6CA68C44CA87}"/>
              </a:ext>
            </a:extLst>
          </p:cNvPr>
          <p:cNvSpPr txBox="1"/>
          <p:nvPr/>
        </p:nvSpPr>
        <p:spPr>
          <a:xfrm>
            <a:off x="4969038" y="2177152"/>
            <a:ext cx="673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ĐỒ ÁN TỐT NGHIỆP</a:t>
            </a:r>
            <a:endParaRPr lang="zh-CN" altLang="en-US" sz="54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iconfont-11910-5686862">
            <a:extLst>
              <a:ext uri="{FF2B5EF4-FFF2-40B4-BE49-F238E27FC236}">
                <a16:creationId xmlns:a16="http://schemas.microsoft.com/office/drawing/2014/main" id="{723940F9-703E-4A08-811A-B9B3F69C2D6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confont-1054-809968">
            <a:extLst>
              <a:ext uri="{FF2B5EF4-FFF2-40B4-BE49-F238E27FC236}">
                <a16:creationId xmlns:a16="http://schemas.microsoft.com/office/drawing/2014/main" id="{86232D54-77FB-4649-862A-4327B82A8F35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EB9E10-0A20-4A6D-9994-51D5A666BF13}"/>
              </a:ext>
            </a:extLst>
          </p:cNvPr>
          <p:cNvSpPr txBox="1"/>
          <p:nvPr/>
        </p:nvSpPr>
        <p:spPr>
          <a:xfrm>
            <a:off x="5125611" y="3299404"/>
            <a:ext cx="615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Xây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dựng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ứng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dụng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khiển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trang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trại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điện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thoại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A350EF-0FA5-4554-B1D8-B0781AD8E04E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183C-682E-4BBE-8E0B-A4E8C0EC537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87F2C1-5CAF-4E7E-9366-8917DE0226F8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18">
            <a:extLst>
              <a:ext uri="{FF2B5EF4-FFF2-40B4-BE49-F238E27FC236}">
                <a16:creationId xmlns:a16="http://schemas.microsoft.com/office/drawing/2014/main" id="{77C96E45-799B-B519-8EF9-A9C2FA2B2049}"/>
              </a:ext>
            </a:extLst>
          </p:cNvPr>
          <p:cNvSpPr txBox="1"/>
          <p:nvPr/>
        </p:nvSpPr>
        <p:spPr>
          <a:xfrm>
            <a:off x="4985926" y="4470529"/>
            <a:ext cx="6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Người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thực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: Nguyễn Quốc Duy</a:t>
            </a: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WPF - Windows Presentation Foundation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组合 1">
            <a:extLst>
              <a:ext uri="{FF2B5EF4-FFF2-40B4-BE49-F238E27FC236}">
                <a16:creationId xmlns:a16="http://schemas.microsoft.com/office/drawing/2014/main" id="{85A8B386-1042-62E0-1F96-A9079AE7A8ED}"/>
              </a:ext>
            </a:extLst>
          </p:cNvPr>
          <p:cNvGrpSpPr/>
          <p:nvPr/>
        </p:nvGrpSpPr>
        <p:grpSpPr>
          <a:xfrm>
            <a:off x="4281657" y="1830747"/>
            <a:ext cx="3563810" cy="3563810"/>
            <a:chOff x="4297153" y="1668544"/>
            <a:chExt cx="3563810" cy="3563810"/>
          </a:xfrm>
        </p:grpSpPr>
        <p:sp>
          <p:nvSpPr>
            <p:cNvPr id="51" name="ïŝľîďê">
              <a:extLst>
                <a:ext uri="{FF2B5EF4-FFF2-40B4-BE49-F238E27FC236}">
                  <a16:creationId xmlns:a16="http://schemas.microsoft.com/office/drawing/2014/main" id="{65546BBA-7573-6FE1-520C-F63AACE249F6}"/>
                </a:ext>
              </a:extLst>
            </p:cNvPr>
            <p:cNvSpPr/>
            <p:nvPr/>
          </p:nvSpPr>
          <p:spPr bwMode="auto">
            <a:xfrm>
              <a:off x="4583148" y="1954539"/>
              <a:ext cx="2991820" cy="2991821"/>
            </a:xfrm>
            <a:prstGeom prst="ellipse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2" name="iṧḷîďé">
              <a:extLst>
                <a:ext uri="{FF2B5EF4-FFF2-40B4-BE49-F238E27FC236}">
                  <a16:creationId xmlns:a16="http://schemas.microsoft.com/office/drawing/2014/main" id="{8BECCDE6-17D1-0D65-F0E6-4618488A48F0}"/>
                </a:ext>
              </a:extLst>
            </p:cNvPr>
            <p:cNvSpPr/>
            <p:nvPr/>
          </p:nvSpPr>
          <p:spPr>
            <a:xfrm rot="21127868" flipV="1">
              <a:off x="4297153" y="1668544"/>
              <a:ext cx="3563810" cy="3563810"/>
            </a:xfrm>
            <a:prstGeom prst="arc">
              <a:avLst>
                <a:gd name="adj1" fmla="val 17027755"/>
                <a:gd name="adj2" fmla="val 20549966"/>
              </a:avLst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3" name="îšḻíḓè">
              <a:extLst>
                <a:ext uri="{FF2B5EF4-FFF2-40B4-BE49-F238E27FC236}">
                  <a16:creationId xmlns:a16="http://schemas.microsoft.com/office/drawing/2014/main" id="{989F0B73-4329-D1D4-6D09-43FA695ED559}"/>
                </a:ext>
              </a:extLst>
            </p:cNvPr>
            <p:cNvSpPr/>
            <p:nvPr/>
          </p:nvSpPr>
          <p:spPr>
            <a:xfrm rot="14827868" flipV="1">
              <a:off x="4297153" y="1668544"/>
              <a:ext cx="3563810" cy="3563810"/>
            </a:xfrm>
            <a:prstGeom prst="arc">
              <a:avLst>
                <a:gd name="adj1" fmla="val 15286709"/>
                <a:gd name="adj2" fmla="val 3627926"/>
              </a:avLst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íşḻîďè">
            <a:extLst>
              <a:ext uri="{FF2B5EF4-FFF2-40B4-BE49-F238E27FC236}">
                <a16:creationId xmlns:a16="http://schemas.microsoft.com/office/drawing/2014/main" id="{45539AC3-E50F-BE65-9B35-77FEBE9644F7}"/>
              </a:ext>
            </a:extLst>
          </p:cNvPr>
          <p:cNvSpPr/>
          <p:nvPr/>
        </p:nvSpPr>
        <p:spPr>
          <a:xfrm>
            <a:off x="3389957" y="2101427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5" name="îṧlíḍe">
            <a:extLst>
              <a:ext uri="{FF2B5EF4-FFF2-40B4-BE49-F238E27FC236}">
                <a16:creationId xmlns:a16="http://schemas.microsoft.com/office/drawing/2014/main" id="{15CC0B26-14F3-E526-8B45-156ADAA16D9E}"/>
              </a:ext>
            </a:extLst>
          </p:cNvPr>
          <p:cNvSpPr/>
          <p:nvPr/>
        </p:nvSpPr>
        <p:spPr>
          <a:xfrm>
            <a:off x="3389957" y="4164419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6" name="ïṥļîďê">
            <a:extLst>
              <a:ext uri="{FF2B5EF4-FFF2-40B4-BE49-F238E27FC236}">
                <a16:creationId xmlns:a16="http://schemas.microsoft.com/office/drawing/2014/main" id="{8B89492C-4130-D68D-CB11-9ED3D5D86B32}"/>
              </a:ext>
            </a:extLst>
          </p:cNvPr>
          <p:cNvSpPr/>
          <p:nvPr/>
        </p:nvSpPr>
        <p:spPr>
          <a:xfrm>
            <a:off x="8200420" y="2101427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7" name="îsľïdè">
            <a:extLst>
              <a:ext uri="{FF2B5EF4-FFF2-40B4-BE49-F238E27FC236}">
                <a16:creationId xmlns:a16="http://schemas.microsoft.com/office/drawing/2014/main" id="{1CC04421-5C40-F9F0-FACA-8146E4FF2199}"/>
              </a:ext>
            </a:extLst>
          </p:cNvPr>
          <p:cNvSpPr/>
          <p:nvPr/>
        </p:nvSpPr>
        <p:spPr>
          <a:xfrm>
            <a:off x="8200420" y="4164419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58" name="直接连接符 12">
            <a:extLst>
              <a:ext uri="{FF2B5EF4-FFF2-40B4-BE49-F238E27FC236}">
                <a16:creationId xmlns:a16="http://schemas.microsoft.com/office/drawing/2014/main" id="{2F8E5438-6672-7B5F-B2E1-11C2D7717603}"/>
              </a:ext>
            </a:extLst>
          </p:cNvPr>
          <p:cNvCxnSpPr/>
          <p:nvPr/>
        </p:nvCxnSpPr>
        <p:spPr>
          <a:xfrm>
            <a:off x="508570" y="3791471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3">
            <a:extLst>
              <a:ext uri="{FF2B5EF4-FFF2-40B4-BE49-F238E27FC236}">
                <a16:creationId xmlns:a16="http://schemas.microsoft.com/office/drawing/2014/main" id="{62CE76FA-AC38-FCDA-FD7B-1BF164B8B6BF}"/>
              </a:ext>
            </a:extLst>
          </p:cNvPr>
          <p:cNvSpPr txBox="1"/>
          <p:nvPr/>
        </p:nvSpPr>
        <p:spPr>
          <a:xfrm>
            <a:off x="482488" y="2116742"/>
            <a:ext cx="2676273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WPF là một công nghệ của Microsoft được sử dụng để xây dựng ứng dụng máy tính trên nền tảng Windows.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0" name="文本框 15">
            <a:extLst>
              <a:ext uri="{FF2B5EF4-FFF2-40B4-BE49-F238E27FC236}">
                <a16:creationId xmlns:a16="http://schemas.microsoft.com/office/drawing/2014/main" id="{4F8AA477-72CE-7A2A-0395-49A39F18328E}"/>
              </a:ext>
            </a:extLst>
          </p:cNvPr>
          <p:cNvSpPr txBox="1"/>
          <p:nvPr/>
        </p:nvSpPr>
        <p:spPr>
          <a:xfrm>
            <a:off x="470175" y="4164419"/>
            <a:ext cx="2676273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Cung cấp được một nền tảng thống nhất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g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iúp người lập trình và người thiết kế giao diện làm việc cùng nhau 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cxnSp>
        <p:nvCxnSpPr>
          <p:cNvPr id="61" name="直接连接符 17">
            <a:extLst>
              <a:ext uri="{FF2B5EF4-FFF2-40B4-BE49-F238E27FC236}">
                <a16:creationId xmlns:a16="http://schemas.microsoft.com/office/drawing/2014/main" id="{610F1899-042C-8383-CB76-902B9BFAED4F}"/>
              </a:ext>
            </a:extLst>
          </p:cNvPr>
          <p:cNvCxnSpPr/>
          <p:nvPr/>
        </p:nvCxnSpPr>
        <p:spPr>
          <a:xfrm>
            <a:off x="8200420" y="3680470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8">
            <a:extLst>
              <a:ext uri="{FF2B5EF4-FFF2-40B4-BE49-F238E27FC236}">
                <a16:creationId xmlns:a16="http://schemas.microsoft.com/office/drawing/2014/main" id="{C298C6D4-178B-ECE0-2833-4EC0652E7ACC}"/>
              </a:ext>
            </a:extLst>
          </p:cNvPr>
          <p:cNvSpPr txBox="1"/>
          <p:nvPr/>
        </p:nvSpPr>
        <p:spPr>
          <a:xfrm>
            <a:off x="8654841" y="1954539"/>
            <a:ext cx="267627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hân tách giữa giao diện người dùng và logic ứng dụng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3" name="文本框 20">
            <a:extLst>
              <a:ext uri="{FF2B5EF4-FFF2-40B4-BE49-F238E27FC236}">
                <a16:creationId xmlns:a16="http://schemas.microsoft.com/office/drawing/2014/main" id="{5DA2D7CD-1E0E-3404-6B47-88DDF819C0DE}"/>
              </a:ext>
            </a:extLst>
          </p:cNvPr>
          <p:cNvSpPr txBox="1"/>
          <p:nvPr/>
        </p:nvSpPr>
        <p:spPr>
          <a:xfrm>
            <a:off x="8639345" y="3995545"/>
            <a:ext cx="267627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Hỗ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trợ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việc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phát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triển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ứng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dụng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theo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mô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hình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MVVM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pic>
        <p:nvPicPr>
          <p:cNvPr id="88" name="Picture 87" descr="A white logo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A48C428-18FC-724E-935B-3BEF85648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60" y="1682968"/>
            <a:ext cx="4965079" cy="3492063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1282A45-E0E5-3C9B-9939-0CA2B6F3A2F5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10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MVVM – (Model - View –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ViewModel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) 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îṡliḑe">
            <a:extLst>
              <a:ext uri="{FF2B5EF4-FFF2-40B4-BE49-F238E27FC236}">
                <a16:creationId xmlns:a16="http://schemas.microsoft.com/office/drawing/2014/main" id="{A29077E6-745F-E207-42A3-A02F87C34BC4}"/>
              </a:ext>
            </a:extLst>
          </p:cNvPr>
          <p:cNvSpPr/>
          <p:nvPr/>
        </p:nvSpPr>
        <p:spPr>
          <a:xfrm>
            <a:off x="1887016" y="3149572"/>
            <a:ext cx="858016" cy="2719202"/>
          </a:xfrm>
          <a:prstGeom prst="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5">
            <a:extLst>
              <a:ext uri="{FF2B5EF4-FFF2-40B4-BE49-F238E27FC236}">
                <a16:creationId xmlns:a16="http://schemas.microsoft.com/office/drawing/2014/main" id="{4FB0E52F-4A99-74DF-53B8-A1AE9A484AB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967493" y="3137186"/>
            <a:ext cx="5972577" cy="0"/>
          </a:xfrm>
          <a:prstGeom prst="line">
            <a:avLst/>
          </a:prstGeom>
          <a:ln w="19050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îsļiḓê">
            <a:extLst>
              <a:ext uri="{FF2B5EF4-FFF2-40B4-BE49-F238E27FC236}">
                <a16:creationId xmlns:a16="http://schemas.microsoft.com/office/drawing/2014/main" id="{F08B63E2-5230-5BEC-0D36-91F4557704A0}"/>
              </a:ext>
            </a:extLst>
          </p:cNvPr>
          <p:cNvSpPr/>
          <p:nvPr/>
        </p:nvSpPr>
        <p:spPr bwMode="auto">
          <a:xfrm>
            <a:off x="9940070" y="2844462"/>
            <a:ext cx="586146" cy="58544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5" name="ï$ļïḑé">
            <a:extLst>
              <a:ext uri="{FF2B5EF4-FFF2-40B4-BE49-F238E27FC236}">
                <a16:creationId xmlns:a16="http://schemas.microsoft.com/office/drawing/2014/main" id="{0AE7886A-623A-BA0A-1D29-DDECA02F01A0}"/>
              </a:ext>
            </a:extLst>
          </p:cNvPr>
          <p:cNvSpPr/>
          <p:nvPr/>
        </p:nvSpPr>
        <p:spPr bwMode="auto">
          <a:xfrm>
            <a:off x="10079981" y="2984744"/>
            <a:ext cx="306321" cy="304882"/>
          </a:xfrm>
          <a:custGeom>
            <a:avLst/>
            <a:gdLst>
              <a:gd name="connsiteX0" fmla="*/ 262525 w 338138"/>
              <a:gd name="connsiteY0" fmla="*/ 84138 h 336551"/>
              <a:gd name="connsiteX1" fmla="*/ 314260 w 338138"/>
              <a:gd name="connsiteY1" fmla="*/ 84138 h 336551"/>
              <a:gd name="connsiteX2" fmla="*/ 338138 w 338138"/>
              <a:gd name="connsiteY2" fmla="*/ 107802 h 336551"/>
              <a:gd name="connsiteX3" fmla="*/ 338138 w 338138"/>
              <a:gd name="connsiteY3" fmla="*/ 191940 h 336551"/>
              <a:gd name="connsiteX4" fmla="*/ 314260 w 338138"/>
              <a:gd name="connsiteY4" fmla="*/ 216918 h 336551"/>
              <a:gd name="connsiteX5" fmla="*/ 314260 w 338138"/>
              <a:gd name="connsiteY5" fmla="*/ 336551 h 336551"/>
              <a:gd name="connsiteX6" fmla="*/ 241300 w 338138"/>
              <a:gd name="connsiteY6" fmla="*/ 336551 h 336551"/>
              <a:gd name="connsiteX7" fmla="*/ 241300 w 338138"/>
              <a:gd name="connsiteY7" fmla="*/ 240582 h 336551"/>
              <a:gd name="connsiteX8" fmla="*/ 265178 w 338138"/>
              <a:gd name="connsiteY8" fmla="*/ 216918 h 336551"/>
              <a:gd name="connsiteX9" fmla="*/ 265178 w 338138"/>
              <a:gd name="connsiteY9" fmla="*/ 95970 h 336551"/>
              <a:gd name="connsiteX10" fmla="*/ 262525 w 338138"/>
              <a:gd name="connsiteY10" fmla="*/ 84138 h 336551"/>
              <a:gd name="connsiteX11" fmla="*/ 120477 w 338138"/>
              <a:gd name="connsiteY11" fmla="*/ 84138 h 336551"/>
              <a:gd name="connsiteX12" fmla="*/ 217661 w 338138"/>
              <a:gd name="connsiteY12" fmla="*/ 84138 h 336551"/>
              <a:gd name="connsiteX13" fmla="*/ 241300 w 338138"/>
              <a:gd name="connsiteY13" fmla="*/ 107802 h 336551"/>
              <a:gd name="connsiteX14" fmla="*/ 241300 w 338138"/>
              <a:gd name="connsiteY14" fmla="*/ 191940 h 336551"/>
              <a:gd name="connsiteX15" fmla="*/ 217661 w 338138"/>
              <a:gd name="connsiteY15" fmla="*/ 216918 h 336551"/>
              <a:gd name="connsiteX16" fmla="*/ 217661 w 338138"/>
              <a:gd name="connsiteY16" fmla="*/ 336551 h 336551"/>
              <a:gd name="connsiteX17" fmla="*/ 120477 w 338138"/>
              <a:gd name="connsiteY17" fmla="*/ 336551 h 336551"/>
              <a:gd name="connsiteX18" fmla="*/ 120477 w 338138"/>
              <a:gd name="connsiteY18" fmla="*/ 216918 h 336551"/>
              <a:gd name="connsiteX19" fmla="*/ 96837 w 338138"/>
              <a:gd name="connsiteY19" fmla="*/ 191940 h 336551"/>
              <a:gd name="connsiteX20" fmla="*/ 96837 w 338138"/>
              <a:gd name="connsiteY20" fmla="*/ 107802 h 336551"/>
              <a:gd name="connsiteX21" fmla="*/ 120477 w 338138"/>
              <a:gd name="connsiteY21" fmla="*/ 84138 h 336551"/>
              <a:gd name="connsiteX22" fmla="*/ 23878 w 338138"/>
              <a:gd name="connsiteY22" fmla="*/ 84138 h 336551"/>
              <a:gd name="connsiteX23" fmla="*/ 75613 w 338138"/>
              <a:gd name="connsiteY23" fmla="*/ 84138 h 336551"/>
              <a:gd name="connsiteX24" fmla="*/ 72960 w 338138"/>
              <a:gd name="connsiteY24" fmla="*/ 95970 h 336551"/>
              <a:gd name="connsiteX25" fmla="*/ 72960 w 338138"/>
              <a:gd name="connsiteY25" fmla="*/ 216918 h 336551"/>
              <a:gd name="connsiteX26" fmla="*/ 96838 w 338138"/>
              <a:gd name="connsiteY26" fmla="*/ 240582 h 336551"/>
              <a:gd name="connsiteX27" fmla="*/ 96838 w 338138"/>
              <a:gd name="connsiteY27" fmla="*/ 336551 h 336551"/>
              <a:gd name="connsiteX28" fmla="*/ 23878 w 338138"/>
              <a:gd name="connsiteY28" fmla="*/ 336551 h 336551"/>
              <a:gd name="connsiteX29" fmla="*/ 23878 w 338138"/>
              <a:gd name="connsiteY29" fmla="*/ 216918 h 336551"/>
              <a:gd name="connsiteX30" fmla="*/ 0 w 338138"/>
              <a:gd name="connsiteY30" fmla="*/ 191940 h 336551"/>
              <a:gd name="connsiteX31" fmla="*/ 0 w 338138"/>
              <a:gd name="connsiteY31" fmla="*/ 107802 h 336551"/>
              <a:gd name="connsiteX32" fmla="*/ 23878 w 338138"/>
              <a:gd name="connsiteY32" fmla="*/ 84138 h 336551"/>
              <a:gd name="connsiteX33" fmla="*/ 265257 w 338138"/>
              <a:gd name="connsiteY33" fmla="*/ 0 h 336551"/>
              <a:gd name="connsiteX34" fmla="*/ 301625 w 338138"/>
              <a:gd name="connsiteY34" fmla="*/ 35069 h 336551"/>
              <a:gd name="connsiteX35" fmla="*/ 265257 w 338138"/>
              <a:gd name="connsiteY35" fmla="*/ 71438 h 336551"/>
              <a:gd name="connsiteX36" fmla="*/ 248371 w 338138"/>
              <a:gd name="connsiteY36" fmla="*/ 66242 h 336551"/>
              <a:gd name="connsiteX37" fmla="*/ 245774 w 338138"/>
              <a:gd name="connsiteY37" fmla="*/ 64944 h 336551"/>
              <a:gd name="connsiteX38" fmla="*/ 230187 w 338138"/>
              <a:gd name="connsiteY38" fmla="*/ 35069 h 336551"/>
              <a:gd name="connsiteX39" fmla="*/ 265257 w 338138"/>
              <a:gd name="connsiteY39" fmla="*/ 0 h 336551"/>
              <a:gd name="connsiteX40" fmla="*/ 169069 w 338138"/>
              <a:gd name="connsiteY40" fmla="*/ 0 h 336551"/>
              <a:gd name="connsiteX41" fmla="*/ 204788 w 338138"/>
              <a:gd name="connsiteY41" fmla="*/ 35719 h 336551"/>
              <a:gd name="connsiteX42" fmla="*/ 169069 w 338138"/>
              <a:gd name="connsiteY42" fmla="*/ 71438 h 336551"/>
              <a:gd name="connsiteX43" fmla="*/ 133350 w 338138"/>
              <a:gd name="connsiteY43" fmla="*/ 35719 h 336551"/>
              <a:gd name="connsiteX44" fmla="*/ 169069 w 338138"/>
              <a:gd name="connsiteY44" fmla="*/ 0 h 336551"/>
              <a:gd name="connsiteX45" fmla="*/ 72880 w 338138"/>
              <a:gd name="connsiteY45" fmla="*/ 0 h 336551"/>
              <a:gd name="connsiteX46" fmla="*/ 107950 w 338138"/>
              <a:gd name="connsiteY46" fmla="*/ 35069 h 336551"/>
              <a:gd name="connsiteX47" fmla="*/ 92363 w 338138"/>
              <a:gd name="connsiteY47" fmla="*/ 64944 h 336551"/>
              <a:gd name="connsiteX48" fmla="*/ 89766 w 338138"/>
              <a:gd name="connsiteY48" fmla="*/ 66242 h 336551"/>
              <a:gd name="connsiteX49" fmla="*/ 72880 w 338138"/>
              <a:gd name="connsiteY49" fmla="*/ 71438 h 336551"/>
              <a:gd name="connsiteX50" fmla="*/ 36512 w 338138"/>
              <a:gd name="connsiteY50" fmla="*/ 35069 h 336551"/>
              <a:gd name="connsiteX51" fmla="*/ 72880 w 338138"/>
              <a:gd name="connsiteY51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6551">
                <a:moveTo>
                  <a:pt x="262525" y="84138"/>
                </a:moveTo>
                <a:cubicBezTo>
                  <a:pt x="262525" y="84138"/>
                  <a:pt x="262525" y="84138"/>
                  <a:pt x="314260" y="84138"/>
                </a:cubicBezTo>
                <a:cubicBezTo>
                  <a:pt x="338138" y="84138"/>
                  <a:pt x="338138" y="107802"/>
                  <a:pt x="338138" y="107802"/>
                </a:cubicBezTo>
                <a:cubicBezTo>
                  <a:pt x="338138" y="107802"/>
                  <a:pt x="338138" y="107802"/>
                  <a:pt x="338138" y="191940"/>
                </a:cubicBezTo>
                <a:cubicBezTo>
                  <a:pt x="338138" y="216918"/>
                  <a:pt x="314260" y="216918"/>
                  <a:pt x="314260" y="216918"/>
                </a:cubicBezTo>
                <a:cubicBezTo>
                  <a:pt x="314260" y="216918"/>
                  <a:pt x="314260" y="216918"/>
                  <a:pt x="314260" y="336551"/>
                </a:cubicBezTo>
                <a:cubicBezTo>
                  <a:pt x="314260" y="336551"/>
                  <a:pt x="314260" y="336551"/>
                  <a:pt x="241300" y="336551"/>
                </a:cubicBezTo>
                <a:cubicBezTo>
                  <a:pt x="241300" y="336551"/>
                  <a:pt x="241300" y="336551"/>
                  <a:pt x="241300" y="240582"/>
                </a:cubicBezTo>
                <a:cubicBezTo>
                  <a:pt x="241300" y="240582"/>
                  <a:pt x="265178" y="240582"/>
                  <a:pt x="265178" y="216918"/>
                </a:cubicBezTo>
                <a:cubicBezTo>
                  <a:pt x="265178" y="216918"/>
                  <a:pt x="265178" y="216918"/>
                  <a:pt x="265178" y="95970"/>
                </a:cubicBezTo>
                <a:cubicBezTo>
                  <a:pt x="265178" y="95970"/>
                  <a:pt x="265178" y="90711"/>
                  <a:pt x="262525" y="84138"/>
                </a:cubicBezTo>
                <a:close/>
                <a:moveTo>
                  <a:pt x="120477" y="84138"/>
                </a:moveTo>
                <a:cubicBezTo>
                  <a:pt x="120477" y="84138"/>
                  <a:pt x="120477" y="84138"/>
                  <a:pt x="217661" y="84138"/>
                </a:cubicBezTo>
                <a:cubicBezTo>
                  <a:pt x="241300" y="84138"/>
                  <a:pt x="241300" y="107802"/>
                  <a:pt x="241300" y="107802"/>
                </a:cubicBezTo>
                <a:lnTo>
                  <a:pt x="241300" y="191940"/>
                </a:lnTo>
                <a:cubicBezTo>
                  <a:pt x="241300" y="216918"/>
                  <a:pt x="217661" y="216918"/>
                  <a:pt x="217661" y="216918"/>
                </a:cubicBezTo>
                <a:cubicBezTo>
                  <a:pt x="217661" y="216918"/>
                  <a:pt x="217661" y="216918"/>
                  <a:pt x="217661" y="336551"/>
                </a:cubicBezTo>
                <a:cubicBezTo>
                  <a:pt x="217661" y="336551"/>
                  <a:pt x="217661" y="336551"/>
                  <a:pt x="120477" y="336551"/>
                </a:cubicBezTo>
                <a:cubicBezTo>
                  <a:pt x="120477" y="336551"/>
                  <a:pt x="120477" y="336551"/>
                  <a:pt x="120477" y="216918"/>
                </a:cubicBezTo>
                <a:cubicBezTo>
                  <a:pt x="120477" y="216918"/>
                  <a:pt x="96837" y="216918"/>
                  <a:pt x="96837" y="191940"/>
                </a:cubicBezTo>
                <a:cubicBezTo>
                  <a:pt x="96837" y="191940"/>
                  <a:pt x="96837" y="191940"/>
                  <a:pt x="96837" y="107802"/>
                </a:cubicBezTo>
                <a:cubicBezTo>
                  <a:pt x="96837" y="84138"/>
                  <a:pt x="120477" y="84138"/>
                  <a:pt x="120477" y="84138"/>
                </a:cubicBezTo>
                <a:close/>
                <a:moveTo>
                  <a:pt x="23878" y="84138"/>
                </a:moveTo>
                <a:cubicBezTo>
                  <a:pt x="23878" y="84138"/>
                  <a:pt x="23878" y="84138"/>
                  <a:pt x="75613" y="84138"/>
                </a:cubicBezTo>
                <a:cubicBezTo>
                  <a:pt x="72960" y="90711"/>
                  <a:pt x="72960" y="95970"/>
                  <a:pt x="72960" y="95970"/>
                </a:cubicBezTo>
                <a:cubicBezTo>
                  <a:pt x="72960" y="95970"/>
                  <a:pt x="72960" y="95970"/>
                  <a:pt x="72960" y="216918"/>
                </a:cubicBezTo>
                <a:cubicBezTo>
                  <a:pt x="72960" y="240582"/>
                  <a:pt x="96838" y="240582"/>
                  <a:pt x="96838" y="240582"/>
                </a:cubicBezTo>
                <a:cubicBezTo>
                  <a:pt x="96838" y="240582"/>
                  <a:pt x="96838" y="240582"/>
                  <a:pt x="96838" y="336551"/>
                </a:cubicBezTo>
                <a:cubicBezTo>
                  <a:pt x="96838" y="336551"/>
                  <a:pt x="96838" y="336551"/>
                  <a:pt x="23878" y="336551"/>
                </a:cubicBezTo>
                <a:cubicBezTo>
                  <a:pt x="23878" y="336551"/>
                  <a:pt x="23878" y="336551"/>
                  <a:pt x="23878" y="216918"/>
                </a:cubicBezTo>
                <a:cubicBezTo>
                  <a:pt x="23878" y="216918"/>
                  <a:pt x="0" y="216918"/>
                  <a:pt x="0" y="191940"/>
                </a:cubicBezTo>
                <a:cubicBezTo>
                  <a:pt x="0" y="191940"/>
                  <a:pt x="0" y="191940"/>
                  <a:pt x="0" y="107802"/>
                </a:cubicBezTo>
                <a:cubicBezTo>
                  <a:pt x="0" y="84138"/>
                  <a:pt x="23878" y="84138"/>
                  <a:pt x="23878" y="84138"/>
                </a:cubicBezTo>
                <a:close/>
                <a:moveTo>
                  <a:pt x="265257" y="0"/>
                </a:moveTo>
                <a:cubicBezTo>
                  <a:pt x="284740" y="0"/>
                  <a:pt x="301625" y="15586"/>
                  <a:pt x="301625" y="35069"/>
                </a:cubicBezTo>
                <a:cubicBezTo>
                  <a:pt x="301625" y="55851"/>
                  <a:pt x="284740" y="71438"/>
                  <a:pt x="265257" y="71438"/>
                </a:cubicBezTo>
                <a:cubicBezTo>
                  <a:pt x="258762" y="71438"/>
                  <a:pt x="253567" y="70139"/>
                  <a:pt x="248371" y="66242"/>
                </a:cubicBezTo>
                <a:cubicBezTo>
                  <a:pt x="248371" y="66242"/>
                  <a:pt x="247072" y="66242"/>
                  <a:pt x="245774" y="64944"/>
                </a:cubicBezTo>
                <a:cubicBezTo>
                  <a:pt x="236681" y="59748"/>
                  <a:pt x="230187" y="48058"/>
                  <a:pt x="230187" y="35069"/>
                </a:cubicBezTo>
                <a:cubicBezTo>
                  <a:pt x="230187" y="15586"/>
                  <a:pt x="245774" y="0"/>
                  <a:pt x="265257" y="0"/>
                </a:cubicBezTo>
                <a:close/>
                <a:moveTo>
                  <a:pt x="169069" y="0"/>
                </a:moveTo>
                <a:cubicBezTo>
                  <a:pt x="188796" y="0"/>
                  <a:pt x="204788" y="15992"/>
                  <a:pt x="204788" y="35719"/>
                </a:cubicBezTo>
                <a:cubicBezTo>
                  <a:pt x="204788" y="55446"/>
                  <a:pt x="188796" y="71438"/>
                  <a:pt x="169069" y="71438"/>
                </a:cubicBezTo>
                <a:cubicBezTo>
                  <a:pt x="149342" y="71438"/>
                  <a:pt x="133350" y="55446"/>
                  <a:pt x="133350" y="35719"/>
                </a:cubicBezTo>
                <a:cubicBezTo>
                  <a:pt x="133350" y="15992"/>
                  <a:pt x="149342" y="0"/>
                  <a:pt x="169069" y="0"/>
                </a:cubicBezTo>
                <a:close/>
                <a:moveTo>
                  <a:pt x="72880" y="0"/>
                </a:moveTo>
                <a:cubicBezTo>
                  <a:pt x="92363" y="0"/>
                  <a:pt x="107950" y="15586"/>
                  <a:pt x="107950" y="35069"/>
                </a:cubicBezTo>
                <a:cubicBezTo>
                  <a:pt x="107950" y="48058"/>
                  <a:pt x="101456" y="59748"/>
                  <a:pt x="92363" y="64944"/>
                </a:cubicBezTo>
                <a:cubicBezTo>
                  <a:pt x="91065" y="66242"/>
                  <a:pt x="89766" y="66242"/>
                  <a:pt x="89766" y="66242"/>
                </a:cubicBezTo>
                <a:cubicBezTo>
                  <a:pt x="84570" y="70139"/>
                  <a:pt x="79375" y="71438"/>
                  <a:pt x="72880" y="71438"/>
                </a:cubicBezTo>
                <a:cubicBezTo>
                  <a:pt x="53397" y="71438"/>
                  <a:pt x="36512" y="55851"/>
                  <a:pt x="36512" y="35069"/>
                </a:cubicBezTo>
                <a:cubicBezTo>
                  <a:pt x="36512" y="15586"/>
                  <a:pt x="53397" y="0"/>
                  <a:pt x="728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4B0F20-57FC-1212-915F-4DCA9A3E998C}"/>
              </a:ext>
            </a:extLst>
          </p:cNvPr>
          <p:cNvGrpSpPr/>
          <p:nvPr/>
        </p:nvGrpSpPr>
        <p:grpSpPr>
          <a:xfrm>
            <a:off x="3549555" y="3149572"/>
            <a:ext cx="6530426" cy="789960"/>
            <a:chOff x="3493570" y="3370057"/>
            <a:chExt cx="5238200" cy="789960"/>
          </a:xfrm>
        </p:grpSpPr>
        <p:sp>
          <p:nvSpPr>
            <p:cNvPr id="8" name="îS1îḑé">
              <a:extLst>
                <a:ext uri="{FF2B5EF4-FFF2-40B4-BE49-F238E27FC236}">
                  <a16:creationId xmlns:a16="http://schemas.microsoft.com/office/drawing/2014/main" id="{A0463BCE-84CF-9638-0141-50B197576BDD}"/>
                </a:ext>
              </a:extLst>
            </p:cNvPr>
            <p:cNvSpPr/>
            <p:nvPr/>
          </p:nvSpPr>
          <p:spPr>
            <a:xfrm>
              <a:off x="3493570" y="3682085"/>
              <a:ext cx="281160" cy="280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E477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square" lIns="91440" tIns="45720" rIns="91440" bIns="45720">
              <a:normAutofit fontScale="8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9" name="ïṡḻïdè">
              <a:extLst>
                <a:ext uri="{FF2B5EF4-FFF2-40B4-BE49-F238E27FC236}">
                  <a16:creationId xmlns:a16="http://schemas.microsoft.com/office/drawing/2014/main" id="{1D1EE75F-2F0D-CBFB-9247-156E2D0B226F}"/>
                </a:ext>
              </a:extLst>
            </p:cNvPr>
            <p:cNvSpPr/>
            <p:nvPr/>
          </p:nvSpPr>
          <p:spPr bwMode="auto">
            <a:xfrm>
              <a:off x="3525891" y="3609430"/>
              <a:ext cx="339373" cy="312754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solidFill>
              <a:srgbClr val="0E477F"/>
            </a:solidFill>
            <a:ln w="19050">
              <a:solidFill>
                <a:srgbClr val="0E477F"/>
              </a:solidFill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32" name="文本框 25">
              <a:extLst>
                <a:ext uri="{FF2B5EF4-FFF2-40B4-BE49-F238E27FC236}">
                  <a16:creationId xmlns:a16="http://schemas.microsoft.com/office/drawing/2014/main" id="{C3BA7083-734D-CFD8-6304-61C6F7498D3B}"/>
                </a:ext>
              </a:extLst>
            </p:cNvPr>
            <p:cNvSpPr txBox="1"/>
            <p:nvPr/>
          </p:nvSpPr>
          <p:spPr>
            <a:xfrm>
              <a:off x="4058192" y="3370057"/>
              <a:ext cx="4673578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Model: Là đại diện cho dữ liệu của ứng dụng, được định nghĩa trong lớp Model.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DCB5C8-64F4-D6E9-671F-E19321A3457E}"/>
              </a:ext>
            </a:extLst>
          </p:cNvPr>
          <p:cNvGrpSpPr/>
          <p:nvPr/>
        </p:nvGrpSpPr>
        <p:grpSpPr>
          <a:xfrm>
            <a:off x="3549555" y="4905980"/>
            <a:ext cx="6530426" cy="789960"/>
            <a:chOff x="3493570" y="5093480"/>
            <a:chExt cx="5238200" cy="789960"/>
          </a:xfrm>
        </p:grpSpPr>
        <p:sp>
          <p:nvSpPr>
            <p:cNvPr id="15" name="isľïḋê">
              <a:extLst>
                <a:ext uri="{FF2B5EF4-FFF2-40B4-BE49-F238E27FC236}">
                  <a16:creationId xmlns:a16="http://schemas.microsoft.com/office/drawing/2014/main" id="{1FDE4778-5BC5-5E32-39EB-18D8D689B69F}"/>
                </a:ext>
              </a:extLst>
            </p:cNvPr>
            <p:cNvSpPr/>
            <p:nvPr/>
          </p:nvSpPr>
          <p:spPr>
            <a:xfrm>
              <a:off x="3493570" y="5422235"/>
              <a:ext cx="281160" cy="280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E477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square" lIns="91440" tIns="45720" rIns="91440" bIns="45720">
              <a:normAutofit fontScale="8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16" name="isļiďe">
              <a:extLst>
                <a:ext uri="{FF2B5EF4-FFF2-40B4-BE49-F238E27FC236}">
                  <a16:creationId xmlns:a16="http://schemas.microsoft.com/office/drawing/2014/main" id="{B03989F5-0669-2BAD-5E43-ABD2A79C6F51}"/>
                </a:ext>
              </a:extLst>
            </p:cNvPr>
            <p:cNvSpPr/>
            <p:nvPr/>
          </p:nvSpPr>
          <p:spPr bwMode="auto">
            <a:xfrm>
              <a:off x="3525891" y="5349580"/>
              <a:ext cx="339373" cy="312754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solidFill>
              <a:srgbClr val="0E477F"/>
            </a:solidFill>
            <a:ln w="19050">
              <a:solidFill>
                <a:srgbClr val="0E477F"/>
              </a:solidFill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33" name="文本框 30">
              <a:extLst>
                <a:ext uri="{FF2B5EF4-FFF2-40B4-BE49-F238E27FC236}">
                  <a16:creationId xmlns:a16="http://schemas.microsoft.com/office/drawing/2014/main" id="{8A5690AA-705A-F32E-D7B4-930EBC458B35}"/>
                </a:ext>
              </a:extLst>
            </p:cNvPr>
            <p:cNvSpPr txBox="1"/>
            <p:nvPr/>
          </p:nvSpPr>
          <p:spPr>
            <a:xfrm>
              <a:off x="4058192" y="5093480"/>
              <a:ext cx="4673578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ViewModel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lớp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trung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gian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giữa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Model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View,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thực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hiện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xử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lý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logic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ứng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dụng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,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lấy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dữ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liệu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Model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cung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cấp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cho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View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để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hiển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. 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37" name="íśḷïḍe">
            <a:extLst>
              <a:ext uri="{FF2B5EF4-FFF2-40B4-BE49-F238E27FC236}">
                <a16:creationId xmlns:a16="http://schemas.microsoft.com/office/drawing/2014/main" id="{C9A6F43D-18CE-DFB9-CE2A-CE4E562F9E08}"/>
              </a:ext>
            </a:extLst>
          </p:cNvPr>
          <p:cNvSpPr/>
          <p:nvPr/>
        </p:nvSpPr>
        <p:spPr bwMode="auto">
          <a:xfrm>
            <a:off x="2138826" y="3394309"/>
            <a:ext cx="354396" cy="354396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íśḷïḍe">
            <a:extLst>
              <a:ext uri="{FF2B5EF4-FFF2-40B4-BE49-F238E27FC236}">
                <a16:creationId xmlns:a16="http://schemas.microsoft.com/office/drawing/2014/main" id="{1E60DAA2-5F81-B10E-E443-132A3FE5F45E}"/>
              </a:ext>
            </a:extLst>
          </p:cNvPr>
          <p:cNvSpPr/>
          <p:nvPr/>
        </p:nvSpPr>
        <p:spPr bwMode="auto">
          <a:xfrm>
            <a:off x="2138826" y="4314101"/>
            <a:ext cx="354396" cy="354396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C9F8CF-DB47-003F-6997-300155D798F6}"/>
              </a:ext>
            </a:extLst>
          </p:cNvPr>
          <p:cNvGrpSpPr/>
          <p:nvPr/>
        </p:nvGrpSpPr>
        <p:grpSpPr>
          <a:xfrm>
            <a:off x="3549555" y="4027776"/>
            <a:ext cx="6530426" cy="789960"/>
            <a:chOff x="3493570" y="3370057"/>
            <a:chExt cx="5238200" cy="789960"/>
          </a:xfrm>
        </p:grpSpPr>
        <p:sp>
          <p:nvSpPr>
            <p:cNvPr id="43" name="îS1îḑé">
              <a:extLst>
                <a:ext uri="{FF2B5EF4-FFF2-40B4-BE49-F238E27FC236}">
                  <a16:creationId xmlns:a16="http://schemas.microsoft.com/office/drawing/2014/main" id="{174D5456-3120-E54A-65F3-C702A3CD479E}"/>
                </a:ext>
              </a:extLst>
            </p:cNvPr>
            <p:cNvSpPr/>
            <p:nvPr/>
          </p:nvSpPr>
          <p:spPr>
            <a:xfrm>
              <a:off x="3493570" y="3682085"/>
              <a:ext cx="281160" cy="280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E477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square" lIns="91440" tIns="45720" rIns="91440" bIns="45720">
              <a:normAutofit fontScale="8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44" name="ïṡḻïdè">
              <a:extLst>
                <a:ext uri="{FF2B5EF4-FFF2-40B4-BE49-F238E27FC236}">
                  <a16:creationId xmlns:a16="http://schemas.microsoft.com/office/drawing/2014/main" id="{DA64661C-2C39-8151-7394-3F9DE56364C6}"/>
                </a:ext>
              </a:extLst>
            </p:cNvPr>
            <p:cNvSpPr/>
            <p:nvPr/>
          </p:nvSpPr>
          <p:spPr bwMode="auto">
            <a:xfrm>
              <a:off x="3525891" y="3609430"/>
              <a:ext cx="339373" cy="312754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solidFill>
              <a:srgbClr val="0E477F"/>
            </a:solidFill>
            <a:ln w="19050">
              <a:solidFill>
                <a:srgbClr val="0E477F"/>
              </a:solidFill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45" name="文本框 25">
              <a:extLst>
                <a:ext uri="{FF2B5EF4-FFF2-40B4-BE49-F238E27FC236}">
                  <a16:creationId xmlns:a16="http://schemas.microsoft.com/office/drawing/2014/main" id="{6CEAE861-68E6-6984-5077-5DAC64A49046}"/>
                </a:ext>
              </a:extLst>
            </p:cNvPr>
            <p:cNvSpPr txBox="1"/>
            <p:nvPr/>
          </p:nvSpPr>
          <p:spPr>
            <a:xfrm>
              <a:off x="4058192" y="3370057"/>
              <a:ext cx="4673578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View: Là phần giao diện người dùng, hiển thị dữ liệu và tương tác với người dùng, được định nghĩa trong lớp View.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46" name="íśḷïḍe">
            <a:extLst>
              <a:ext uri="{FF2B5EF4-FFF2-40B4-BE49-F238E27FC236}">
                <a16:creationId xmlns:a16="http://schemas.microsoft.com/office/drawing/2014/main" id="{0317DE4A-C27A-373F-0C72-42A1308A9552}"/>
              </a:ext>
            </a:extLst>
          </p:cNvPr>
          <p:cNvSpPr/>
          <p:nvPr/>
        </p:nvSpPr>
        <p:spPr bwMode="auto">
          <a:xfrm>
            <a:off x="2138826" y="5162080"/>
            <a:ext cx="354396" cy="354396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0" name="文本框 24">
            <a:extLst>
              <a:ext uri="{FF2B5EF4-FFF2-40B4-BE49-F238E27FC236}">
                <a16:creationId xmlns:a16="http://schemas.microsoft.com/office/drawing/2014/main" id="{6D28887B-438E-A585-9442-55980D73B6C9}"/>
              </a:ext>
            </a:extLst>
          </p:cNvPr>
          <p:cNvSpPr txBox="1"/>
          <p:nvPr/>
        </p:nvSpPr>
        <p:spPr>
          <a:xfrm>
            <a:off x="1780422" y="1450674"/>
            <a:ext cx="8529904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Mô hình MVVM (Model-View-ViewModel) là một mô hình kiến trúc phần mềm được sử dụng trong phát triển ứng dụng desktop và mobile.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51" name="文本框 24">
            <a:extLst>
              <a:ext uri="{FF2B5EF4-FFF2-40B4-BE49-F238E27FC236}">
                <a16:creationId xmlns:a16="http://schemas.microsoft.com/office/drawing/2014/main" id="{B4E0BF55-5D13-677C-8AEF-8139E051ACFD}"/>
              </a:ext>
            </a:extLst>
          </p:cNvPr>
          <p:cNvSpPr txBox="1"/>
          <p:nvPr/>
        </p:nvSpPr>
        <p:spPr>
          <a:xfrm>
            <a:off x="1780422" y="2263615"/>
            <a:ext cx="852990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Các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thành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phần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của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MVVM: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A43BD5-4033-1DE9-1089-CCB79F35707D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26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ADB - Android Debug Bridge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73A09-C9B7-B1B2-C279-B1A537763E45}"/>
              </a:ext>
            </a:extLst>
          </p:cNvPr>
          <p:cNvSpPr txBox="1"/>
          <p:nvPr/>
        </p:nvSpPr>
        <p:spPr>
          <a:xfrm>
            <a:off x="1630680" y="1467396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ADB (Android Debug Bridge)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là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một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công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cụ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dòng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lệnh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Android SDK (Software Development Kit),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phép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nhà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phát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triển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kết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nối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và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quản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lý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thiết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bị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Android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từ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máy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tính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004B0A-03A9-FBF0-E149-AAE8AC3FCE31}"/>
              </a:ext>
            </a:extLst>
          </p:cNvPr>
          <p:cNvGrpSpPr/>
          <p:nvPr/>
        </p:nvGrpSpPr>
        <p:grpSpPr>
          <a:xfrm>
            <a:off x="1631061" y="2949871"/>
            <a:ext cx="4621414" cy="803545"/>
            <a:chOff x="1630681" y="2319660"/>
            <a:chExt cx="4621414" cy="803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057BC5-924D-015F-9250-513DE3850A08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33" name="ïSlíḍê">
                <a:extLst>
                  <a:ext uri="{FF2B5EF4-FFF2-40B4-BE49-F238E27FC236}">
                    <a16:creationId xmlns:a16="http://schemas.microsoft.com/office/drawing/2014/main" id="{7AD2182E-CCBB-76DA-EB97-8D4888ED523B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6" name="îṩľiḑé">
                <a:extLst>
                  <a:ext uri="{FF2B5EF4-FFF2-40B4-BE49-F238E27FC236}">
                    <a16:creationId xmlns:a16="http://schemas.microsoft.com/office/drawing/2014/main" id="{EE1E991D-E941-59BD-CF9D-90F4D335E883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41" name="直接连接符 5">
              <a:extLst>
                <a:ext uri="{FF2B5EF4-FFF2-40B4-BE49-F238E27FC236}">
                  <a16:creationId xmlns:a16="http://schemas.microsoft.com/office/drawing/2014/main" id="{BAD9F044-ABB4-6F8D-5FCC-1878F1529B3B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22">
              <a:extLst>
                <a:ext uri="{FF2B5EF4-FFF2-40B4-BE49-F238E27FC236}">
                  <a16:creationId xmlns:a16="http://schemas.microsoft.com/office/drawing/2014/main" id="{7B74A32C-C762-3712-9C44-3A74A5FCA5C7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nối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với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 qua USB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6A88F05-1AA4-0840-E068-62CE0887CD9C}"/>
              </a:ext>
            </a:extLst>
          </p:cNvPr>
          <p:cNvSpPr txBox="1"/>
          <p:nvPr/>
        </p:nvSpPr>
        <p:spPr>
          <a:xfrm>
            <a:off x="1630680" y="2283374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tính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năng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của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ADB: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30FC5B-0C4E-372F-D866-6D78A6C43870}"/>
              </a:ext>
            </a:extLst>
          </p:cNvPr>
          <p:cNvGrpSpPr/>
          <p:nvPr/>
        </p:nvGrpSpPr>
        <p:grpSpPr>
          <a:xfrm>
            <a:off x="1631061" y="4158284"/>
            <a:ext cx="4621414" cy="803545"/>
            <a:chOff x="1630681" y="2319660"/>
            <a:chExt cx="4621414" cy="803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5A6F54-22B9-D298-49BD-4E6CA955915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56" name="ïSlíḍê">
                <a:extLst>
                  <a:ext uri="{FF2B5EF4-FFF2-40B4-BE49-F238E27FC236}">
                    <a16:creationId xmlns:a16="http://schemas.microsoft.com/office/drawing/2014/main" id="{B4779A80-9CFA-33E3-281C-6998B36A2710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îṩľiḑé">
                <a:extLst>
                  <a:ext uri="{FF2B5EF4-FFF2-40B4-BE49-F238E27FC236}">
                    <a16:creationId xmlns:a16="http://schemas.microsoft.com/office/drawing/2014/main" id="{AA0BB32C-343D-7A7C-EBD2-493A7524EA56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">
              <a:extLst>
                <a:ext uri="{FF2B5EF4-FFF2-40B4-BE49-F238E27FC236}">
                  <a16:creationId xmlns:a16="http://schemas.microsoft.com/office/drawing/2014/main" id="{9D61CA39-FF0D-4E52-4935-E2A7379BA113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22">
              <a:extLst>
                <a:ext uri="{FF2B5EF4-FFF2-40B4-BE49-F238E27FC236}">
                  <a16:creationId xmlns:a16="http://schemas.microsoft.com/office/drawing/2014/main" id="{9E329319-6FE9-3F86-ED59-11D3127F4DC5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Điều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khiển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bằng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lệnh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dòng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lệnh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ADB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2566FE-2822-27CF-FC06-95E1177EEF75}"/>
              </a:ext>
            </a:extLst>
          </p:cNvPr>
          <p:cNvGrpSpPr/>
          <p:nvPr/>
        </p:nvGrpSpPr>
        <p:grpSpPr>
          <a:xfrm>
            <a:off x="1631061" y="5366697"/>
            <a:ext cx="4621414" cy="803545"/>
            <a:chOff x="1630681" y="2319660"/>
            <a:chExt cx="4621414" cy="8035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ECBD55-CCF1-F101-5703-1D28DC7FBB7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2" name="ïSlíḍê">
                <a:extLst>
                  <a:ext uri="{FF2B5EF4-FFF2-40B4-BE49-F238E27FC236}">
                    <a16:creationId xmlns:a16="http://schemas.microsoft.com/office/drawing/2014/main" id="{FF562574-6FCA-ECE7-F541-F97F10C3CDF1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îṩľiḑé">
                <a:extLst>
                  <a:ext uri="{FF2B5EF4-FFF2-40B4-BE49-F238E27FC236}">
                    <a16:creationId xmlns:a16="http://schemas.microsoft.com/office/drawing/2014/main" id="{3F27F75F-9F99-952C-F98B-9AE115468A3B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0" name="直接连接符 5">
              <a:extLst>
                <a:ext uri="{FF2B5EF4-FFF2-40B4-BE49-F238E27FC236}">
                  <a16:creationId xmlns:a16="http://schemas.microsoft.com/office/drawing/2014/main" id="{998EE5DF-16A0-7BFC-372A-1ED18C8A90B6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22">
              <a:extLst>
                <a:ext uri="{FF2B5EF4-FFF2-40B4-BE49-F238E27FC236}">
                  <a16:creationId xmlns:a16="http://schemas.microsoft.com/office/drawing/2014/main" id="{2D510242-A811-0AB8-DBBD-069BC9C4E841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Thực hiện các hoạt động liên quan đến debugging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4ED235-2925-9609-3B3D-B69DDBBBFCAB}"/>
              </a:ext>
            </a:extLst>
          </p:cNvPr>
          <p:cNvGrpSpPr/>
          <p:nvPr/>
        </p:nvGrpSpPr>
        <p:grpSpPr>
          <a:xfrm>
            <a:off x="6613863" y="2945494"/>
            <a:ext cx="4621414" cy="803545"/>
            <a:chOff x="1630681" y="2319660"/>
            <a:chExt cx="4621414" cy="8035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0BF236-5CBF-1F0E-7FCA-A8F4C81A37C7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8" name="ïSlíḍê">
                <a:extLst>
                  <a:ext uri="{FF2B5EF4-FFF2-40B4-BE49-F238E27FC236}">
                    <a16:creationId xmlns:a16="http://schemas.microsoft.com/office/drawing/2014/main" id="{43DB61B8-4920-C2D0-14AB-30582A37C973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9" name="îṩľiḑé">
                <a:extLst>
                  <a:ext uri="{FF2B5EF4-FFF2-40B4-BE49-F238E27FC236}">
                    <a16:creationId xmlns:a16="http://schemas.microsoft.com/office/drawing/2014/main" id="{844CFA19-4EB5-21DD-399F-8C4636807244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6" name="直接连接符 5">
              <a:extLst>
                <a:ext uri="{FF2B5EF4-FFF2-40B4-BE49-F238E27FC236}">
                  <a16:creationId xmlns:a16="http://schemas.microsoft.com/office/drawing/2014/main" id="{E067E634-8A25-4256-01F1-FA28B23E410C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22">
              <a:extLst>
                <a:ext uri="{FF2B5EF4-FFF2-40B4-BE49-F238E27FC236}">
                  <a16:creationId xmlns:a16="http://schemas.microsoft.com/office/drawing/2014/main" id="{7A3A741E-F374-DE0D-5D3D-B996353A25B9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Root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để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có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quyền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truy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cập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đầy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đủ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vào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hệ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thống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95BAC4A-4DF0-3D47-D69A-D1214774571B}"/>
              </a:ext>
            </a:extLst>
          </p:cNvPr>
          <p:cNvGrpSpPr/>
          <p:nvPr/>
        </p:nvGrpSpPr>
        <p:grpSpPr>
          <a:xfrm>
            <a:off x="6613863" y="4153907"/>
            <a:ext cx="4621414" cy="803545"/>
            <a:chOff x="1630681" y="2319660"/>
            <a:chExt cx="4621414" cy="80354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6951A6-97CE-8174-A565-8DF5745520FA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74" name="ïSlíḍê">
                <a:extLst>
                  <a:ext uri="{FF2B5EF4-FFF2-40B4-BE49-F238E27FC236}">
                    <a16:creationId xmlns:a16="http://schemas.microsoft.com/office/drawing/2014/main" id="{33A2E0CB-C9AF-9E60-4D90-7F69342A7913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75" name="îṩľiḑé">
                <a:extLst>
                  <a:ext uri="{FF2B5EF4-FFF2-40B4-BE49-F238E27FC236}">
                    <a16:creationId xmlns:a16="http://schemas.microsoft.com/office/drawing/2014/main" id="{874B2421-B2D3-87FD-A6C1-7176D0BF715D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72" name="直接连接符 5">
              <a:extLst>
                <a:ext uri="{FF2B5EF4-FFF2-40B4-BE49-F238E27FC236}">
                  <a16:creationId xmlns:a16="http://schemas.microsoft.com/office/drawing/2014/main" id="{15675CCF-BE73-F7CD-4E69-A6120368A64F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22">
              <a:extLst>
                <a:ext uri="{FF2B5EF4-FFF2-40B4-BE49-F238E27FC236}">
                  <a16:creationId xmlns:a16="http://schemas.microsoft.com/office/drawing/2014/main" id="{67171021-5D82-4D2C-DB01-D41BD925AF89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Cài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đặt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ứng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dụng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các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file APK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vào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FF6E0B-2C25-5E8A-4616-A5B1DFD8118A}"/>
              </a:ext>
            </a:extLst>
          </p:cNvPr>
          <p:cNvGrpSpPr/>
          <p:nvPr/>
        </p:nvGrpSpPr>
        <p:grpSpPr>
          <a:xfrm>
            <a:off x="6613863" y="5362320"/>
            <a:ext cx="4621414" cy="803545"/>
            <a:chOff x="1630681" y="2319660"/>
            <a:chExt cx="4621414" cy="80354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D9106E0-4120-813E-6EE7-BA27E962AABB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80" name="ïSlíḍê">
                <a:extLst>
                  <a:ext uri="{FF2B5EF4-FFF2-40B4-BE49-F238E27FC236}">
                    <a16:creationId xmlns:a16="http://schemas.microsoft.com/office/drawing/2014/main" id="{E119F1CD-2666-F764-DEC8-501E9F148F4D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81" name="îṩľiḑé">
                <a:extLst>
                  <a:ext uri="{FF2B5EF4-FFF2-40B4-BE49-F238E27FC236}">
                    <a16:creationId xmlns:a16="http://schemas.microsoft.com/office/drawing/2014/main" id="{332F2AE4-1181-EDDB-DF72-783C1586EEC8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78" name="直接连接符 5">
              <a:extLst>
                <a:ext uri="{FF2B5EF4-FFF2-40B4-BE49-F238E27FC236}">
                  <a16:creationId xmlns:a16="http://schemas.microsoft.com/office/drawing/2014/main" id="{9BD3AB1C-D869-4E51-4293-CECA61F6C852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22">
              <a:extLst>
                <a:ext uri="{FF2B5EF4-FFF2-40B4-BE49-F238E27FC236}">
                  <a16:creationId xmlns:a16="http://schemas.microsoft.com/office/drawing/2014/main" id="{97429AF2-4AD4-A56C-E04D-0B9249193DE5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Lấy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thông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tin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về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thông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số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kỹ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thuật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của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F9E486E-40F7-5D40-35BB-50351179FC0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35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ADB - Android Debug Bridge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004B0A-03A9-FBF0-E149-AAE8AC3FCE31}"/>
              </a:ext>
            </a:extLst>
          </p:cNvPr>
          <p:cNvGrpSpPr/>
          <p:nvPr/>
        </p:nvGrpSpPr>
        <p:grpSpPr>
          <a:xfrm>
            <a:off x="1260670" y="3744659"/>
            <a:ext cx="5302173" cy="803545"/>
            <a:chOff x="1630681" y="2319660"/>
            <a:chExt cx="5302173" cy="803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057BC5-924D-015F-9250-513DE3850A08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33" name="ïSlíḍê">
                <a:extLst>
                  <a:ext uri="{FF2B5EF4-FFF2-40B4-BE49-F238E27FC236}">
                    <a16:creationId xmlns:a16="http://schemas.microsoft.com/office/drawing/2014/main" id="{7AD2182E-CCBB-76DA-EB97-8D4888ED523B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6" name="îṩľiḑé">
                <a:extLst>
                  <a:ext uri="{FF2B5EF4-FFF2-40B4-BE49-F238E27FC236}">
                    <a16:creationId xmlns:a16="http://schemas.microsoft.com/office/drawing/2014/main" id="{EE1E991D-E941-59BD-CF9D-90F4D335E883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41" name="直接连接符 5">
              <a:extLst>
                <a:ext uri="{FF2B5EF4-FFF2-40B4-BE49-F238E27FC236}">
                  <a16:creationId xmlns:a16="http://schemas.microsoft.com/office/drawing/2014/main" id="{BAD9F044-ABB4-6F8D-5FCC-1878F1529B3B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22">
              <a:extLst>
                <a:ext uri="{FF2B5EF4-FFF2-40B4-BE49-F238E27FC236}">
                  <a16:creationId xmlns:a16="http://schemas.microsoft.com/office/drawing/2014/main" id="{7B74A32C-C762-3712-9C44-3A74A5FCA5C7}"/>
                </a:ext>
              </a:extLst>
            </p:cNvPr>
            <p:cNvSpPr txBox="1"/>
            <p:nvPr/>
          </p:nvSpPr>
          <p:spPr>
            <a:xfrm>
              <a:off x="2512343" y="2319660"/>
              <a:ext cx="4420511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 shell uiautomator dump /sdcard/view.xml: xuất màn hình điện thoại ra file xml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thoại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6A88F05-1AA4-0840-E068-62CE0887CD9C}"/>
              </a:ext>
            </a:extLst>
          </p:cNvPr>
          <p:cNvSpPr txBox="1"/>
          <p:nvPr/>
        </p:nvSpPr>
        <p:spPr>
          <a:xfrm>
            <a:off x="1517796" y="1436266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lệnh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chính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được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thực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hiện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dự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án</a:t>
            </a:r>
            <a:endParaRPr lang="en-US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30FC5B-0C4E-372F-D866-6D78A6C43870}"/>
              </a:ext>
            </a:extLst>
          </p:cNvPr>
          <p:cNvGrpSpPr/>
          <p:nvPr/>
        </p:nvGrpSpPr>
        <p:grpSpPr>
          <a:xfrm>
            <a:off x="1260670" y="5319495"/>
            <a:ext cx="5186429" cy="803545"/>
            <a:chOff x="1630681" y="2319660"/>
            <a:chExt cx="5186429" cy="803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5A6F54-22B9-D298-49BD-4E6CA955915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56" name="ïSlíḍê">
                <a:extLst>
                  <a:ext uri="{FF2B5EF4-FFF2-40B4-BE49-F238E27FC236}">
                    <a16:creationId xmlns:a16="http://schemas.microsoft.com/office/drawing/2014/main" id="{B4779A80-9CFA-33E3-281C-6998B36A2710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îṩľiḑé">
                <a:extLst>
                  <a:ext uri="{FF2B5EF4-FFF2-40B4-BE49-F238E27FC236}">
                    <a16:creationId xmlns:a16="http://schemas.microsoft.com/office/drawing/2014/main" id="{AA0BB32C-343D-7A7C-EBD2-493A7524EA56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">
              <a:extLst>
                <a:ext uri="{FF2B5EF4-FFF2-40B4-BE49-F238E27FC236}">
                  <a16:creationId xmlns:a16="http://schemas.microsoft.com/office/drawing/2014/main" id="{9D61CA39-FF0D-4E52-4935-E2A7379BA113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22">
              <a:extLst>
                <a:ext uri="{FF2B5EF4-FFF2-40B4-BE49-F238E27FC236}">
                  <a16:creationId xmlns:a16="http://schemas.microsoft.com/office/drawing/2014/main" id="{9E329319-6FE9-3F86-ED59-11D3127F4DC5}"/>
                </a:ext>
              </a:extLst>
            </p:cNvPr>
            <p:cNvSpPr txBox="1"/>
            <p:nvPr/>
          </p:nvSpPr>
          <p:spPr>
            <a:xfrm>
              <a:off x="2512343" y="2319660"/>
              <a:ext cx="4304767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pull /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sdcard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/view.xml D:\AndroidPhoneFarm: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lấy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file view.xml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thoại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ra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2566FE-2822-27CF-FC06-95E1177EEF75}"/>
              </a:ext>
            </a:extLst>
          </p:cNvPr>
          <p:cNvGrpSpPr/>
          <p:nvPr/>
        </p:nvGrpSpPr>
        <p:grpSpPr>
          <a:xfrm>
            <a:off x="6833783" y="5319495"/>
            <a:ext cx="4621414" cy="803545"/>
            <a:chOff x="1630681" y="2319660"/>
            <a:chExt cx="4621414" cy="8035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ECBD55-CCF1-F101-5703-1D28DC7FBB7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2" name="ïSlíḍê">
                <a:extLst>
                  <a:ext uri="{FF2B5EF4-FFF2-40B4-BE49-F238E27FC236}">
                    <a16:creationId xmlns:a16="http://schemas.microsoft.com/office/drawing/2014/main" id="{FF562574-6FCA-ECE7-F541-F97F10C3CDF1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îṩľiḑé">
                <a:extLst>
                  <a:ext uri="{FF2B5EF4-FFF2-40B4-BE49-F238E27FC236}">
                    <a16:creationId xmlns:a16="http://schemas.microsoft.com/office/drawing/2014/main" id="{3F27F75F-9F99-952C-F98B-9AE115468A3B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0" name="直接连接符 5">
              <a:extLst>
                <a:ext uri="{FF2B5EF4-FFF2-40B4-BE49-F238E27FC236}">
                  <a16:creationId xmlns:a16="http://schemas.microsoft.com/office/drawing/2014/main" id="{998EE5DF-16A0-7BFC-372A-1ED18C8A90B6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22">
              <a:extLst>
                <a:ext uri="{FF2B5EF4-FFF2-40B4-BE49-F238E27FC236}">
                  <a16:creationId xmlns:a16="http://schemas.microsoft.com/office/drawing/2014/main" id="{2D510242-A811-0AB8-DBBD-069BC9C4E841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 shell input tap &lt;x y&gt;: Click vào vị trí có tọa độ x, y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4ED235-2925-9609-3B3D-B69DDBBBFCAB}"/>
              </a:ext>
            </a:extLst>
          </p:cNvPr>
          <p:cNvGrpSpPr/>
          <p:nvPr/>
        </p:nvGrpSpPr>
        <p:grpSpPr>
          <a:xfrm>
            <a:off x="6833783" y="3744659"/>
            <a:ext cx="5111289" cy="803545"/>
            <a:chOff x="1630681" y="2319660"/>
            <a:chExt cx="5111289" cy="8035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0BF236-5CBF-1F0E-7FCA-A8F4C81A37C7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8" name="ïSlíḍê">
                <a:extLst>
                  <a:ext uri="{FF2B5EF4-FFF2-40B4-BE49-F238E27FC236}">
                    <a16:creationId xmlns:a16="http://schemas.microsoft.com/office/drawing/2014/main" id="{43DB61B8-4920-C2D0-14AB-30582A37C973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9" name="îṩľiḑé">
                <a:extLst>
                  <a:ext uri="{FF2B5EF4-FFF2-40B4-BE49-F238E27FC236}">
                    <a16:creationId xmlns:a16="http://schemas.microsoft.com/office/drawing/2014/main" id="{844CFA19-4EB5-21DD-399F-8C4636807244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6" name="直接连接符 5">
              <a:extLst>
                <a:ext uri="{FF2B5EF4-FFF2-40B4-BE49-F238E27FC236}">
                  <a16:creationId xmlns:a16="http://schemas.microsoft.com/office/drawing/2014/main" id="{E067E634-8A25-4256-01F1-FA28B23E410C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22">
              <a:extLst>
                <a:ext uri="{FF2B5EF4-FFF2-40B4-BE49-F238E27FC236}">
                  <a16:creationId xmlns:a16="http://schemas.microsoft.com/office/drawing/2014/main" id="{7A3A741E-F374-DE0D-5D3D-B996353A25B9}"/>
                </a:ext>
              </a:extLst>
            </p:cNvPr>
            <p:cNvSpPr txBox="1"/>
            <p:nvPr/>
          </p:nvSpPr>
          <p:spPr>
            <a:xfrm>
              <a:off x="2512343" y="2319660"/>
              <a:ext cx="4229627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shell am start -a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android.intent.action.VIEW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&lt;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url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&gt;: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mở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một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url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2670E-904B-B9AE-0C54-C53861C48B44}"/>
              </a:ext>
            </a:extLst>
          </p:cNvPr>
          <p:cNvGrpSpPr/>
          <p:nvPr/>
        </p:nvGrpSpPr>
        <p:grpSpPr>
          <a:xfrm>
            <a:off x="1260670" y="2243834"/>
            <a:ext cx="5302172" cy="803545"/>
            <a:chOff x="1630681" y="2319660"/>
            <a:chExt cx="5302172" cy="8035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08CC4C-7541-AC10-CE1F-E7A0C8A48C42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" name="ïSlíḍê">
                <a:extLst>
                  <a:ext uri="{FF2B5EF4-FFF2-40B4-BE49-F238E27FC236}">
                    <a16:creationId xmlns:a16="http://schemas.microsoft.com/office/drawing/2014/main" id="{E630E6FB-F3C9-0647-EAC6-2FCDE69C8A64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8" name="îṩľiḑé">
                <a:extLst>
                  <a:ext uri="{FF2B5EF4-FFF2-40B4-BE49-F238E27FC236}">
                    <a16:creationId xmlns:a16="http://schemas.microsoft.com/office/drawing/2014/main" id="{617E55EE-D5E6-1F3B-C96A-589A53B0EA70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5">
              <a:extLst>
                <a:ext uri="{FF2B5EF4-FFF2-40B4-BE49-F238E27FC236}">
                  <a16:creationId xmlns:a16="http://schemas.microsoft.com/office/drawing/2014/main" id="{7E61C24E-980B-C46D-DB5C-FB2DBC8B0FA7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22">
              <a:extLst>
                <a:ext uri="{FF2B5EF4-FFF2-40B4-BE49-F238E27FC236}">
                  <a16:creationId xmlns:a16="http://schemas.microsoft.com/office/drawing/2014/main" id="{05CD7624-0CC3-78DC-CAC2-39D91B140FA0}"/>
                </a:ext>
              </a:extLst>
            </p:cNvPr>
            <p:cNvSpPr txBox="1"/>
            <p:nvPr/>
          </p:nvSpPr>
          <p:spPr>
            <a:xfrm>
              <a:off x="2512343" y="2319660"/>
              <a:ext cx="4420510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shell am start -a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android.settings.SETTINGS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mở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chức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năng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cài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đặt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thoại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A4E572-DBB4-8600-8B5F-D7DAE860C093}"/>
              </a:ext>
            </a:extLst>
          </p:cNvPr>
          <p:cNvGrpSpPr/>
          <p:nvPr/>
        </p:nvGrpSpPr>
        <p:grpSpPr>
          <a:xfrm>
            <a:off x="6833783" y="2243834"/>
            <a:ext cx="4621414" cy="803545"/>
            <a:chOff x="1630681" y="2319660"/>
            <a:chExt cx="4621414" cy="803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9E356B-046E-9082-7A22-6EE8789DA0EE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246AFFBD-B12C-9C1A-F274-81570FE75E2A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îṩľiḑé">
                <a:extLst>
                  <a:ext uri="{FF2B5EF4-FFF2-40B4-BE49-F238E27FC236}">
                    <a16:creationId xmlns:a16="http://schemas.microsoft.com/office/drawing/2014/main" id="{B390B43A-4753-DB72-22CF-A21C71129FAF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11" name="直接连接符 5">
              <a:extLst>
                <a:ext uri="{FF2B5EF4-FFF2-40B4-BE49-F238E27FC236}">
                  <a16:creationId xmlns:a16="http://schemas.microsoft.com/office/drawing/2014/main" id="{B8E2BF5F-FB08-D386-F3A0-1813DE2F0428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22">
              <a:extLst>
                <a:ext uri="{FF2B5EF4-FFF2-40B4-BE49-F238E27FC236}">
                  <a16:creationId xmlns:a16="http://schemas.microsoft.com/office/drawing/2014/main" id="{78813852-BC70-8203-F391-AC88957F1A0C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shell input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keyevent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&lt;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event_code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&gt;: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bắt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sự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của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các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phím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7666D-49A3-1E87-72A8-278FB83206E5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61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Explode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26">
            <a:extLst>
              <a:ext uri="{FF2B5EF4-FFF2-40B4-BE49-F238E27FC236}">
                <a16:creationId xmlns:a16="http://schemas.microsoft.com/office/drawing/2014/main" id="{DDD20B2C-FBF8-0E00-D592-6D2C6CD90282}"/>
              </a:ext>
            </a:extLst>
          </p:cNvPr>
          <p:cNvSpPr txBox="1"/>
          <p:nvPr/>
        </p:nvSpPr>
        <p:spPr>
          <a:xfrm>
            <a:off x="1013237" y="1456229"/>
            <a:ext cx="6987763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Youtube Explode là một thư viện mã nguồn mở được viết bằng ngôn ngữ C#, cho phép lấy dữ liệu từ các API công khai của YouTube.</a:t>
            </a:r>
            <a:endParaRPr lang="en-US" altLang="zh-CN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Cho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phép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truy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xuất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thông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tin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về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video,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kênh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danh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sách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phát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Youtube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Explode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có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thể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phân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tích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dữ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liệu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từ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đó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cải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thiện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hoạt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động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nội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dung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của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kênh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YouTube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của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bạn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Là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một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thư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viện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mã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nguồn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mở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miễn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phí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20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39" name="ïSlíḍê">
            <a:extLst>
              <a:ext uri="{FF2B5EF4-FFF2-40B4-BE49-F238E27FC236}">
                <a16:creationId xmlns:a16="http://schemas.microsoft.com/office/drawing/2014/main" id="{E85FB8CB-0800-9DDB-85E0-7F24E29663FA}"/>
              </a:ext>
            </a:extLst>
          </p:cNvPr>
          <p:cNvSpPr/>
          <p:nvPr/>
        </p:nvSpPr>
        <p:spPr bwMode="auto">
          <a:xfrm>
            <a:off x="7744844" y="718959"/>
            <a:ext cx="5405780" cy="542008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12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Visual Studio 2022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ïSlíḍê">
            <a:extLst>
              <a:ext uri="{FF2B5EF4-FFF2-40B4-BE49-F238E27FC236}">
                <a16:creationId xmlns:a16="http://schemas.microsoft.com/office/drawing/2014/main" id="{28439C4F-F1F2-D326-1D85-0ECD3AA69CF7}"/>
              </a:ext>
            </a:extLst>
          </p:cNvPr>
          <p:cNvSpPr/>
          <p:nvPr/>
        </p:nvSpPr>
        <p:spPr bwMode="auto">
          <a:xfrm>
            <a:off x="-1141101" y="1220823"/>
            <a:ext cx="5405780" cy="542008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63105-B5F4-7584-B657-B9D69A8CD63E}"/>
              </a:ext>
            </a:extLst>
          </p:cNvPr>
          <p:cNvSpPr txBox="1"/>
          <p:nvPr/>
        </p:nvSpPr>
        <p:spPr>
          <a:xfrm>
            <a:off x="4387156" y="1577447"/>
            <a:ext cx="6794338" cy="4926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Visual Studio 2022 Community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là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một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IDE (Integrated Development Environment)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phát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triển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ứng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dụng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miễn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phí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của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Microsoft.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Visual Studio 2022 hỗ trợ cài đặt các thư viện mã nguồn mở dưới dạng gói NuGet. 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Tính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Server Explorer 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 phép bạn quản lý các kết nối và đối tượng trên các server khác nhau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ạo file cơ sở dữ liệu SQL Server bằng định dạng .mdf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C12D6-070E-910A-0C52-AC22C5124947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02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Quy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trình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nghiệp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vụ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EC692-A794-D239-7A27-9EE9634E09AB}"/>
              </a:ext>
            </a:extLst>
          </p:cNvPr>
          <p:cNvCxnSpPr/>
          <p:nvPr/>
        </p:nvCxnSpPr>
        <p:spPr>
          <a:xfrm>
            <a:off x="6096000" y="1678329"/>
            <a:ext cx="0" cy="4004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E9F8B-5A5C-D844-8161-F56DC9AB33EE}"/>
              </a:ext>
            </a:extLst>
          </p:cNvPr>
          <p:cNvSpPr txBox="1"/>
          <p:nvPr/>
        </p:nvSpPr>
        <p:spPr>
          <a:xfrm>
            <a:off x="1272418" y="2238949"/>
            <a:ext cx="4823576" cy="414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Google</a:t>
            </a:r>
          </a:p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Việc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có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thể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gặp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nhiều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vấn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đề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do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thuật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toán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đặc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biệt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của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Google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nhằm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ngăn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chặn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việc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Xem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video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Youtube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 video thường chèn thêm quảng cáo và thuật toán hiển thị lượt xem của Google chưa real-time dẫn đến việc khó kiểm soát mình xem có thành công hay chưa</a:t>
            </a:r>
            <a:endParaRPr lang="en-US" sz="1600" dirty="0">
              <a:solidFill>
                <a:srgbClr val="4B4B4B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ký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kênh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Youtube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Vì một tài khoản Google chỉ theo dõi kênh một lần khiến việc tăng lượt theo dõi yêu cầu một lượng lớn tài khoản Google.</a:t>
            </a:r>
            <a:endParaRPr lang="en-US" sz="1600" dirty="0">
              <a:solidFill>
                <a:srgbClr val="4B4B4B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3D9ED-E520-9FBD-910D-6C59F45AE069}"/>
              </a:ext>
            </a:extLst>
          </p:cNvPr>
          <p:cNvSpPr txBox="1"/>
          <p:nvPr/>
        </p:nvSpPr>
        <p:spPr>
          <a:xfrm>
            <a:off x="6408519" y="2238949"/>
            <a:ext cx="4823576" cy="285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Facebook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Việc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Facebook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gặp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khó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khăn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nó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yêu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cầu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sử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dụng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email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hoặc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điện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thoại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để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lấy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mã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OTP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dõi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nhân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Vì một tài khoản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Facebook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chỉ theo dõi kênh một lần khiến việc tăng lượt theo dõi yêu cầu một lượng lớn tài khoản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Facebook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A96E78-BC39-FFB0-9C23-6CDA719A1077}"/>
              </a:ext>
            </a:extLst>
          </p:cNvPr>
          <p:cNvSpPr/>
          <p:nvPr/>
        </p:nvSpPr>
        <p:spPr>
          <a:xfrm>
            <a:off x="3125165" y="1324773"/>
            <a:ext cx="810227" cy="810227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03E457-5AD7-4153-19B7-BCAD1390F803}"/>
              </a:ext>
            </a:extLst>
          </p:cNvPr>
          <p:cNvSpPr/>
          <p:nvPr/>
        </p:nvSpPr>
        <p:spPr>
          <a:xfrm>
            <a:off x="8415193" y="1324773"/>
            <a:ext cx="810227" cy="810227"/>
          </a:xfrm>
          <a:prstGeom prst="ellipse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79261-46AD-A23B-33AB-05E29EBC7E54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64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47147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Phân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tích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case,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697488" y="2793182"/>
            <a:ext cx="666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 KẾ HỆ THỐNG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 KẾ HỆ THỐNG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Phân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tích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case,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6B7DD-23B4-F698-7EB0-399FA33420DF}"/>
              </a:ext>
            </a:extLst>
          </p:cNvPr>
          <p:cNvSpPr txBox="1"/>
          <p:nvPr/>
        </p:nvSpPr>
        <p:spPr>
          <a:xfrm>
            <a:off x="1606870" y="1773605"/>
            <a:ext cx="9680458" cy="431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Hệ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thống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gồm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5 use case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chính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gồm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lý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hiển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thông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tin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có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đã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trên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hệ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thống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lý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thiết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hiển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danh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sách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thiết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đang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kết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nối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trên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nền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tảng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đã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chọn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xem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xem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xác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định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dõi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dõi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id="{B7416F77-C698-1656-6C4F-9A9E4074C176}"/>
              </a:ext>
            </a:extLst>
          </p:cNvPr>
          <p:cNvSpPr/>
          <p:nvPr/>
        </p:nvSpPr>
        <p:spPr>
          <a:xfrm rot="18854253">
            <a:off x="10744107" y="5544757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iconfont-1054-809968">
            <a:extLst>
              <a:ext uri="{FF2B5EF4-FFF2-40B4-BE49-F238E27FC236}">
                <a16:creationId xmlns:a16="http://schemas.microsoft.com/office/drawing/2014/main" id="{5646A4CE-A238-BEDD-08DD-818D9B2B4C27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26C6A-E562-B219-DDB0-D177624D2479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11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501239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quả đạt được, khó kh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ă</a:t>
            </a:r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 và hướng phát triển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697488" y="2793182"/>
            <a:ext cx="666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36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AD31CF-5B4C-4E36-AC47-8E4AB367BA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95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018783-819C-4486-8B1B-996CC1EE9FB2}"/>
              </a:ext>
            </a:extLst>
          </p:cNvPr>
          <p:cNvSpPr/>
          <p:nvPr/>
        </p:nvSpPr>
        <p:spPr>
          <a:xfrm>
            <a:off x="0" y="0"/>
            <a:ext cx="675861" cy="6858000"/>
          </a:xfrm>
          <a:prstGeom prst="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8" name="iconfont-11910-5686862">
            <a:extLst>
              <a:ext uri="{FF2B5EF4-FFF2-40B4-BE49-F238E27FC236}">
                <a16:creationId xmlns:a16="http://schemas.microsoft.com/office/drawing/2014/main" id="{187B6F18-8892-4B7E-B7B4-25DDCCC2DDD3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067863" y="5723624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iconfont-1054-809968">
            <a:extLst>
              <a:ext uri="{FF2B5EF4-FFF2-40B4-BE49-F238E27FC236}">
                <a16:creationId xmlns:a16="http://schemas.microsoft.com/office/drawing/2014/main" id="{254CBE91-6F40-4346-9C45-42BF52DC2B3C}"/>
              </a:ext>
            </a:extLst>
          </p:cNvPr>
          <p:cNvSpPr>
            <a:spLocks noChangeAspect="1"/>
          </p:cNvSpPr>
          <p:nvPr/>
        </p:nvSpPr>
        <p:spPr bwMode="auto">
          <a:xfrm>
            <a:off x="11234048" y="888670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CABE2-65D5-6820-5F50-ECBD139DD3D6}"/>
              </a:ext>
            </a:extLst>
          </p:cNvPr>
          <p:cNvGrpSpPr/>
          <p:nvPr/>
        </p:nvGrpSpPr>
        <p:grpSpPr>
          <a:xfrm>
            <a:off x="1358236" y="2294592"/>
            <a:ext cx="5389165" cy="901083"/>
            <a:chOff x="1466244" y="3078449"/>
            <a:chExt cx="5389165" cy="90108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9D4B5D0-817A-4906-9FAC-E0EE554FAD8B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588CA8-0BEC-4DF4-A0B9-6774356503E0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5C70F9-B7C0-45B4-852B-3A865AB2A306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TỔNG QUAN VỀ ĐỀ TÀI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16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62FE3E25-E1BB-4F7E-B895-C72F82528DE2}"/>
                </a:ext>
              </a:extLst>
            </p:cNvPr>
            <p:cNvSpPr txBox="1"/>
            <p:nvPr/>
          </p:nvSpPr>
          <p:spPr>
            <a:xfrm>
              <a:off x="2776077" y="3690799"/>
              <a:ext cx="2987061" cy="288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Giới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thiệu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chung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về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đề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tài</a:t>
              </a:r>
              <a:endParaRPr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ACABF3-640F-5D92-C246-AAE61FFC10E5}"/>
              </a:ext>
            </a:extLst>
          </p:cNvPr>
          <p:cNvGrpSpPr/>
          <p:nvPr/>
        </p:nvGrpSpPr>
        <p:grpSpPr>
          <a:xfrm>
            <a:off x="5001298" y="685104"/>
            <a:ext cx="2189404" cy="535916"/>
            <a:chOff x="5001298" y="1194391"/>
            <a:chExt cx="2189404" cy="535916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B1E38E-20DA-4F14-9076-4BBA1EE32BEC}"/>
                </a:ext>
              </a:extLst>
            </p:cNvPr>
            <p:cNvSpPr/>
            <p:nvPr/>
          </p:nvSpPr>
          <p:spPr>
            <a:xfrm>
              <a:off x="5001298" y="1194391"/>
              <a:ext cx="2189404" cy="535916"/>
            </a:xfrm>
            <a:prstGeom prst="roundRect">
              <a:avLst>
                <a:gd name="adj" fmla="val 50000"/>
              </a:avLst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6D55171F-883E-45CD-DEB3-82E6EBB361EE}"/>
                </a:ext>
              </a:extLst>
            </p:cNvPr>
            <p:cNvSpPr txBox="1"/>
            <p:nvPr/>
          </p:nvSpPr>
          <p:spPr>
            <a:xfrm>
              <a:off x="5125822" y="1250079"/>
              <a:ext cx="198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NỘI DUNG</a:t>
              </a:r>
              <a:endParaRPr lang="zh-CN" altLang="en-US" sz="2400" b="1" kern="0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BC9B38-E546-4A91-2E37-D8A488716C3D}"/>
              </a:ext>
            </a:extLst>
          </p:cNvPr>
          <p:cNvGrpSpPr/>
          <p:nvPr/>
        </p:nvGrpSpPr>
        <p:grpSpPr>
          <a:xfrm>
            <a:off x="6733385" y="2298218"/>
            <a:ext cx="5389165" cy="901083"/>
            <a:chOff x="1466244" y="3078449"/>
            <a:chExt cx="5389165" cy="901083"/>
          </a:xfrm>
        </p:grpSpPr>
        <p:sp>
          <p:nvSpPr>
            <p:cNvPr id="28" name="矩形: 圆角 3">
              <a:extLst>
                <a:ext uri="{FF2B5EF4-FFF2-40B4-BE49-F238E27FC236}">
                  <a16:creationId xmlns:a16="http://schemas.microsoft.com/office/drawing/2014/main" id="{00543E56-1019-9E4A-B2EB-1B7863A385A5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29" name="文本框 5">
              <a:extLst>
                <a:ext uri="{FF2B5EF4-FFF2-40B4-BE49-F238E27FC236}">
                  <a16:creationId xmlns:a16="http://schemas.microsoft.com/office/drawing/2014/main" id="{C3CBAC3E-CC80-CC69-3C99-AB61C7D8C2F9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9C4EFB77-196B-B6E8-0A9A-1D0EECFC8D1C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CƠ SỞ LÝ THUYẾT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1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403FEA42-40AA-851C-0389-901AE365F9F1}"/>
                </a:ext>
              </a:extLst>
            </p:cNvPr>
            <p:cNvSpPr txBox="1"/>
            <p:nvPr/>
          </p:nvSpPr>
          <p:spPr>
            <a:xfrm>
              <a:off x="2776077" y="3690799"/>
              <a:ext cx="3766878" cy="288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Thư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viện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sử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dụng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và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quy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trình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nghiệp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vụ</a:t>
              </a:r>
              <a:endParaRPr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5226C-0EF3-6FCC-6D3F-35B3AAFD4C93}"/>
              </a:ext>
            </a:extLst>
          </p:cNvPr>
          <p:cNvGrpSpPr/>
          <p:nvPr/>
        </p:nvGrpSpPr>
        <p:grpSpPr>
          <a:xfrm>
            <a:off x="1348207" y="3940285"/>
            <a:ext cx="5389165" cy="901083"/>
            <a:chOff x="1466244" y="3078449"/>
            <a:chExt cx="5389165" cy="901083"/>
          </a:xfrm>
        </p:grpSpPr>
        <p:sp>
          <p:nvSpPr>
            <p:cNvPr id="38" name="矩形: 圆角 3">
              <a:extLst>
                <a:ext uri="{FF2B5EF4-FFF2-40B4-BE49-F238E27FC236}">
                  <a16:creationId xmlns:a16="http://schemas.microsoft.com/office/drawing/2014/main" id="{9069AFC8-D59B-FAFC-CFB6-AAAE1DC1BFBA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9" name="文本框 5">
              <a:extLst>
                <a:ext uri="{FF2B5EF4-FFF2-40B4-BE49-F238E27FC236}">
                  <a16:creationId xmlns:a16="http://schemas.microsoft.com/office/drawing/2014/main" id="{7544BF7D-3A00-4533-3FB6-A33C1CA19CE3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AAB33D5-5D8F-1947-A09F-9D15FD157202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THIẾT KẾ HỆ THỐNG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1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EAA79468-BFDB-3799-B7F4-C0E8C8DAECAE}"/>
                </a:ext>
              </a:extLst>
            </p:cNvPr>
            <p:cNvSpPr txBox="1"/>
            <p:nvPr/>
          </p:nvSpPr>
          <p:spPr>
            <a:xfrm>
              <a:off x="2776077" y="3690799"/>
              <a:ext cx="2987061" cy="288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Phân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tích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use case,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thiết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kế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giao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diện</a:t>
              </a:r>
              <a:endParaRPr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1F6BD8-4934-92A5-CA12-09A485320F79}"/>
              </a:ext>
            </a:extLst>
          </p:cNvPr>
          <p:cNvGrpSpPr/>
          <p:nvPr/>
        </p:nvGrpSpPr>
        <p:grpSpPr>
          <a:xfrm>
            <a:off x="6733385" y="3940285"/>
            <a:ext cx="5389165" cy="899608"/>
            <a:chOff x="1466244" y="3078449"/>
            <a:chExt cx="5389165" cy="899608"/>
          </a:xfrm>
        </p:grpSpPr>
        <p:sp>
          <p:nvSpPr>
            <p:cNvPr id="43" name="矩形: 圆角 3">
              <a:extLst>
                <a:ext uri="{FF2B5EF4-FFF2-40B4-BE49-F238E27FC236}">
                  <a16:creationId xmlns:a16="http://schemas.microsoft.com/office/drawing/2014/main" id="{A84854C8-F556-2CB0-3D33-20D0B2CFFCCE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4" name="文本框 5">
              <a:extLst>
                <a:ext uri="{FF2B5EF4-FFF2-40B4-BE49-F238E27FC236}">
                  <a16:creationId xmlns:a16="http://schemas.microsoft.com/office/drawing/2014/main" id="{18AF8A9C-8551-5941-62A6-124A20E040A8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EAED6797-9433-EF7C-8A17-202C9B42C2FD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KẾT LUẬN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6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B0132E9F-FDB3-2E90-E7B8-EB9C0E75AFFF}"/>
                </a:ext>
              </a:extLst>
            </p:cNvPr>
            <p:cNvSpPr txBox="1"/>
            <p:nvPr/>
          </p:nvSpPr>
          <p:spPr>
            <a:xfrm>
              <a:off x="2776077" y="3690799"/>
              <a:ext cx="3766878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vi-VN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Kết quả đạt được, khó kh</a:t>
              </a:r>
              <a:r>
                <a:rPr lang="en-US" sz="1400" kern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ă</a:t>
              </a:r>
              <a:r>
                <a:rPr lang="vi-VN" sz="1400" kern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n </a:t>
              </a:r>
              <a:r>
                <a:rPr lang="vi-VN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và hướng phát triển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5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quả đạt được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1436266"/>
            <a:ext cx="8191981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Hiểu thêm về một số quy trình trên các nền tảng mạng xã hội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Sử dụng được mô hình MVVM trong quá trình sản xuất ứng dụng bằng WPF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Áp dụng các thuật toán tìm kiếm nâng cao vào thực tiễn (Thuật toán tìm kiếm chiều sâu để tìm nội dung trong các thuộc tính của file XML)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Xây dựng được ứng dụng WPF với các chức năng thuộc nền tảng Google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Youtube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và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Facebook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Hiểu thêm về cách chạy lệnh Command Prompt sử dụng ngôn ngữ C#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Sử dụng ADB để tạo thao tác tự động trên điện thoại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Biết thêm về một số Framework về các API public của Google và Facebook</a:t>
            </a:r>
          </a:p>
        </p:txBody>
      </p:sp>
      <p:sp>
        <p:nvSpPr>
          <p:cNvPr id="10" name="iconfont-1054-809968">
            <a:extLst>
              <a:ext uri="{FF2B5EF4-FFF2-40B4-BE49-F238E27FC236}">
                <a16:creationId xmlns:a16="http://schemas.microsoft.com/office/drawing/2014/main" id="{E2AF7F2D-19F2-646E-0412-A252A24446D3}"/>
              </a:ext>
            </a:extLst>
          </p:cNvPr>
          <p:cNvSpPr>
            <a:spLocks noChangeAspect="1"/>
          </p:cNvSpPr>
          <p:nvPr/>
        </p:nvSpPr>
        <p:spPr bwMode="auto">
          <a:xfrm>
            <a:off x="11365191" y="616875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AE3C1-6C60-B0F1-F46D-27E7C3414F3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5">
            <a:extLst>
              <a:ext uri="{FF2B5EF4-FFF2-40B4-BE49-F238E27FC236}">
                <a16:creationId xmlns:a16="http://schemas.microsoft.com/office/drawing/2014/main" id="{B4BD078C-2C4C-2C5B-D06A-F9B32A5E5A1C}"/>
              </a:ext>
            </a:extLst>
          </p:cNvPr>
          <p:cNvSpPr/>
          <p:nvPr/>
        </p:nvSpPr>
        <p:spPr>
          <a:xfrm rot="18854253">
            <a:off x="10812551" y="361589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67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Những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khó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khăn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khi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thực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endParaRPr lang="vi-VN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1755622"/>
            <a:ext cx="8191981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Do chưa được tiếp xúc với mô hình MVVM nên việc thực hiện code còn ban đầu còn nhiều khó khăn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Do điều kiện không cho phép nên số thiết bị test còn ít (2 thiết bị) nên chưa chắc chắn về khả năng của ứng dụng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Các nền tảng của các thiết bị khác nhau (MIUI, OneUI, ColorOS,…) trên các thiết bị khác nhau gây khó khăn trong việc đồng bộ hoạt động.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Hệ thống bảo mật của Google, Facebook,… gây khó khăn trong các hoạt động tự động trên các nền tảng này.</a:t>
            </a: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29151AC3-64E1-A2FE-E9D1-944FCE5BEE45}"/>
              </a:ext>
            </a:extLst>
          </p:cNvPr>
          <p:cNvSpPr/>
          <p:nvPr/>
        </p:nvSpPr>
        <p:spPr>
          <a:xfrm rot="18854253">
            <a:off x="578437" y="555370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F53347AE-837E-8A43-3617-877FE294773D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85E42-CD88-38A1-F652-297F987C0762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82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Hướng phát triển trong tương lai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1755622"/>
            <a:ext cx="8191981" cy="3080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Xây dựng modul tạo các số điện thoại và lấy thông tin từ số điện thoại đó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Hướng đến phát triển ứng dụng phù hợp với đa nền tảng, đa thiết bị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Nâng cao năng suất của ứng dụng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Thực hiện test với số lượng lớn thiết bị khác nhau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Xuất được màn hình các thiết bị và điều khiển chúng trên máy tính</a:t>
            </a: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29151AC3-64E1-A2FE-E9D1-944FCE5BEE45}"/>
              </a:ext>
            </a:extLst>
          </p:cNvPr>
          <p:cNvSpPr/>
          <p:nvPr/>
        </p:nvSpPr>
        <p:spPr>
          <a:xfrm rot="18854253">
            <a:off x="578437" y="555370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F53347AE-837E-8A43-3617-877FE294773D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85E42-CD88-38A1-F652-297F987C0762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61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Hướng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endParaRPr lang="vi-VN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2023487"/>
            <a:ext cx="8191981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Xây dựng modul tạo các số điện thoại và lấy thông tin từ số điện thoại đó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Hướng đến phát triển ứng dụng phù hợp với đa nền tảng, đa thiết bị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Nâng cao năng suất của ứng dụng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Thực hiện test với số lượng lớn thiết bị khác nhau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Xuất được màn hình các thiết bị và điều khiển chúng trên máy tính</a:t>
            </a:r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9C749B7B-C0FA-BF2E-F0C1-1C4623A220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: 圆角 5">
            <a:extLst>
              <a:ext uri="{FF2B5EF4-FFF2-40B4-BE49-F238E27FC236}">
                <a16:creationId xmlns:a16="http://schemas.microsoft.com/office/drawing/2014/main" id="{FD8B9FC1-9B36-6A26-5D8D-7FC453728E1A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6">
            <a:extLst>
              <a:ext uri="{FF2B5EF4-FFF2-40B4-BE49-F238E27FC236}">
                <a16:creationId xmlns:a16="http://schemas.microsoft.com/office/drawing/2014/main" id="{ABEB04F1-F496-C168-1BA3-1B50DC66351B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C4276C5F-7314-73B7-A452-58DBD005D4A2}"/>
              </a:ext>
            </a:extLst>
          </p:cNvPr>
          <p:cNvGrpSpPr/>
          <p:nvPr/>
        </p:nvGrpSpPr>
        <p:grpSpPr>
          <a:xfrm>
            <a:off x="-3821915" y="-1379150"/>
            <a:ext cx="8502284" cy="8479992"/>
            <a:chOff x="-6136745" y="-1642242"/>
            <a:chExt cx="5570936" cy="555633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任意多边形: 形状 8">
              <a:extLst>
                <a:ext uri="{FF2B5EF4-FFF2-40B4-BE49-F238E27FC236}">
                  <a16:creationId xmlns:a16="http://schemas.microsoft.com/office/drawing/2014/main" id="{0A8C657A-2B5D-28FF-7DBA-86692A8301EE}"/>
                </a:ext>
              </a:extLst>
            </p:cNvPr>
            <p:cNvSpPr/>
            <p:nvPr/>
          </p:nvSpPr>
          <p:spPr>
            <a:xfrm>
              <a:off x="-6136745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: 形状 9">
              <a:extLst>
                <a:ext uri="{FF2B5EF4-FFF2-40B4-BE49-F238E27FC236}">
                  <a16:creationId xmlns:a16="http://schemas.microsoft.com/office/drawing/2014/main" id="{14848F8F-2B66-F074-D497-BC3A35EDADC9}"/>
                </a:ext>
              </a:extLst>
            </p:cNvPr>
            <p:cNvSpPr/>
            <p:nvPr/>
          </p:nvSpPr>
          <p:spPr>
            <a:xfrm>
              <a:off x="-5996497" y="-146912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9" name="文本框 11">
            <a:extLst>
              <a:ext uri="{FF2B5EF4-FFF2-40B4-BE49-F238E27FC236}">
                <a16:creationId xmlns:a16="http://schemas.microsoft.com/office/drawing/2014/main" id="{F128E25D-46FC-2FD3-4EEB-8B333D6252B5}"/>
              </a:ext>
            </a:extLst>
          </p:cNvPr>
          <p:cNvSpPr txBox="1"/>
          <p:nvPr/>
        </p:nvSpPr>
        <p:spPr>
          <a:xfrm>
            <a:off x="5240627" y="2337098"/>
            <a:ext cx="5829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96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iconfont-11910-5686862">
            <a:extLst>
              <a:ext uri="{FF2B5EF4-FFF2-40B4-BE49-F238E27FC236}">
                <a16:creationId xmlns:a16="http://schemas.microsoft.com/office/drawing/2014/main" id="{D2FBDF74-7DB3-AE66-BD1F-5302B7997A30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7">
            <a:extLst>
              <a:ext uri="{FF2B5EF4-FFF2-40B4-BE49-F238E27FC236}">
                <a16:creationId xmlns:a16="http://schemas.microsoft.com/office/drawing/2014/main" id="{286B51D8-BB6F-F857-63B9-F45E15939798}"/>
              </a:ext>
            </a:extLst>
          </p:cNvPr>
          <p:cNvSpPr txBox="1"/>
          <p:nvPr/>
        </p:nvSpPr>
        <p:spPr>
          <a:xfrm>
            <a:off x="7451231" y="4261665"/>
            <a:ext cx="17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>
              <a:defRPr/>
            </a:pPr>
            <a:r>
              <a:rPr lang="en-US" altLang="zh-CN" b="1" kern="0" dirty="0">
                <a:solidFill>
                  <a:schemeClr val="bg1"/>
                </a:solidFill>
                <a:cs typeface="+mn-ea"/>
                <a:sym typeface="+mn-lt"/>
              </a:rPr>
              <a:t>G</a:t>
            </a:r>
            <a:endParaRPr lang="zh-CN" altLang="en-US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78C22E0A-1105-F7F2-F8E3-3151EFF85A8B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20">
            <a:extLst>
              <a:ext uri="{FF2B5EF4-FFF2-40B4-BE49-F238E27FC236}">
                <a16:creationId xmlns:a16="http://schemas.microsoft.com/office/drawing/2014/main" id="{72DEF7FE-D399-A1A9-5240-BB572157D48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21">
            <a:extLst>
              <a:ext uri="{FF2B5EF4-FFF2-40B4-BE49-F238E27FC236}">
                <a16:creationId xmlns:a16="http://schemas.microsoft.com/office/drawing/2014/main" id="{9C2F3CF4-55F9-96B2-7486-10F3ACE983DE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iconfont-1054-809968">
            <a:extLst>
              <a:ext uri="{FF2B5EF4-FFF2-40B4-BE49-F238E27FC236}">
                <a16:creationId xmlns:a16="http://schemas.microsoft.com/office/drawing/2014/main" id="{B105AF80-5EDA-747A-8AA0-84FA1E070004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92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374185" y="1976855"/>
            <a:ext cx="131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01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6096000" y="4394384"/>
            <a:ext cx="3884953" cy="37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Giới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thiệu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chung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5175832" y="2479976"/>
            <a:ext cx="540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62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ľíḓê">
            <a:extLst>
              <a:ext uri="{FF2B5EF4-FFF2-40B4-BE49-F238E27FC236}">
                <a16:creationId xmlns:a16="http://schemas.microsoft.com/office/drawing/2014/main" id="{06B6F172-D29F-4FBA-A81D-3C11E0AD95CD}"/>
              </a:ext>
            </a:extLst>
          </p:cNvPr>
          <p:cNvSpPr/>
          <p:nvPr/>
        </p:nvSpPr>
        <p:spPr>
          <a:xfrm rot="16200000">
            <a:off x="6440166" y="83859"/>
            <a:ext cx="4068296" cy="6945668"/>
          </a:xfrm>
          <a:prstGeom prst="snip2SameRect">
            <a:avLst>
              <a:gd name="adj1" fmla="val 31552"/>
              <a:gd name="adj2" fmla="val 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BA0CC22-7FD0-4EAC-BB5A-3A1DC6EE1749}"/>
              </a:ext>
            </a:extLst>
          </p:cNvPr>
          <p:cNvCxnSpPr/>
          <p:nvPr/>
        </p:nvCxnSpPr>
        <p:spPr>
          <a:xfrm>
            <a:off x="6718054" y="1318075"/>
            <a:ext cx="0" cy="47640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şliḍê">
            <a:extLst>
              <a:ext uri="{FF2B5EF4-FFF2-40B4-BE49-F238E27FC236}">
                <a16:creationId xmlns:a16="http://schemas.microsoft.com/office/drawing/2014/main" id="{7EDBA147-F212-4388-A1C9-71BEC5B08C05}"/>
              </a:ext>
            </a:extLst>
          </p:cNvPr>
          <p:cNvSpPr/>
          <p:nvPr/>
        </p:nvSpPr>
        <p:spPr>
          <a:xfrm>
            <a:off x="5358387" y="3430072"/>
            <a:ext cx="1250753" cy="4074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3C53B2-6751-D489-94AC-4A919E11FDE5}"/>
              </a:ext>
            </a:extLst>
          </p:cNvPr>
          <p:cNvGrpSpPr/>
          <p:nvPr/>
        </p:nvGrpSpPr>
        <p:grpSpPr>
          <a:xfrm>
            <a:off x="7718393" y="2258479"/>
            <a:ext cx="4718615" cy="502702"/>
            <a:chOff x="7092002" y="2026984"/>
            <a:chExt cx="4718615" cy="502702"/>
          </a:xfrm>
        </p:grpSpPr>
        <p:grpSp>
          <p:nvGrpSpPr>
            <p:cNvPr id="25" name="ïṥḷïde">
              <a:extLst>
                <a:ext uri="{FF2B5EF4-FFF2-40B4-BE49-F238E27FC236}">
                  <a16:creationId xmlns:a16="http://schemas.microsoft.com/office/drawing/2014/main" id="{0061BD5B-F240-41AC-A89C-BE9FD55AAD0D}"/>
                </a:ext>
              </a:extLst>
            </p:cNvPr>
            <p:cNvGrpSpPr/>
            <p:nvPr/>
          </p:nvGrpSpPr>
          <p:grpSpPr>
            <a:xfrm>
              <a:off x="7092002" y="2087756"/>
              <a:ext cx="441932" cy="441930"/>
              <a:chOff x="6450960" y="1228255"/>
              <a:chExt cx="759554" cy="759552"/>
            </a:xfrm>
          </p:grpSpPr>
          <p:sp>
            <p:nvSpPr>
              <p:cNvPr id="29" name="íśḻíďè">
                <a:extLst>
                  <a:ext uri="{FF2B5EF4-FFF2-40B4-BE49-F238E27FC236}">
                    <a16:creationId xmlns:a16="http://schemas.microsoft.com/office/drawing/2014/main" id="{4B833A89-9AB1-4741-8FDA-2DD27BC1D699}"/>
                  </a:ext>
                </a:extLst>
              </p:cNvPr>
              <p:cNvSpPr/>
              <p:nvPr/>
            </p:nvSpPr>
            <p:spPr>
              <a:xfrm>
                <a:off x="6450960" y="1228255"/>
                <a:ext cx="759554" cy="75955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îṩļidê">
                <a:extLst>
                  <a:ext uri="{FF2B5EF4-FFF2-40B4-BE49-F238E27FC236}">
                    <a16:creationId xmlns:a16="http://schemas.microsoft.com/office/drawing/2014/main" id="{684AF011-D7B7-4251-A1E0-E084735A5271}"/>
                  </a:ext>
                </a:extLst>
              </p:cNvPr>
              <p:cNvSpPr/>
              <p:nvPr/>
            </p:nvSpPr>
            <p:spPr bwMode="auto">
              <a:xfrm>
                <a:off x="6666167" y="1417504"/>
                <a:ext cx="329139" cy="381053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  <a:gd name="T22" fmla="*/ 372171 w 604011"/>
                  <a:gd name="T23" fmla="*/ 372171 w 604011"/>
                  <a:gd name="T24" fmla="*/ 372171 w 604011"/>
                  <a:gd name="T25" fmla="*/ 372171 w 604011"/>
                  <a:gd name="T26" fmla="*/ 372171 w 604011"/>
                  <a:gd name="T27" fmla="*/ 372171 w 604011"/>
                  <a:gd name="T28" fmla="*/ 372171 w 604011"/>
                  <a:gd name="T29" fmla="*/ 372171 w 604011"/>
                  <a:gd name="T30" fmla="*/ 372171 w 604011"/>
                  <a:gd name="T31" fmla="*/ 372171 w 604011"/>
                  <a:gd name="T32" fmla="*/ 372171 w 604011"/>
                  <a:gd name="T33" fmla="*/ 372171 w 604011"/>
                  <a:gd name="T34" fmla="*/ 372171 w 604011"/>
                  <a:gd name="T35" fmla="*/ 372171 w 604011"/>
                  <a:gd name="T36" fmla="*/ 372171 w 604011"/>
                  <a:gd name="T37" fmla="*/ 372171 w 604011"/>
                  <a:gd name="T38" fmla="*/ 372171 w 604011"/>
                  <a:gd name="T39" fmla="*/ 372171 w 604011"/>
                  <a:gd name="T40" fmla="*/ 372171 w 604011"/>
                  <a:gd name="T41" fmla="*/ 372171 w 604011"/>
                  <a:gd name="T42" fmla="*/ 372171 w 604011"/>
                  <a:gd name="T43" fmla="*/ 372171 w 604011"/>
                  <a:gd name="T44" fmla="*/ 372171 w 604011"/>
                  <a:gd name="T45" fmla="*/ 372171 w 604011"/>
                  <a:gd name="T46" fmla="*/ 372171 w 604011"/>
                  <a:gd name="T47" fmla="*/ 372171 w 604011"/>
                  <a:gd name="T48" fmla="*/ 372171 w 604011"/>
                  <a:gd name="T49" fmla="*/ 372171 w 604011"/>
                  <a:gd name="T50" fmla="*/ 372171 w 604011"/>
                  <a:gd name="T51" fmla="*/ 372171 w 604011"/>
                  <a:gd name="T52" fmla="*/ 372171 w 604011"/>
                  <a:gd name="T53" fmla="*/ 372171 w 604011"/>
                  <a:gd name="T54" fmla="*/ 372171 w 604011"/>
                  <a:gd name="T55" fmla="*/ 372171 w 604011"/>
                  <a:gd name="T56" fmla="*/ 372171 w 604011"/>
                  <a:gd name="T57" fmla="*/ 372171 w 604011"/>
                  <a:gd name="T58" fmla="*/ 372171 w 604011"/>
                  <a:gd name="T59" fmla="*/ 372171 w 604011"/>
                  <a:gd name="T60" fmla="*/ 372171 w 604011"/>
                  <a:gd name="T61" fmla="*/ 372171 w 604011"/>
                  <a:gd name="T62" fmla="*/ 372171 w 604011"/>
                  <a:gd name="T63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50" h="638">
                    <a:moveTo>
                      <a:pt x="489" y="343"/>
                    </a:moveTo>
                    <a:lnTo>
                      <a:pt x="474" y="372"/>
                    </a:lnTo>
                    <a:cubicBezTo>
                      <a:pt x="490" y="387"/>
                      <a:pt x="500" y="408"/>
                      <a:pt x="500" y="431"/>
                    </a:cubicBezTo>
                    <a:cubicBezTo>
                      <a:pt x="500" y="472"/>
                      <a:pt x="470" y="506"/>
                      <a:pt x="430" y="512"/>
                    </a:cubicBezTo>
                    <a:lnTo>
                      <a:pt x="429" y="536"/>
                    </a:lnTo>
                    <a:cubicBezTo>
                      <a:pt x="449" y="544"/>
                      <a:pt x="463" y="563"/>
                      <a:pt x="463" y="585"/>
                    </a:cubicBezTo>
                    <a:cubicBezTo>
                      <a:pt x="463" y="614"/>
                      <a:pt x="439" y="638"/>
                      <a:pt x="410" y="638"/>
                    </a:cubicBezTo>
                    <a:cubicBezTo>
                      <a:pt x="381" y="638"/>
                      <a:pt x="357" y="614"/>
                      <a:pt x="357" y="585"/>
                    </a:cubicBezTo>
                    <a:cubicBezTo>
                      <a:pt x="357" y="560"/>
                      <a:pt x="374" y="539"/>
                      <a:pt x="398" y="534"/>
                    </a:cubicBezTo>
                    <a:lnTo>
                      <a:pt x="399" y="511"/>
                    </a:lnTo>
                    <a:cubicBezTo>
                      <a:pt x="391" y="509"/>
                      <a:pt x="384" y="506"/>
                      <a:pt x="378" y="503"/>
                    </a:cubicBezTo>
                    <a:lnTo>
                      <a:pt x="350" y="527"/>
                    </a:lnTo>
                    <a:cubicBezTo>
                      <a:pt x="353" y="533"/>
                      <a:pt x="354" y="540"/>
                      <a:pt x="354" y="548"/>
                    </a:cubicBezTo>
                    <a:cubicBezTo>
                      <a:pt x="354" y="577"/>
                      <a:pt x="331" y="601"/>
                      <a:pt x="301" y="601"/>
                    </a:cubicBezTo>
                    <a:cubicBezTo>
                      <a:pt x="272" y="601"/>
                      <a:pt x="248" y="577"/>
                      <a:pt x="248" y="548"/>
                    </a:cubicBezTo>
                    <a:cubicBezTo>
                      <a:pt x="248" y="519"/>
                      <a:pt x="272" y="495"/>
                      <a:pt x="301" y="495"/>
                    </a:cubicBezTo>
                    <a:cubicBezTo>
                      <a:pt x="312" y="495"/>
                      <a:pt x="321" y="498"/>
                      <a:pt x="329" y="503"/>
                    </a:cubicBezTo>
                    <a:lnTo>
                      <a:pt x="354" y="482"/>
                    </a:lnTo>
                    <a:cubicBezTo>
                      <a:pt x="343" y="468"/>
                      <a:pt x="336" y="450"/>
                      <a:pt x="336" y="431"/>
                    </a:cubicBezTo>
                    <a:cubicBezTo>
                      <a:pt x="336" y="421"/>
                      <a:pt x="338" y="410"/>
                      <a:pt x="342" y="401"/>
                    </a:cubicBezTo>
                    <a:lnTo>
                      <a:pt x="275" y="335"/>
                    </a:lnTo>
                    <a:cubicBezTo>
                      <a:pt x="257" y="346"/>
                      <a:pt x="236" y="352"/>
                      <a:pt x="214" y="352"/>
                    </a:cubicBezTo>
                    <a:cubicBezTo>
                      <a:pt x="198" y="352"/>
                      <a:pt x="183" y="349"/>
                      <a:pt x="170" y="343"/>
                    </a:cubicBezTo>
                    <a:lnTo>
                      <a:pt x="146" y="377"/>
                    </a:lnTo>
                    <a:cubicBezTo>
                      <a:pt x="151" y="385"/>
                      <a:pt x="153" y="393"/>
                      <a:pt x="153" y="402"/>
                    </a:cubicBezTo>
                    <a:cubicBezTo>
                      <a:pt x="153" y="431"/>
                      <a:pt x="129" y="455"/>
                      <a:pt x="100" y="455"/>
                    </a:cubicBezTo>
                    <a:cubicBezTo>
                      <a:pt x="71" y="455"/>
                      <a:pt x="47" y="431"/>
                      <a:pt x="47" y="402"/>
                    </a:cubicBezTo>
                    <a:cubicBezTo>
                      <a:pt x="47" y="373"/>
                      <a:pt x="71" y="349"/>
                      <a:pt x="100" y="349"/>
                    </a:cubicBezTo>
                    <a:cubicBezTo>
                      <a:pt x="103" y="349"/>
                      <a:pt x="105" y="350"/>
                      <a:pt x="107" y="350"/>
                    </a:cubicBezTo>
                    <a:lnTo>
                      <a:pt x="130" y="317"/>
                    </a:lnTo>
                    <a:cubicBezTo>
                      <a:pt x="108" y="295"/>
                      <a:pt x="95" y="266"/>
                      <a:pt x="95" y="233"/>
                    </a:cubicBezTo>
                    <a:cubicBezTo>
                      <a:pt x="95" y="223"/>
                      <a:pt x="96" y="214"/>
                      <a:pt x="98" y="205"/>
                    </a:cubicBezTo>
                    <a:lnTo>
                      <a:pt x="81" y="195"/>
                    </a:lnTo>
                    <a:cubicBezTo>
                      <a:pt x="73" y="201"/>
                      <a:pt x="63" y="204"/>
                      <a:pt x="53" y="204"/>
                    </a:cubicBezTo>
                    <a:cubicBezTo>
                      <a:pt x="23" y="204"/>
                      <a:pt x="0" y="180"/>
                      <a:pt x="0" y="151"/>
                    </a:cubicBezTo>
                    <a:cubicBezTo>
                      <a:pt x="0" y="122"/>
                      <a:pt x="23" y="98"/>
                      <a:pt x="53" y="98"/>
                    </a:cubicBezTo>
                    <a:cubicBezTo>
                      <a:pt x="82" y="98"/>
                      <a:pt x="106" y="122"/>
                      <a:pt x="106" y="151"/>
                    </a:cubicBezTo>
                    <a:cubicBezTo>
                      <a:pt x="106" y="152"/>
                      <a:pt x="105" y="153"/>
                      <a:pt x="105" y="154"/>
                    </a:cubicBezTo>
                    <a:lnTo>
                      <a:pt x="119" y="162"/>
                    </a:lnTo>
                    <a:cubicBezTo>
                      <a:pt x="140" y="133"/>
                      <a:pt x="175" y="114"/>
                      <a:pt x="214" y="114"/>
                    </a:cubicBezTo>
                    <a:cubicBezTo>
                      <a:pt x="222" y="114"/>
                      <a:pt x="230" y="115"/>
                      <a:pt x="238" y="116"/>
                    </a:cubicBezTo>
                    <a:lnTo>
                      <a:pt x="251" y="87"/>
                    </a:lnTo>
                    <a:cubicBezTo>
                      <a:pt x="243" y="78"/>
                      <a:pt x="238" y="66"/>
                      <a:pt x="238" y="53"/>
                    </a:cubicBezTo>
                    <a:cubicBezTo>
                      <a:pt x="238" y="24"/>
                      <a:pt x="262" y="0"/>
                      <a:pt x="291" y="0"/>
                    </a:cubicBezTo>
                    <a:cubicBezTo>
                      <a:pt x="320" y="0"/>
                      <a:pt x="344" y="24"/>
                      <a:pt x="344" y="53"/>
                    </a:cubicBezTo>
                    <a:cubicBezTo>
                      <a:pt x="344" y="81"/>
                      <a:pt x="322" y="104"/>
                      <a:pt x="295" y="105"/>
                    </a:cubicBezTo>
                    <a:lnTo>
                      <a:pt x="282" y="135"/>
                    </a:lnTo>
                    <a:cubicBezTo>
                      <a:pt x="291" y="141"/>
                      <a:pt x="298" y="148"/>
                      <a:pt x="305" y="156"/>
                    </a:cubicBezTo>
                    <a:lnTo>
                      <a:pt x="370" y="127"/>
                    </a:lnTo>
                    <a:cubicBezTo>
                      <a:pt x="372" y="99"/>
                      <a:pt x="395" y="77"/>
                      <a:pt x="423" y="77"/>
                    </a:cubicBezTo>
                    <a:cubicBezTo>
                      <a:pt x="452" y="77"/>
                      <a:pt x="476" y="101"/>
                      <a:pt x="476" y="130"/>
                    </a:cubicBezTo>
                    <a:cubicBezTo>
                      <a:pt x="476" y="159"/>
                      <a:pt x="452" y="183"/>
                      <a:pt x="423" y="183"/>
                    </a:cubicBezTo>
                    <a:cubicBezTo>
                      <a:pt x="411" y="183"/>
                      <a:pt x="399" y="178"/>
                      <a:pt x="390" y="171"/>
                    </a:cubicBezTo>
                    <a:lnTo>
                      <a:pt x="328" y="198"/>
                    </a:lnTo>
                    <a:cubicBezTo>
                      <a:pt x="331" y="209"/>
                      <a:pt x="333" y="221"/>
                      <a:pt x="333" y="233"/>
                    </a:cubicBezTo>
                    <a:cubicBezTo>
                      <a:pt x="333" y="253"/>
                      <a:pt x="328" y="272"/>
                      <a:pt x="319" y="289"/>
                    </a:cubicBezTo>
                    <a:lnTo>
                      <a:pt x="386" y="356"/>
                    </a:lnTo>
                    <a:cubicBezTo>
                      <a:pt x="396" y="352"/>
                      <a:pt x="407" y="349"/>
                      <a:pt x="418" y="349"/>
                    </a:cubicBezTo>
                    <a:cubicBezTo>
                      <a:pt x="428" y="349"/>
                      <a:pt x="438" y="351"/>
                      <a:pt x="448" y="355"/>
                    </a:cubicBezTo>
                    <a:lnTo>
                      <a:pt x="461" y="329"/>
                    </a:lnTo>
                    <a:cubicBezTo>
                      <a:pt x="451" y="319"/>
                      <a:pt x="444" y="306"/>
                      <a:pt x="444" y="291"/>
                    </a:cubicBezTo>
                    <a:cubicBezTo>
                      <a:pt x="444" y="262"/>
                      <a:pt x="468" y="238"/>
                      <a:pt x="497" y="238"/>
                    </a:cubicBezTo>
                    <a:cubicBezTo>
                      <a:pt x="526" y="238"/>
                      <a:pt x="550" y="262"/>
                      <a:pt x="550" y="291"/>
                    </a:cubicBezTo>
                    <a:cubicBezTo>
                      <a:pt x="550" y="320"/>
                      <a:pt x="527" y="344"/>
                      <a:pt x="497" y="344"/>
                    </a:cubicBezTo>
                    <a:cubicBezTo>
                      <a:pt x="494" y="344"/>
                      <a:pt x="492" y="344"/>
                      <a:pt x="489" y="34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1FC74A-FE7F-4EC9-B398-5D5CE6A4B938}"/>
                </a:ext>
              </a:extLst>
            </p:cNvPr>
            <p:cNvSpPr txBox="1"/>
            <p:nvPr/>
          </p:nvSpPr>
          <p:spPr>
            <a:xfrm>
              <a:off x="7793358" y="2026984"/>
              <a:ext cx="401725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Lý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do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chọn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đề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tài</a:t>
              </a:r>
              <a:endPara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D59F329-F65B-451B-B8E1-496709CAB22A}"/>
              </a:ext>
            </a:extLst>
          </p:cNvPr>
          <p:cNvSpPr/>
          <p:nvPr/>
        </p:nvSpPr>
        <p:spPr>
          <a:xfrm>
            <a:off x="1435071" y="3239224"/>
            <a:ext cx="2677045" cy="679052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FDA492-DF44-440C-BD2D-1124DF9ECC32}"/>
              </a:ext>
            </a:extLst>
          </p:cNvPr>
          <p:cNvSpPr txBox="1"/>
          <p:nvPr/>
        </p:nvSpPr>
        <p:spPr>
          <a:xfrm>
            <a:off x="1481651" y="3378695"/>
            <a:ext cx="255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Android Phone Farm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7BC8834-9EC4-4625-87BE-7E860ABFC128}"/>
              </a:ext>
            </a:extLst>
          </p:cNvPr>
          <p:cNvGrpSpPr/>
          <p:nvPr/>
        </p:nvGrpSpPr>
        <p:grpSpPr>
          <a:xfrm>
            <a:off x="857835" y="2867633"/>
            <a:ext cx="3866183" cy="116990"/>
            <a:chOff x="6733505" y="4211178"/>
            <a:chExt cx="3866183" cy="116990"/>
          </a:xfrm>
          <a:solidFill>
            <a:srgbClr val="0E477F"/>
          </a:solidFill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3759F93-BD32-420B-AB5A-2C92B17E12D9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00" y="4269673"/>
              <a:ext cx="3688200" cy="0"/>
            </a:xfrm>
            <a:prstGeom prst="line">
              <a:avLst/>
            </a:prstGeom>
            <a:grpFill/>
            <a:ln>
              <a:solidFill>
                <a:srgbClr val="0E477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E386EC2-1BF2-4542-A9C3-0DD2F8AC4F7C}"/>
                </a:ext>
              </a:extLst>
            </p:cNvPr>
            <p:cNvSpPr/>
            <p:nvPr/>
          </p:nvSpPr>
          <p:spPr>
            <a:xfrm>
              <a:off x="10482698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05FC114-B384-472D-B453-4564BF0A68D9}"/>
                </a:ext>
              </a:extLst>
            </p:cNvPr>
            <p:cNvSpPr/>
            <p:nvPr/>
          </p:nvSpPr>
          <p:spPr>
            <a:xfrm>
              <a:off x="6733505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99FF6E8-3774-46FA-AFBD-DD3EE16804AD}"/>
              </a:ext>
            </a:extLst>
          </p:cNvPr>
          <p:cNvGrpSpPr/>
          <p:nvPr/>
        </p:nvGrpSpPr>
        <p:grpSpPr>
          <a:xfrm>
            <a:off x="840501" y="4140848"/>
            <a:ext cx="3866183" cy="116990"/>
            <a:chOff x="6733505" y="4211178"/>
            <a:chExt cx="3866183" cy="116990"/>
          </a:xfrm>
          <a:solidFill>
            <a:srgbClr val="0E477F"/>
          </a:solidFill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3E0331-3AA8-4193-855E-64C96D88FCF9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00" y="4269673"/>
              <a:ext cx="3688200" cy="0"/>
            </a:xfrm>
            <a:prstGeom prst="line">
              <a:avLst/>
            </a:prstGeom>
            <a:grpFill/>
            <a:ln>
              <a:solidFill>
                <a:srgbClr val="0E477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E45447A-02E2-4134-AC72-0FD8D47E7A53}"/>
                </a:ext>
              </a:extLst>
            </p:cNvPr>
            <p:cNvSpPr/>
            <p:nvPr/>
          </p:nvSpPr>
          <p:spPr>
            <a:xfrm>
              <a:off x="10482698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ADEFEB2-1372-413A-BA9D-2408846B2730}"/>
                </a:ext>
              </a:extLst>
            </p:cNvPr>
            <p:cNvSpPr/>
            <p:nvPr/>
          </p:nvSpPr>
          <p:spPr>
            <a:xfrm>
              <a:off x="6733505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619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A5799B11-5B3B-723D-B534-A9D41F4360BE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Giới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thiệu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chung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4AE2E7-21CC-0D51-51D9-E06DF1D1C09C}"/>
              </a:ext>
            </a:extLst>
          </p:cNvPr>
          <p:cNvGrpSpPr/>
          <p:nvPr/>
        </p:nvGrpSpPr>
        <p:grpSpPr>
          <a:xfrm>
            <a:off x="7718393" y="3214878"/>
            <a:ext cx="4718615" cy="502702"/>
            <a:chOff x="7092002" y="2026984"/>
            <a:chExt cx="4718615" cy="502702"/>
          </a:xfrm>
        </p:grpSpPr>
        <p:grpSp>
          <p:nvGrpSpPr>
            <p:cNvPr id="14" name="ïṥḷïde">
              <a:extLst>
                <a:ext uri="{FF2B5EF4-FFF2-40B4-BE49-F238E27FC236}">
                  <a16:creationId xmlns:a16="http://schemas.microsoft.com/office/drawing/2014/main" id="{0130A3FC-DE92-562F-D3D6-FF1AA56A5B33}"/>
                </a:ext>
              </a:extLst>
            </p:cNvPr>
            <p:cNvGrpSpPr/>
            <p:nvPr/>
          </p:nvGrpSpPr>
          <p:grpSpPr>
            <a:xfrm>
              <a:off x="7092002" y="2087756"/>
              <a:ext cx="441932" cy="441930"/>
              <a:chOff x="6450960" y="1228255"/>
              <a:chExt cx="759554" cy="759552"/>
            </a:xfrm>
          </p:grpSpPr>
          <p:sp>
            <p:nvSpPr>
              <p:cNvPr id="16" name="íśḻíďè">
                <a:extLst>
                  <a:ext uri="{FF2B5EF4-FFF2-40B4-BE49-F238E27FC236}">
                    <a16:creationId xmlns:a16="http://schemas.microsoft.com/office/drawing/2014/main" id="{43EA21A5-09D6-124E-841D-46A4055D909C}"/>
                  </a:ext>
                </a:extLst>
              </p:cNvPr>
              <p:cNvSpPr/>
              <p:nvPr/>
            </p:nvSpPr>
            <p:spPr>
              <a:xfrm>
                <a:off x="6450960" y="1228255"/>
                <a:ext cx="759554" cy="75955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îṩļidê">
                <a:extLst>
                  <a:ext uri="{FF2B5EF4-FFF2-40B4-BE49-F238E27FC236}">
                    <a16:creationId xmlns:a16="http://schemas.microsoft.com/office/drawing/2014/main" id="{C328B4C7-4966-7B74-0A87-9921E7D2804B}"/>
                  </a:ext>
                </a:extLst>
              </p:cNvPr>
              <p:cNvSpPr/>
              <p:nvPr/>
            </p:nvSpPr>
            <p:spPr bwMode="auto">
              <a:xfrm>
                <a:off x="6666167" y="1417504"/>
                <a:ext cx="329139" cy="381053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  <a:gd name="T22" fmla="*/ 372171 w 604011"/>
                  <a:gd name="T23" fmla="*/ 372171 w 604011"/>
                  <a:gd name="T24" fmla="*/ 372171 w 604011"/>
                  <a:gd name="T25" fmla="*/ 372171 w 604011"/>
                  <a:gd name="T26" fmla="*/ 372171 w 604011"/>
                  <a:gd name="T27" fmla="*/ 372171 w 604011"/>
                  <a:gd name="T28" fmla="*/ 372171 w 604011"/>
                  <a:gd name="T29" fmla="*/ 372171 w 604011"/>
                  <a:gd name="T30" fmla="*/ 372171 w 604011"/>
                  <a:gd name="T31" fmla="*/ 372171 w 604011"/>
                  <a:gd name="T32" fmla="*/ 372171 w 604011"/>
                  <a:gd name="T33" fmla="*/ 372171 w 604011"/>
                  <a:gd name="T34" fmla="*/ 372171 w 604011"/>
                  <a:gd name="T35" fmla="*/ 372171 w 604011"/>
                  <a:gd name="T36" fmla="*/ 372171 w 604011"/>
                  <a:gd name="T37" fmla="*/ 372171 w 604011"/>
                  <a:gd name="T38" fmla="*/ 372171 w 604011"/>
                  <a:gd name="T39" fmla="*/ 372171 w 604011"/>
                  <a:gd name="T40" fmla="*/ 372171 w 604011"/>
                  <a:gd name="T41" fmla="*/ 372171 w 604011"/>
                  <a:gd name="T42" fmla="*/ 372171 w 604011"/>
                  <a:gd name="T43" fmla="*/ 372171 w 604011"/>
                  <a:gd name="T44" fmla="*/ 372171 w 604011"/>
                  <a:gd name="T45" fmla="*/ 372171 w 604011"/>
                  <a:gd name="T46" fmla="*/ 372171 w 604011"/>
                  <a:gd name="T47" fmla="*/ 372171 w 604011"/>
                  <a:gd name="T48" fmla="*/ 372171 w 604011"/>
                  <a:gd name="T49" fmla="*/ 372171 w 604011"/>
                  <a:gd name="T50" fmla="*/ 372171 w 604011"/>
                  <a:gd name="T51" fmla="*/ 372171 w 604011"/>
                  <a:gd name="T52" fmla="*/ 372171 w 604011"/>
                  <a:gd name="T53" fmla="*/ 372171 w 604011"/>
                  <a:gd name="T54" fmla="*/ 372171 w 604011"/>
                  <a:gd name="T55" fmla="*/ 372171 w 604011"/>
                  <a:gd name="T56" fmla="*/ 372171 w 604011"/>
                  <a:gd name="T57" fmla="*/ 372171 w 604011"/>
                  <a:gd name="T58" fmla="*/ 372171 w 604011"/>
                  <a:gd name="T59" fmla="*/ 372171 w 604011"/>
                  <a:gd name="T60" fmla="*/ 372171 w 604011"/>
                  <a:gd name="T61" fmla="*/ 372171 w 604011"/>
                  <a:gd name="T62" fmla="*/ 372171 w 604011"/>
                  <a:gd name="T63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50" h="638">
                    <a:moveTo>
                      <a:pt x="489" y="343"/>
                    </a:moveTo>
                    <a:lnTo>
                      <a:pt x="474" y="372"/>
                    </a:lnTo>
                    <a:cubicBezTo>
                      <a:pt x="490" y="387"/>
                      <a:pt x="500" y="408"/>
                      <a:pt x="500" y="431"/>
                    </a:cubicBezTo>
                    <a:cubicBezTo>
                      <a:pt x="500" y="472"/>
                      <a:pt x="470" y="506"/>
                      <a:pt x="430" y="512"/>
                    </a:cubicBezTo>
                    <a:lnTo>
                      <a:pt x="429" y="536"/>
                    </a:lnTo>
                    <a:cubicBezTo>
                      <a:pt x="449" y="544"/>
                      <a:pt x="463" y="563"/>
                      <a:pt x="463" y="585"/>
                    </a:cubicBezTo>
                    <a:cubicBezTo>
                      <a:pt x="463" y="614"/>
                      <a:pt x="439" y="638"/>
                      <a:pt x="410" y="638"/>
                    </a:cubicBezTo>
                    <a:cubicBezTo>
                      <a:pt x="381" y="638"/>
                      <a:pt x="357" y="614"/>
                      <a:pt x="357" y="585"/>
                    </a:cubicBezTo>
                    <a:cubicBezTo>
                      <a:pt x="357" y="560"/>
                      <a:pt x="374" y="539"/>
                      <a:pt x="398" y="534"/>
                    </a:cubicBezTo>
                    <a:lnTo>
                      <a:pt x="399" y="511"/>
                    </a:lnTo>
                    <a:cubicBezTo>
                      <a:pt x="391" y="509"/>
                      <a:pt x="384" y="506"/>
                      <a:pt x="378" y="503"/>
                    </a:cubicBezTo>
                    <a:lnTo>
                      <a:pt x="350" y="527"/>
                    </a:lnTo>
                    <a:cubicBezTo>
                      <a:pt x="353" y="533"/>
                      <a:pt x="354" y="540"/>
                      <a:pt x="354" y="548"/>
                    </a:cubicBezTo>
                    <a:cubicBezTo>
                      <a:pt x="354" y="577"/>
                      <a:pt x="331" y="601"/>
                      <a:pt x="301" y="601"/>
                    </a:cubicBezTo>
                    <a:cubicBezTo>
                      <a:pt x="272" y="601"/>
                      <a:pt x="248" y="577"/>
                      <a:pt x="248" y="548"/>
                    </a:cubicBezTo>
                    <a:cubicBezTo>
                      <a:pt x="248" y="519"/>
                      <a:pt x="272" y="495"/>
                      <a:pt x="301" y="495"/>
                    </a:cubicBezTo>
                    <a:cubicBezTo>
                      <a:pt x="312" y="495"/>
                      <a:pt x="321" y="498"/>
                      <a:pt x="329" y="503"/>
                    </a:cubicBezTo>
                    <a:lnTo>
                      <a:pt x="354" y="482"/>
                    </a:lnTo>
                    <a:cubicBezTo>
                      <a:pt x="343" y="468"/>
                      <a:pt x="336" y="450"/>
                      <a:pt x="336" y="431"/>
                    </a:cubicBezTo>
                    <a:cubicBezTo>
                      <a:pt x="336" y="421"/>
                      <a:pt x="338" y="410"/>
                      <a:pt x="342" y="401"/>
                    </a:cubicBezTo>
                    <a:lnTo>
                      <a:pt x="275" y="335"/>
                    </a:lnTo>
                    <a:cubicBezTo>
                      <a:pt x="257" y="346"/>
                      <a:pt x="236" y="352"/>
                      <a:pt x="214" y="352"/>
                    </a:cubicBezTo>
                    <a:cubicBezTo>
                      <a:pt x="198" y="352"/>
                      <a:pt x="183" y="349"/>
                      <a:pt x="170" y="343"/>
                    </a:cubicBezTo>
                    <a:lnTo>
                      <a:pt x="146" y="377"/>
                    </a:lnTo>
                    <a:cubicBezTo>
                      <a:pt x="151" y="385"/>
                      <a:pt x="153" y="393"/>
                      <a:pt x="153" y="402"/>
                    </a:cubicBezTo>
                    <a:cubicBezTo>
                      <a:pt x="153" y="431"/>
                      <a:pt x="129" y="455"/>
                      <a:pt x="100" y="455"/>
                    </a:cubicBezTo>
                    <a:cubicBezTo>
                      <a:pt x="71" y="455"/>
                      <a:pt x="47" y="431"/>
                      <a:pt x="47" y="402"/>
                    </a:cubicBezTo>
                    <a:cubicBezTo>
                      <a:pt x="47" y="373"/>
                      <a:pt x="71" y="349"/>
                      <a:pt x="100" y="349"/>
                    </a:cubicBezTo>
                    <a:cubicBezTo>
                      <a:pt x="103" y="349"/>
                      <a:pt x="105" y="350"/>
                      <a:pt x="107" y="350"/>
                    </a:cubicBezTo>
                    <a:lnTo>
                      <a:pt x="130" y="317"/>
                    </a:lnTo>
                    <a:cubicBezTo>
                      <a:pt x="108" y="295"/>
                      <a:pt x="95" y="266"/>
                      <a:pt x="95" y="233"/>
                    </a:cubicBezTo>
                    <a:cubicBezTo>
                      <a:pt x="95" y="223"/>
                      <a:pt x="96" y="214"/>
                      <a:pt x="98" y="205"/>
                    </a:cubicBezTo>
                    <a:lnTo>
                      <a:pt x="81" y="195"/>
                    </a:lnTo>
                    <a:cubicBezTo>
                      <a:pt x="73" y="201"/>
                      <a:pt x="63" y="204"/>
                      <a:pt x="53" y="204"/>
                    </a:cubicBezTo>
                    <a:cubicBezTo>
                      <a:pt x="23" y="204"/>
                      <a:pt x="0" y="180"/>
                      <a:pt x="0" y="151"/>
                    </a:cubicBezTo>
                    <a:cubicBezTo>
                      <a:pt x="0" y="122"/>
                      <a:pt x="23" y="98"/>
                      <a:pt x="53" y="98"/>
                    </a:cubicBezTo>
                    <a:cubicBezTo>
                      <a:pt x="82" y="98"/>
                      <a:pt x="106" y="122"/>
                      <a:pt x="106" y="151"/>
                    </a:cubicBezTo>
                    <a:cubicBezTo>
                      <a:pt x="106" y="152"/>
                      <a:pt x="105" y="153"/>
                      <a:pt x="105" y="154"/>
                    </a:cubicBezTo>
                    <a:lnTo>
                      <a:pt x="119" y="162"/>
                    </a:lnTo>
                    <a:cubicBezTo>
                      <a:pt x="140" y="133"/>
                      <a:pt x="175" y="114"/>
                      <a:pt x="214" y="114"/>
                    </a:cubicBezTo>
                    <a:cubicBezTo>
                      <a:pt x="222" y="114"/>
                      <a:pt x="230" y="115"/>
                      <a:pt x="238" y="116"/>
                    </a:cubicBezTo>
                    <a:lnTo>
                      <a:pt x="251" y="87"/>
                    </a:lnTo>
                    <a:cubicBezTo>
                      <a:pt x="243" y="78"/>
                      <a:pt x="238" y="66"/>
                      <a:pt x="238" y="53"/>
                    </a:cubicBezTo>
                    <a:cubicBezTo>
                      <a:pt x="238" y="24"/>
                      <a:pt x="262" y="0"/>
                      <a:pt x="291" y="0"/>
                    </a:cubicBezTo>
                    <a:cubicBezTo>
                      <a:pt x="320" y="0"/>
                      <a:pt x="344" y="24"/>
                      <a:pt x="344" y="53"/>
                    </a:cubicBezTo>
                    <a:cubicBezTo>
                      <a:pt x="344" y="81"/>
                      <a:pt x="322" y="104"/>
                      <a:pt x="295" y="105"/>
                    </a:cubicBezTo>
                    <a:lnTo>
                      <a:pt x="282" y="135"/>
                    </a:lnTo>
                    <a:cubicBezTo>
                      <a:pt x="291" y="141"/>
                      <a:pt x="298" y="148"/>
                      <a:pt x="305" y="156"/>
                    </a:cubicBezTo>
                    <a:lnTo>
                      <a:pt x="370" y="127"/>
                    </a:lnTo>
                    <a:cubicBezTo>
                      <a:pt x="372" y="99"/>
                      <a:pt x="395" y="77"/>
                      <a:pt x="423" y="77"/>
                    </a:cubicBezTo>
                    <a:cubicBezTo>
                      <a:pt x="452" y="77"/>
                      <a:pt x="476" y="101"/>
                      <a:pt x="476" y="130"/>
                    </a:cubicBezTo>
                    <a:cubicBezTo>
                      <a:pt x="476" y="159"/>
                      <a:pt x="452" y="183"/>
                      <a:pt x="423" y="183"/>
                    </a:cubicBezTo>
                    <a:cubicBezTo>
                      <a:pt x="411" y="183"/>
                      <a:pt x="399" y="178"/>
                      <a:pt x="390" y="171"/>
                    </a:cubicBezTo>
                    <a:lnTo>
                      <a:pt x="328" y="198"/>
                    </a:lnTo>
                    <a:cubicBezTo>
                      <a:pt x="331" y="209"/>
                      <a:pt x="333" y="221"/>
                      <a:pt x="333" y="233"/>
                    </a:cubicBezTo>
                    <a:cubicBezTo>
                      <a:pt x="333" y="253"/>
                      <a:pt x="328" y="272"/>
                      <a:pt x="319" y="289"/>
                    </a:cubicBezTo>
                    <a:lnTo>
                      <a:pt x="386" y="356"/>
                    </a:lnTo>
                    <a:cubicBezTo>
                      <a:pt x="396" y="352"/>
                      <a:pt x="407" y="349"/>
                      <a:pt x="418" y="349"/>
                    </a:cubicBezTo>
                    <a:cubicBezTo>
                      <a:pt x="428" y="349"/>
                      <a:pt x="438" y="351"/>
                      <a:pt x="448" y="355"/>
                    </a:cubicBezTo>
                    <a:lnTo>
                      <a:pt x="461" y="329"/>
                    </a:lnTo>
                    <a:cubicBezTo>
                      <a:pt x="451" y="319"/>
                      <a:pt x="444" y="306"/>
                      <a:pt x="444" y="291"/>
                    </a:cubicBezTo>
                    <a:cubicBezTo>
                      <a:pt x="444" y="262"/>
                      <a:pt x="468" y="238"/>
                      <a:pt x="497" y="238"/>
                    </a:cubicBezTo>
                    <a:cubicBezTo>
                      <a:pt x="526" y="238"/>
                      <a:pt x="550" y="262"/>
                      <a:pt x="550" y="291"/>
                    </a:cubicBezTo>
                    <a:cubicBezTo>
                      <a:pt x="550" y="320"/>
                      <a:pt x="527" y="344"/>
                      <a:pt x="497" y="344"/>
                    </a:cubicBezTo>
                    <a:cubicBezTo>
                      <a:pt x="494" y="344"/>
                      <a:pt x="492" y="344"/>
                      <a:pt x="489" y="34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9">
              <a:extLst>
                <a:ext uri="{FF2B5EF4-FFF2-40B4-BE49-F238E27FC236}">
                  <a16:creationId xmlns:a16="http://schemas.microsoft.com/office/drawing/2014/main" id="{BA02C627-824B-99C0-D176-1E5ADA3C7318}"/>
                </a:ext>
              </a:extLst>
            </p:cNvPr>
            <p:cNvSpPr txBox="1"/>
            <p:nvPr/>
          </p:nvSpPr>
          <p:spPr>
            <a:xfrm>
              <a:off x="7793358" y="2026984"/>
              <a:ext cx="401725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Mục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đích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của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đề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tài</a:t>
              </a:r>
              <a:endPara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F133ED-9105-1757-2C0F-5FBB906BA37C}"/>
              </a:ext>
            </a:extLst>
          </p:cNvPr>
          <p:cNvGrpSpPr/>
          <p:nvPr/>
        </p:nvGrpSpPr>
        <p:grpSpPr>
          <a:xfrm>
            <a:off x="7718393" y="4209381"/>
            <a:ext cx="4718615" cy="502702"/>
            <a:chOff x="7092002" y="2026984"/>
            <a:chExt cx="4718615" cy="502702"/>
          </a:xfrm>
        </p:grpSpPr>
        <p:grpSp>
          <p:nvGrpSpPr>
            <p:cNvPr id="26" name="ïṥḷïde">
              <a:extLst>
                <a:ext uri="{FF2B5EF4-FFF2-40B4-BE49-F238E27FC236}">
                  <a16:creationId xmlns:a16="http://schemas.microsoft.com/office/drawing/2014/main" id="{914A00F9-AE31-A87D-A77B-83C3A3BD7ABA}"/>
                </a:ext>
              </a:extLst>
            </p:cNvPr>
            <p:cNvGrpSpPr/>
            <p:nvPr/>
          </p:nvGrpSpPr>
          <p:grpSpPr>
            <a:xfrm>
              <a:off x="7092002" y="2087756"/>
              <a:ext cx="441932" cy="441930"/>
              <a:chOff x="6450960" y="1228255"/>
              <a:chExt cx="759554" cy="759552"/>
            </a:xfrm>
          </p:grpSpPr>
          <p:sp>
            <p:nvSpPr>
              <p:cNvPr id="38" name="íśḻíďè">
                <a:extLst>
                  <a:ext uri="{FF2B5EF4-FFF2-40B4-BE49-F238E27FC236}">
                    <a16:creationId xmlns:a16="http://schemas.microsoft.com/office/drawing/2014/main" id="{9DCA896F-3B28-9E69-40A2-E65CF5FF92FB}"/>
                  </a:ext>
                </a:extLst>
              </p:cNvPr>
              <p:cNvSpPr/>
              <p:nvPr/>
            </p:nvSpPr>
            <p:spPr>
              <a:xfrm>
                <a:off x="6450960" y="1228255"/>
                <a:ext cx="759554" cy="75955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îṩļidê">
                <a:extLst>
                  <a:ext uri="{FF2B5EF4-FFF2-40B4-BE49-F238E27FC236}">
                    <a16:creationId xmlns:a16="http://schemas.microsoft.com/office/drawing/2014/main" id="{C2198C5D-3C7E-C079-358C-AE89223D7E30}"/>
                  </a:ext>
                </a:extLst>
              </p:cNvPr>
              <p:cNvSpPr/>
              <p:nvPr/>
            </p:nvSpPr>
            <p:spPr bwMode="auto">
              <a:xfrm>
                <a:off x="6666167" y="1417504"/>
                <a:ext cx="329139" cy="381053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  <a:gd name="T22" fmla="*/ 372171 w 604011"/>
                  <a:gd name="T23" fmla="*/ 372171 w 604011"/>
                  <a:gd name="T24" fmla="*/ 372171 w 604011"/>
                  <a:gd name="T25" fmla="*/ 372171 w 604011"/>
                  <a:gd name="T26" fmla="*/ 372171 w 604011"/>
                  <a:gd name="T27" fmla="*/ 372171 w 604011"/>
                  <a:gd name="T28" fmla="*/ 372171 w 604011"/>
                  <a:gd name="T29" fmla="*/ 372171 w 604011"/>
                  <a:gd name="T30" fmla="*/ 372171 w 604011"/>
                  <a:gd name="T31" fmla="*/ 372171 w 604011"/>
                  <a:gd name="T32" fmla="*/ 372171 w 604011"/>
                  <a:gd name="T33" fmla="*/ 372171 w 604011"/>
                  <a:gd name="T34" fmla="*/ 372171 w 604011"/>
                  <a:gd name="T35" fmla="*/ 372171 w 604011"/>
                  <a:gd name="T36" fmla="*/ 372171 w 604011"/>
                  <a:gd name="T37" fmla="*/ 372171 w 604011"/>
                  <a:gd name="T38" fmla="*/ 372171 w 604011"/>
                  <a:gd name="T39" fmla="*/ 372171 w 604011"/>
                  <a:gd name="T40" fmla="*/ 372171 w 604011"/>
                  <a:gd name="T41" fmla="*/ 372171 w 604011"/>
                  <a:gd name="T42" fmla="*/ 372171 w 604011"/>
                  <a:gd name="T43" fmla="*/ 372171 w 604011"/>
                  <a:gd name="T44" fmla="*/ 372171 w 604011"/>
                  <a:gd name="T45" fmla="*/ 372171 w 604011"/>
                  <a:gd name="T46" fmla="*/ 372171 w 604011"/>
                  <a:gd name="T47" fmla="*/ 372171 w 604011"/>
                  <a:gd name="T48" fmla="*/ 372171 w 604011"/>
                  <a:gd name="T49" fmla="*/ 372171 w 604011"/>
                  <a:gd name="T50" fmla="*/ 372171 w 604011"/>
                  <a:gd name="T51" fmla="*/ 372171 w 604011"/>
                  <a:gd name="T52" fmla="*/ 372171 w 604011"/>
                  <a:gd name="T53" fmla="*/ 372171 w 604011"/>
                  <a:gd name="T54" fmla="*/ 372171 w 604011"/>
                  <a:gd name="T55" fmla="*/ 372171 w 604011"/>
                  <a:gd name="T56" fmla="*/ 372171 w 604011"/>
                  <a:gd name="T57" fmla="*/ 372171 w 604011"/>
                  <a:gd name="T58" fmla="*/ 372171 w 604011"/>
                  <a:gd name="T59" fmla="*/ 372171 w 604011"/>
                  <a:gd name="T60" fmla="*/ 372171 w 604011"/>
                  <a:gd name="T61" fmla="*/ 372171 w 604011"/>
                  <a:gd name="T62" fmla="*/ 372171 w 604011"/>
                  <a:gd name="T63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50" h="638">
                    <a:moveTo>
                      <a:pt x="489" y="343"/>
                    </a:moveTo>
                    <a:lnTo>
                      <a:pt x="474" y="372"/>
                    </a:lnTo>
                    <a:cubicBezTo>
                      <a:pt x="490" y="387"/>
                      <a:pt x="500" y="408"/>
                      <a:pt x="500" y="431"/>
                    </a:cubicBezTo>
                    <a:cubicBezTo>
                      <a:pt x="500" y="472"/>
                      <a:pt x="470" y="506"/>
                      <a:pt x="430" y="512"/>
                    </a:cubicBezTo>
                    <a:lnTo>
                      <a:pt x="429" y="536"/>
                    </a:lnTo>
                    <a:cubicBezTo>
                      <a:pt x="449" y="544"/>
                      <a:pt x="463" y="563"/>
                      <a:pt x="463" y="585"/>
                    </a:cubicBezTo>
                    <a:cubicBezTo>
                      <a:pt x="463" y="614"/>
                      <a:pt x="439" y="638"/>
                      <a:pt x="410" y="638"/>
                    </a:cubicBezTo>
                    <a:cubicBezTo>
                      <a:pt x="381" y="638"/>
                      <a:pt x="357" y="614"/>
                      <a:pt x="357" y="585"/>
                    </a:cubicBezTo>
                    <a:cubicBezTo>
                      <a:pt x="357" y="560"/>
                      <a:pt x="374" y="539"/>
                      <a:pt x="398" y="534"/>
                    </a:cubicBezTo>
                    <a:lnTo>
                      <a:pt x="399" y="511"/>
                    </a:lnTo>
                    <a:cubicBezTo>
                      <a:pt x="391" y="509"/>
                      <a:pt x="384" y="506"/>
                      <a:pt x="378" y="503"/>
                    </a:cubicBezTo>
                    <a:lnTo>
                      <a:pt x="350" y="527"/>
                    </a:lnTo>
                    <a:cubicBezTo>
                      <a:pt x="353" y="533"/>
                      <a:pt x="354" y="540"/>
                      <a:pt x="354" y="548"/>
                    </a:cubicBezTo>
                    <a:cubicBezTo>
                      <a:pt x="354" y="577"/>
                      <a:pt x="331" y="601"/>
                      <a:pt x="301" y="601"/>
                    </a:cubicBezTo>
                    <a:cubicBezTo>
                      <a:pt x="272" y="601"/>
                      <a:pt x="248" y="577"/>
                      <a:pt x="248" y="548"/>
                    </a:cubicBezTo>
                    <a:cubicBezTo>
                      <a:pt x="248" y="519"/>
                      <a:pt x="272" y="495"/>
                      <a:pt x="301" y="495"/>
                    </a:cubicBezTo>
                    <a:cubicBezTo>
                      <a:pt x="312" y="495"/>
                      <a:pt x="321" y="498"/>
                      <a:pt x="329" y="503"/>
                    </a:cubicBezTo>
                    <a:lnTo>
                      <a:pt x="354" y="482"/>
                    </a:lnTo>
                    <a:cubicBezTo>
                      <a:pt x="343" y="468"/>
                      <a:pt x="336" y="450"/>
                      <a:pt x="336" y="431"/>
                    </a:cubicBezTo>
                    <a:cubicBezTo>
                      <a:pt x="336" y="421"/>
                      <a:pt x="338" y="410"/>
                      <a:pt x="342" y="401"/>
                    </a:cubicBezTo>
                    <a:lnTo>
                      <a:pt x="275" y="335"/>
                    </a:lnTo>
                    <a:cubicBezTo>
                      <a:pt x="257" y="346"/>
                      <a:pt x="236" y="352"/>
                      <a:pt x="214" y="352"/>
                    </a:cubicBezTo>
                    <a:cubicBezTo>
                      <a:pt x="198" y="352"/>
                      <a:pt x="183" y="349"/>
                      <a:pt x="170" y="343"/>
                    </a:cubicBezTo>
                    <a:lnTo>
                      <a:pt x="146" y="377"/>
                    </a:lnTo>
                    <a:cubicBezTo>
                      <a:pt x="151" y="385"/>
                      <a:pt x="153" y="393"/>
                      <a:pt x="153" y="402"/>
                    </a:cubicBezTo>
                    <a:cubicBezTo>
                      <a:pt x="153" y="431"/>
                      <a:pt x="129" y="455"/>
                      <a:pt x="100" y="455"/>
                    </a:cubicBezTo>
                    <a:cubicBezTo>
                      <a:pt x="71" y="455"/>
                      <a:pt x="47" y="431"/>
                      <a:pt x="47" y="402"/>
                    </a:cubicBezTo>
                    <a:cubicBezTo>
                      <a:pt x="47" y="373"/>
                      <a:pt x="71" y="349"/>
                      <a:pt x="100" y="349"/>
                    </a:cubicBezTo>
                    <a:cubicBezTo>
                      <a:pt x="103" y="349"/>
                      <a:pt x="105" y="350"/>
                      <a:pt x="107" y="350"/>
                    </a:cubicBezTo>
                    <a:lnTo>
                      <a:pt x="130" y="317"/>
                    </a:lnTo>
                    <a:cubicBezTo>
                      <a:pt x="108" y="295"/>
                      <a:pt x="95" y="266"/>
                      <a:pt x="95" y="233"/>
                    </a:cubicBezTo>
                    <a:cubicBezTo>
                      <a:pt x="95" y="223"/>
                      <a:pt x="96" y="214"/>
                      <a:pt x="98" y="205"/>
                    </a:cubicBezTo>
                    <a:lnTo>
                      <a:pt x="81" y="195"/>
                    </a:lnTo>
                    <a:cubicBezTo>
                      <a:pt x="73" y="201"/>
                      <a:pt x="63" y="204"/>
                      <a:pt x="53" y="204"/>
                    </a:cubicBezTo>
                    <a:cubicBezTo>
                      <a:pt x="23" y="204"/>
                      <a:pt x="0" y="180"/>
                      <a:pt x="0" y="151"/>
                    </a:cubicBezTo>
                    <a:cubicBezTo>
                      <a:pt x="0" y="122"/>
                      <a:pt x="23" y="98"/>
                      <a:pt x="53" y="98"/>
                    </a:cubicBezTo>
                    <a:cubicBezTo>
                      <a:pt x="82" y="98"/>
                      <a:pt x="106" y="122"/>
                      <a:pt x="106" y="151"/>
                    </a:cubicBezTo>
                    <a:cubicBezTo>
                      <a:pt x="106" y="152"/>
                      <a:pt x="105" y="153"/>
                      <a:pt x="105" y="154"/>
                    </a:cubicBezTo>
                    <a:lnTo>
                      <a:pt x="119" y="162"/>
                    </a:lnTo>
                    <a:cubicBezTo>
                      <a:pt x="140" y="133"/>
                      <a:pt x="175" y="114"/>
                      <a:pt x="214" y="114"/>
                    </a:cubicBezTo>
                    <a:cubicBezTo>
                      <a:pt x="222" y="114"/>
                      <a:pt x="230" y="115"/>
                      <a:pt x="238" y="116"/>
                    </a:cubicBezTo>
                    <a:lnTo>
                      <a:pt x="251" y="87"/>
                    </a:lnTo>
                    <a:cubicBezTo>
                      <a:pt x="243" y="78"/>
                      <a:pt x="238" y="66"/>
                      <a:pt x="238" y="53"/>
                    </a:cubicBezTo>
                    <a:cubicBezTo>
                      <a:pt x="238" y="24"/>
                      <a:pt x="262" y="0"/>
                      <a:pt x="291" y="0"/>
                    </a:cubicBezTo>
                    <a:cubicBezTo>
                      <a:pt x="320" y="0"/>
                      <a:pt x="344" y="24"/>
                      <a:pt x="344" y="53"/>
                    </a:cubicBezTo>
                    <a:cubicBezTo>
                      <a:pt x="344" y="81"/>
                      <a:pt x="322" y="104"/>
                      <a:pt x="295" y="105"/>
                    </a:cubicBezTo>
                    <a:lnTo>
                      <a:pt x="282" y="135"/>
                    </a:lnTo>
                    <a:cubicBezTo>
                      <a:pt x="291" y="141"/>
                      <a:pt x="298" y="148"/>
                      <a:pt x="305" y="156"/>
                    </a:cubicBezTo>
                    <a:lnTo>
                      <a:pt x="370" y="127"/>
                    </a:lnTo>
                    <a:cubicBezTo>
                      <a:pt x="372" y="99"/>
                      <a:pt x="395" y="77"/>
                      <a:pt x="423" y="77"/>
                    </a:cubicBezTo>
                    <a:cubicBezTo>
                      <a:pt x="452" y="77"/>
                      <a:pt x="476" y="101"/>
                      <a:pt x="476" y="130"/>
                    </a:cubicBezTo>
                    <a:cubicBezTo>
                      <a:pt x="476" y="159"/>
                      <a:pt x="452" y="183"/>
                      <a:pt x="423" y="183"/>
                    </a:cubicBezTo>
                    <a:cubicBezTo>
                      <a:pt x="411" y="183"/>
                      <a:pt x="399" y="178"/>
                      <a:pt x="390" y="171"/>
                    </a:cubicBezTo>
                    <a:lnTo>
                      <a:pt x="328" y="198"/>
                    </a:lnTo>
                    <a:cubicBezTo>
                      <a:pt x="331" y="209"/>
                      <a:pt x="333" y="221"/>
                      <a:pt x="333" y="233"/>
                    </a:cubicBezTo>
                    <a:cubicBezTo>
                      <a:pt x="333" y="253"/>
                      <a:pt x="328" y="272"/>
                      <a:pt x="319" y="289"/>
                    </a:cubicBezTo>
                    <a:lnTo>
                      <a:pt x="386" y="356"/>
                    </a:lnTo>
                    <a:cubicBezTo>
                      <a:pt x="396" y="352"/>
                      <a:pt x="407" y="349"/>
                      <a:pt x="418" y="349"/>
                    </a:cubicBezTo>
                    <a:cubicBezTo>
                      <a:pt x="428" y="349"/>
                      <a:pt x="438" y="351"/>
                      <a:pt x="448" y="355"/>
                    </a:cubicBezTo>
                    <a:lnTo>
                      <a:pt x="461" y="329"/>
                    </a:lnTo>
                    <a:cubicBezTo>
                      <a:pt x="451" y="319"/>
                      <a:pt x="444" y="306"/>
                      <a:pt x="444" y="291"/>
                    </a:cubicBezTo>
                    <a:cubicBezTo>
                      <a:pt x="444" y="262"/>
                      <a:pt x="468" y="238"/>
                      <a:pt x="497" y="238"/>
                    </a:cubicBezTo>
                    <a:cubicBezTo>
                      <a:pt x="526" y="238"/>
                      <a:pt x="550" y="262"/>
                      <a:pt x="550" y="291"/>
                    </a:cubicBezTo>
                    <a:cubicBezTo>
                      <a:pt x="550" y="320"/>
                      <a:pt x="527" y="344"/>
                      <a:pt x="497" y="344"/>
                    </a:cubicBezTo>
                    <a:cubicBezTo>
                      <a:pt x="494" y="344"/>
                      <a:pt x="492" y="344"/>
                      <a:pt x="489" y="34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19">
              <a:extLst>
                <a:ext uri="{FF2B5EF4-FFF2-40B4-BE49-F238E27FC236}">
                  <a16:creationId xmlns:a16="http://schemas.microsoft.com/office/drawing/2014/main" id="{AE52C603-973C-206C-83C3-4D073A306805}"/>
                </a:ext>
              </a:extLst>
            </p:cNvPr>
            <p:cNvSpPr txBox="1"/>
            <p:nvPr/>
          </p:nvSpPr>
          <p:spPr>
            <a:xfrm>
              <a:off x="7793358" y="2026984"/>
              <a:ext cx="401725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Các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hoạt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động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chính</a:t>
              </a:r>
              <a:endPara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260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Lý do chọn đề tài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B713-7D19-8FBE-44A8-5EFCE5E2B103}"/>
              </a:ext>
            </a:extLst>
          </p:cNvPr>
          <p:cNvSpPr txBox="1"/>
          <p:nvPr/>
        </p:nvSpPr>
        <p:spPr>
          <a:xfrm>
            <a:off x="1025494" y="1436266"/>
            <a:ext cx="5070506" cy="465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Mạng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xã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hội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–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truyền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phổ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biến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nhất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-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dễ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dàng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quảng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bá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sản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phẩm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,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truyền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đến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đến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chúng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.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Facebook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hai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lâu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đời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Việc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xem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video,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ký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kênh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hay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theo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dõi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trang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Facebook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bằng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thoại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sẽ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giúp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một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cách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vững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6" name="íṡḷïḍè">
            <a:extLst>
              <a:ext uri="{FF2B5EF4-FFF2-40B4-BE49-F238E27FC236}">
                <a16:creationId xmlns:a16="http://schemas.microsoft.com/office/drawing/2014/main" id="{BF3235FA-CFA8-E10A-DFB5-D332A2ECD008}"/>
              </a:ext>
            </a:extLst>
          </p:cNvPr>
          <p:cNvSpPr/>
          <p:nvPr/>
        </p:nvSpPr>
        <p:spPr>
          <a:xfrm>
            <a:off x="6798477" y="1709926"/>
            <a:ext cx="4368029" cy="3931226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6688E-9D53-99BF-9EE1-35EB5192EFE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4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Mục đích của đề tài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B713-7D19-8FBE-44A8-5EFCE5E2B103}"/>
              </a:ext>
            </a:extLst>
          </p:cNvPr>
          <p:cNvSpPr txBox="1"/>
          <p:nvPr/>
        </p:nvSpPr>
        <p:spPr>
          <a:xfrm>
            <a:off x="6096000" y="2010868"/>
            <a:ext cx="5070506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Xây dựng ứng dụng WPF thực hiện các chức năng tạo tài khoản, tăng lượt xem, tăng lượt theo dõi trên các nền tảng mạng xã hội như Google, Facebook. </a:t>
            </a:r>
            <a:endParaRPr lang="en-US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khiển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thoại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bằng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Debug Bridge 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Lấy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tin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từ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mạng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xã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hội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trên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" name="íṡḷïḍè">
            <a:extLst>
              <a:ext uri="{FF2B5EF4-FFF2-40B4-BE49-F238E27FC236}">
                <a16:creationId xmlns:a16="http://schemas.microsoft.com/office/drawing/2014/main" id="{D6C08C55-89CE-3A97-1D86-D6A48E33B41D}"/>
              </a:ext>
            </a:extLst>
          </p:cNvPr>
          <p:cNvSpPr/>
          <p:nvPr/>
        </p:nvSpPr>
        <p:spPr>
          <a:xfrm>
            <a:off x="918929" y="2010868"/>
            <a:ext cx="4368029" cy="3931226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BA92-B1FE-A677-7D9F-27D181E98E4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9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47147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Thư viện sử dụng và quy trình nghiệp vụ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945214" y="2781558"/>
            <a:ext cx="618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90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nghiên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cứu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công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cụ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sử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dụng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ïşlîḓe">
            <a:extLst>
              <a:ext uri="{FF2B5EF4-FFF2-40B4-BE49-F238E27FC236}">
                <a16:creationId xmlns:a16="http://schemas.microsoft.com/office/drawing/2014/main" id="{1DF5054D-F27F-FA12-DAAF-574E078B1EB7}"/>
              </a:ext>
            </a:extLst>
          </p:cNvPr>
          <p:cNvSpPr/>
          <p:nvPr/>
        </p:nvSpPr>
        <p:spPr bwMode="auto">
          <a:xfrm>
            <a:off x="984922" y="2552364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11" name="îṧľíḍé">
            <a:extLst>
              <a:ext uri="{FF2B5EF4-FFF2-40B4-BE49-F238E27FC236}">
                <a16:creationId xmlns:a16="http://schemas.microsoft.com/office/drawing/2014/main" id="{372B56D2-49C1-FB78-B036-77844D56ED74}"/>
              </a:ext>
            </a:extLst>
          </p:cNvPr>
          <p:cNvSpPr/>
          <p:nvPr/>
        </p:nvSpPr>
        <p:spPr bwMode="auto">
          <a:xfrm>
            <a:off x="984922" y="3509902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12" name="ïṩļîḍè">
            <a:extLst>
              <a:ext uri="{FF2B5EF4-FFF2-40B4-BE49-F238E27FC236}">
                <a16:creationId xmlns:a16="http://schemas.microsoft.com/office/drawing/2014/main" id="{AD25BA01-6EE0-66E5-23CD-4F8187D463AC}"/>
              </a:ext>
            </a:extLst>
          </p:cNvPr>
          <p:cNvSpPr/>
          <p:nvPr/>
        </p:nvSpPr>
        <p:spPr bwMode="auto">
          <a:xfrm>
            <a:off x="984922" y="4467440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1F64C3-CD90-A7E0-57CC-250F3B9D5533}"/>
              </a:ext>
            </a:extLst>
          </p:cNvPr>
          <p:cNvCxnSpPr>
            <a:cxnSpLocks/>
          </p:cNvCxnSpPr>
          <p:nvPr/>
        </p:nvCxnSpPr>
        <p:spPr>
          <a:xfrm>
            <a:off x="810750" y="3320302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C2175B-90C6-510B-A97B-529EAEA832C6}"/>
              </a:ext>
            </a:extLst>
          </p:cNvPr>
          <p:cNvCxnSpPr>
            <a:cxnSpLocks/>
          </p:cNvCxnSpPr>
          <p:nvPr/>
        </p:nvCxnSpPr>
        <p:spPr>
          <a:xfrm>
            <a:off x="810750" y="4277840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5">
            <a:extLst>
              <a:ext uri="{FF2B5EF4-FFF2-40B4-BE49-F238E27FC236}">
                <a16:creationId xmlns:a16="http://schemas.microsoft.com/office/drawing/2014/main" id="{03C3C9D7-4710-D5F8-3AB0-8D2F8598F96E}"/>
              </a:ext>
            </a:extLst>
          </p:cNvPr>
          <p:cNvSpPr txBox="1"/>
          <p:nvPr/>
        </p:nvSpPr>
        <p:spPr>
          <a:xfrm>
            <a:off x="1694082" y="2512012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Hệ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hành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Studio 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8" name="文本框 26">
            <a:extLst>
              <a:ext uri="{FF2B5EF4-FFF2-40B4-BE49-F238E27FC236}">
                <a16:creationId xmlns:a16="http://schemas.microsoft.com/office/drawing/2014/main" id="{80EFF31C-5E69-0F1E-6DCE-732F02E61F20}"/>
              </a:ext>
            </a:extLst>
          </p:cNvPr>
          <p:cNvSpPr txBox="1"/>
          <p:nvPr/>
        </p:nvSpPr>
        <p:spPr>
          <a:xfrm>
            <a:off x="1694082" y="3551659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WPF - Windows Presentation Foundation</a:t>
            </a:r>
          </a:p>
        </p:txBody>
      </p:sp>
      <p:sp>
        <p:nvSpPr>
          <p:cNvPr id="19" name="文本框 27">
            <a:extLst>
              <a:ext uri="{FF2B5EF4-FFF2-40B4-BE49-F238E27FC236}">
                <a16:creationId xmlns:a16="http://schemas.microsoft.com/office/drawing/2014/main" id="{2FB41082-C004-4957-6E27-93363A30E9C9}"/>
              </a:ext>
            </a:extLst>
          </p:cNvPr>
          <p:cNvSpPr txBox="1"/>
          <p:nvPr/>
        </p:nvSpPr>
        <p:spPr>
          <a:xfrm>
            <a:off x="1694082" y="4476902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MVVM - Model-View-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ViewModel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1" name="ïşlîḓe">
            <a:extLst>
              <a:ext uri="{FF2B5EF4-FFF2-40B4-BE49-F238E27FC236}">
                <a16:creationId xmlns:a16="http://schemas.microsoft.com/office/drawing/2014/main" id="{E395395F-6A14-3CE8-12C6-DE44B821859A}"/>
              </a:ext>
            </a:extLst>
          </p:cNvPr>
          <p:cNvSpPr/>
          <p:nvPr/>
        </p:nvSpPr>
        <p:spPr bwMode="auto">
          <a:xfrm>
            <a:off x="6447099" y="2565186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22" name="îṧľíḍé">
            <a:extLst>
              <a:ext uri="{FF2B5EF4-FFF2-40B4-BE49-F238E27FC236}">
                <a16:creationId xmlns:a16="http://schemas.microsoft.com/office/drawing/2014/main" id="{A331617E-06FC-3636-559E-FC60110FF59B}"/>
              </a:ext>
            </a:extLst>
          </p:cNvPr>
          <p:cNvSpPr/>
          <p:nvPr/>
        </p:nvSpPr>
        <p:spPr bwMode="auto">
          <a:xfrm>
            <a:off x="6447099" y="3522724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23" name="ïṩļîḍè">
            <a:extLst>
              <a:ext uri="{FF2B5EF4-FFF2-40B4-BE49-F238E27FC236}">
                <a16:creationId xmlns:a16="http://schemas.microsoft.com/office/drawing/2014/main" id="{969819D0-911B-9A13-6C24-69C27884AC7D}"/>
              </a:ext>
            </a:extLst>
          </p:cNvPr>
          <p:cNvSpPr/>
          <p:nvPr/>
        </p:nvSpPr>
        <p:spPr bwMode="auto">
          <a:xfrm>
            <a:off x="6447099" y="4480262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12">
            <a:extLst>
              <a:ext uri="{FF2B5EF4-FFF2-40B4-BE49-F238E27FC236}">
                <a16:creationId xmlns:a16="http://schemas.microsoft.com/office/drawing/2014/main" id="{1C088CD1-235F-0535-210E-819633E4024E}"/>
              </a:ext>
            </a:extLst>
          </p:cNvPr>
          <p:cNvCxnSpPr>
            <a:cxnSpLocks/>
          </p:cNvCxnSpPr>
          <p:nvPr/>
        </p:nvCxnSpPr>
        <p:spPr>
          <a:xfrm>
            <a:off x="6272927" y="3333124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13">
            <a:extLst>
              <a:ext uri="{FF2B5EF4-FFF2-40B4-BE49-F238E27FC236}">
                <a16:creationId xmlns:a16="http://schemas.microsoft.com/office/drawing/2014/main" id="{CABE321A-392D-2BB5-C801-0D2EF4CEA884}"/>
              </a:ext>
            </a:extLst>
          </p:cNvPr>
          <p:cNvCxnSpPr>
            <a:cxnSpLocks/>
          </p:cNvCxnSpPr>
          <p:nvPr/>
        </p:nvCxnSpPr>
        <p:spPr>
          <a:xfrm>
            <a:off x="6272927" y="4290662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5">
            <a:extLst>
              <a:ext uri="{FF2B5EF4-FFF2-40B4-BE49-F238E27FC236}">
                <a16:creationId xmlns:a16="http://schemas.microsoft.com/office/drawing/2014/main" id="{49C2AC46-7206-835C-0F5E-D16FC5063993}"/>
              </a:ext>
            </a:extLst>
          </p:cNvPr>
          <p:cNvSpPr txBox="1"/>
          <p:nvPr/>
        </p:nvSpPr>
        <p:spPr>
          <a:xfrm>
            <a:off x="7156259" y="2524834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ADB - Android Debug Bridge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34" name="文本框 26">
            <a:extLst>
              <a:ext uri="{FF2B5EF4-FFF2-40B4-BE49-F238E27FC236}">
                <a16:creationId xmlns:a16="http://schemas.microsoft.com/office/drawing/2014/main" id="{92934A46-7441-DFBE-36A3-403066ED8DDE}"/>
              </a:ext>
            </a:extLst>
          </p:cNvPr>
          <p:cNvSpPr txBox="1"/>
          <p:nvPr/>
        </p:nvSpPr>
        <p:spPr>
          <a:xfrm>
            <a:off x="7156259" y="3541331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Explode</a:t>
            </a:r>
          </a:p>
        </p:txBody>
      </p:sp>
      <p:sp>
        <p:nvSpPr>
          <p:cNvPr id="35" name="文本框 27">
            <a:extLst>
              <a:ext uri="{FF2B5EF4-FFF2-40B4-BE49-F238E27FC236}">
                <a16:creationId xmlns:a16="http://schemas.microsoft.com/office/drawing/2014/main" id="{53DA0117-31DD-B07C-F795-F769C11983A3}"/>
              </a:ext>
            </a:extLst>
          </p:cNvPr>
          <p:cNvSpPr txBox="1"/>
          <p:nvPr/>
        </p:nvSpPr>
        <p:spPr>
          <a:xfrm>
            <a:off x="7156259" y="4489724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Visual Studio 2022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19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Hệ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hành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Studio 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íS1îďé">
            <a:extLst>
              <a:ext uri="{FF2B5EF4-FFF2-40B4-BE49-F238E27FC236}">
                <a16:creationId xmlns:a16="http://schemas.microsoft.com/office/drawing/2014/main" id="{FBF473BD-AAB0-FE23-DE5D-303D01EB74ED}"/>
              </a:ext>
            </a:extLst>
          </p:cNvPr>
          <p:cNvSpPr/>
          <p:nvPr/>
        </p:nvSpPr>
        <p:spPr>
          <a:xfrm>
            <a:off x="4337050" y="1503298"/>
            <a:ext cx="3517900" cy="3517900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$lïḋè">
            <a:extLst>
              <a:ext uri="{FF2B5EF4-FFF2-40B4-BE49-F238E27FC236}">
                <a16:creationId xmlns:a16="http://schemas.microsoft.com/office/drawing/2014/main" id="{591CEC2A-8F4D-120D-E154-CEB89B6DC0D5}"/>
              </a:ext>
            </a:extLst>
          </p:cNvPr>
          <p:cNvSpPr/>
          <p:nvPr/>
        </p:nvSpPr>
        <p:spPr>
          <a:xfrm rot="10800000">
            <a:off x="4651175" y="3073534"/>
            <a:ext cx="235351" cy="377427"/>
          </a:xfrm>
          <a:custGeom>
            <a:avLst/>
            <a:gdLst>
              <a:gd name="connsiteX0" fmla="*/ 0 w 253577"/>
              <a:gd name="connsiteY0" fmla="*/ 81331 h 406655"/>
              <a:gd name="connsiteX1" fmla="*/ 126789 w 253577"/>
              <a:gd name="connsiteY1" fmla="*/ 81331 h 406655"/>
              <a:gd name="connsiteX2" fmla="*/ 126789 w 253577"/>
              <a:gd name="connsiteY2" fmla="*/ 0 h 406655"/>
              <a:gd name="connsiteX3" fmla="*/ 253577 w 253577"/>
              <a:gd name="connsiteY3" fmla="*/ 203328 h 406655"/>
              <a:gd name="connsiteX4" fmla="*/ 126789 w 253577"/>
              <a:gd name="connsiteY4" fmla="*/ 406655 h 406655"/>
              <a:gd name="connsiteX5" fmla="*/ 126789 w 253577"/>
              <a:gd name="connsiteY5" fmla="*/ 325324 h 406655"/>
              <a:gd name="connsiteX6" fmla="*/ 0 w 253577"/>
              <a:gd name="connsiteY6" fmla="*/ 325324 h 406655"/>
              <a:gd name="connsiteX7" fmla="*/ 0 w 253577"/>
              <a:gd name="connsiteY7" fmla="*/ 81331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577" h="406655">
                <a:moveTo>
                  <a:pt x="0" y="81331"/>
                </a:moveTo>
                <a:lnTo>
                  <a:pt x="126789" y="81331"/>
                </a:lnTo>
                <a:lnTo>
                  <a:pt x="126789" y="0"/>
                </a:lnTo>
                <a:lnTo>
                  <a:pt x="253577" y="203328"/>
                </a:lnTo>
                <a:lnTo>
                  <a:pt x="126789" y="406655"/>
                </a:lnTo>
                <a:lnTo>
                  <a:pt x="126789" y="325324"/>
                </a:lnTo>
                <a:lnTo>
                  <a:pt x="0" y="325324"/>
                </a:lnTo>
                <a:lnTo>
                  <a:pt x="0" y="8133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 defTabSz="914400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iŝliḓê">
            <a:extLst>
              <a:ext uri="{FF2B5EF4-FFF2-40B4-BE49-F238E27FC236}">
                <a16:creationId xmlns:a16="http://schemas.microsoft.com/office/drawing/2014/main" id="{734D9108-0364-EB5B-EF36-18B7045E8B66}"/>
              </a:ext>
            </a:extLst>
          </p:cNvPr>
          <p:cNvSpPr/>
          <p:nvPr/>
        </p:nvSpPr>
        <p:spPr>
          <a:xfrm rot="10800000" flipH="1">
            <a:off x="7394374" y="3073534"/>
            <a:ext cx="235351" cy="377427"/>
          </a:xfrm>
          <a:custGeom>
            <a:avLst/>
            <a:gdLst>
              <a:gd name="connsiteX0" fmla="*/ 0 w 253577"/>
              <a:gd name="connsiteY0" fmla="*/ 81331 h 406655"/>
              <a:gd name="connsiteX1" fmla="*/ 126789 w 253577"/>
              <a:gd name="connsiteY1" fmla="*/ 81331 h 406655"/>
              <a:gd name="connsiteX2" fmla="*/ 126789 w 253577"/>
              <a:gd name="connsiteY2" fmla="*/ 0 h 406655"/>
              <a:gd name="connsiteX3" fmla="*/ 253577 w 253577"/>
              <a:gd name="connsiteY3" fmla="*/ 203328 h 406655"/>
              <a:gd name="connsiteX4" fmla="*/ 126789 w 253577"/>
              <a:gd name="connsiteY4" fmla="*/ 406655 h 406655"/>
              <a:gd name="connsiteX5" fmla="*/ 126789 w 253577"/>
              <a:gd name="connsiteY5" fmla="*/ 325324 h 406655"/>
              <a:gd name="connsiteX6" fmla="*/ 0 w 253577"/>
              <a:gd name="connsiteY6" fmla="*/ 325324 h 406655"/>
              <a:gd name="connsiteX7" fmla="*/ 0 w 253577"/>
              <a:gd name="connsiteY7" fmla="*/ 81331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577" h="406655">
                <a:moveTo>
                  <a:pt x="0" y="81331"/>
                </a:moveTo>
                <a:lnTo>
                  <a:pt x="126789" y="81331"/>
                </a:lnTo>
                <a:lnTo>
                  <a:pt x="126789" y="0"/>
                </a:lnTo>
                <a:lnTo>
                  <a:pt x="253577" y="203328"/>
                </a:lnTo>
                <a:lnTo>
                  <a:pt x="126789" y="406655"/>
                </a:lnTo>
                <a:lnTo>
                  <a:pt x="126789" y="325324"/>
                </a:lnTo>
                <a:lnTo>
                  <a:pt x="0" y="325324"/>
                </a:lnTo>
                <a:lnTo>
                  <a:pt x="0" y="8133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 defTabSz="914400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işľiḋè">
            <a:extLst>
              <a:ext uri="{FF2B5EF4-FFF2-40B4-BE49-F238E27FC236}">
                <a16:creationId xmlns:a16="http://schemas.microsoft.com/office/drawing/2014/main" id="{3B7FC510-FC47-01A2-8FBA-6070AC681AB6}"/>
              </a:ext>
            </a:extLst>
          </p:cNvPr>
          <p:cNvSpPr/>
          <p:nvPr/>
        </p:nvSpPr>
        <p:spPr>
          <a:xfrm rot="10800000" flipV="1">
            <a:off x="1140301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íŝliḓê">
            <a:extLst>
              <a:ext uri="{FF2B5EF4-FFF2-40B4-BE49-F238E27FC236}">
                <a16:creationId xmlns:a16="http://schemas.microsoft.com/office/drawing/2014/main" id="{80D2F284-4753-920F-32E1-C57952CFE992}"/>
              </a:ext>
            </a:extLst>
          </p:cNvPr>
          <p:cNvSpPr/>
          <p:nvPr/>
        </p:nvSpPr>
        <p:spPr bwMode="auto">
          <a:xfrm>
            <a:off x="1491056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iṥľiḑe">
            <a:extLst>
              <a:ext uri="{FF2B5EF4-FFF2-40B4-BE49-F238E27FC236}">
                <a16:creationId xmlns:a16="http://schemas.microsoft.com/office/drawing/2014/main" id="{06B0ADB9-CE4A-B9C8-0BD9-BB09EBEEF851}"/>
              </a:ext>
            </a:extLst>
          </p:cNvPr>
          <p:cNvSpPr/>
          <p:nvPr/>
        </p:nvSpPr>
        <p:spPr>
          <a:xfrm rot="10800000" flipV="1">
            <a:off x="2918301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işḷïďè">
            <a:extLst>
              <a:ext uri="{FF2B5EF4-FFF2-40B4-BE49-F238E27FC236}">
                <a16:creationId xmlns:a16="http://schemas.microsoft.com/office/drawing/2014/main" id="{076E09C3-078F-8FB5-1452-BCF28E22C508}"/>
              </a:ext>
            </a:extLst>
          </p:cNvPr>
          <p:cNvSpPr/>
          <p:nvPr/>
        </p:nvSpPr>
        <p:spPr bwMode="auto">
          <a:xfrm>
            <a:off x="3269056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9" name="直接连接符 23">
            <a:extLst>
              <a:ext uri="{FF2B5EF4-FFF2-40B4-BE49-F238E27FC236}">
                <a16:creationId xmlns:a16="http://schemas.microsoft.com/office/drawing/2014/main" id="{C40DD8E8-7904-EA55-DBE0-D4E7AC21CA35}"/>
              </a:ext>
            </a:extLst>
          </p:cNvPr>
          <p:cNvCxnSpPr>
            <a:stCxn id="5" idx="2"/>
            <a:endCxn id="7" idx="6"/>
          </p:cNvCxnSpPr>
          <p:nvPr/>
        </p:nvCxnSpPr>
        <p:spPr>
          <a:xfrm>
            <a:off x="2257899" y="2729810"/>
            <a:ext cx="6604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ïSlidé">
            <a:extLst>
              <a:ext uri="{FF2B5EF4-FFF2-40B4-BE49-F238E27FC236}">
                <a16:creationId xmlns:a16="http://schemas.microsoft.com/office/drawing/2014/main" id="{A2A838FF-2248-D8B3-2AC3-3E9E67BFB461}"/>
              </a:ext>
            </a:extLst>
          </p:cNvPr>
          <p:cNvSpPr/>
          <p:nvPr/>
        </p:nvSpPr>
        <p:spPr>
          <a:xfrm rot="10800000" flipV="1">
            <a:off x="8311837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í$1iḋé">
            <a:extLst>
              <a:ext uri="{FF2B5EF4-FFF2-40B4-BE49-F238E27FC236}">
                <a16:creationId xmlns:a16="http://schemas.microsoft.com/office/drawing/2014/main" id="{551E9FBD-1568-B57F-CE10-098718466DF2}"/>
              </a:ext>
            </a:extLst>
          </p:cNvPr>
          <p:cNvSpPr/>
          <p:nvPr/>
        </p:nvSpPr>
        <p:spPr bwMode="auto">
          <a:xfrm>
            <a:off x="8662592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0" name="îṩliḑe">
            <a:extLst>
              <a:ext uri="{FF2B5EF4-FFF2-40B4-BE49-F238E27FC236}">
                <a16:creationId xmlns:a16="http://schemas.microsoft.com/office/drawing/2014/main" id="{4224229A-2CBD-1029-2FF1-4CA0849041F7}"/>
              </a:ext>
            </a:extLst>
          </p:cNvPr>
          <p:cNvSpPr/>
          <p:nvPr/>
        </p:nvSpPr>
        <p:spPr>
          <a:xfrm rot="10800000" flipV="1">
            <a:off x="10089837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îŝļîḓe">
            <a:extLst>
              <a:ext uri="{FF2B5EF4-FFF2-40B4-BE49-F238E27FC236}">
                <a16:creationId xmlns:a16="http://schemas.microsoft.com/office/drawing/2014/main" id="{26A50EAC-DABF-123F-2E05-8F69577141F1}"/>
              </a:ext>
            </a:extLst>
          </p:cNvPr>
          <p:cNvSpPr/>
          <p:nvPr/>
        </p:nvSpPr>
        <p:spPr bwMode="auto">
          <a:xfrm>
            <a:off x="10440592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31" name="直接连接符 12">
            <a:extLst>
              <a:ext uri="{FF2B5EF4-FFF2-40B4-BE49-F238E27FC236}">
                <a16:creationId xmlns:a16="http://schemas.microsoft.com/office/drawing/2014/main" id="{9EF43AA3-FCAE-6340-BE0F-5AAC0A5BE63D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>
            <a:off x="9429435" y="2729810"/>
            <a:ext cx="6604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24">
            <a:extLst>
              <a:ext uri="{FF2B5EF4-FFF2-40B4-BE49-F238E27FC236}">
                <a16:creationId xmlns:a16="http://schemas.microsoft.com/office/drawing/2014/main" id="{5D9F49EA-6E1F-AA0B-64E1-EFE706B01DD8}"/>
              </a:ext>
            </a:extLst>
          </p:cNvPr>
          <p:cNvSpPr txBox="1"/>
          <p:nvPr/>
        </p:nvSpPr>
        <p:spPr>
          <a:xfrm>
            <a:off x="686596" y="3605403"/>
            <a:ext cx="17873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Android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có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tính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linh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hoạt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và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tính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mở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.</a:t>
            </a:r>
            <a:endParaRPr lang="zh-CN" altLang="en-US" dirty="0">
              <a:solidFill>
                <a:srgbClr val="0E477F"/>
              </a:solidFill>
              <a:latin typeface="Roboto Condensed" panose="020B0604020202020204" pitchFamily="2" charset="0"/>
              <a:cs typeface="Roboto Condensed" panose="020B0604020202020204" pitchFamily="2" charset="0"/>
              <a:sym typeface="+mn-lt"/>
            </a:endParaRPr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D23ADC3-65C2-55F5-0A16-D08D8238902D}"/>
              </a:ext>
            </a:extLst>
          </p:cNvPr>
          <p:cNvSpPr txBox="1"/>
          <p:nvPr/>
        </p:nvSpPr>
        <p:spPr>
          <a:xfrm>
            <a:off x="2549686" y="3617145"/>
            <a:ext cx="178736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Android là một hệ điều hành dựa trên nền tảng Linux được thiết kế dành cho các thiết bị di động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.</a:t>
            </a:r>
            <a:endParaRPr lang="zh-CN" altLang="en-US" dirty="0">
              <a:solidFill>
                <a:srgbClr val="0E477F"/>
              </a:solidFill>
              <a:latin typeface="Roboto Condensed" panose="020B0604020202020204" pitchFamily="2" charset="0"/>
              <a:cs typeface="Roboto Condensed" panose="020B0604020202020204" pitchFamily="2" charset="0"/>
              <a:sym typeface="+mn-lt"/>
            </a:endParaRPr>
          </a:p>
        </p:txBody>
      </p:sp>
      <p:sp>
        <p:nvSpPr>
          <p:cNvPr id="36" name="文本框 26">
            <a:extLst>
              <a:ext uri="{FF2B5EF4-FFF2-40B4-BE49-F238E27FC236}">
                <a16:creationId xmlns:a16="http://schemas.microsoft.com/office/drawing/2014/main" id="{35F76519-D37E-800F-0E95-2D2EE58EBD53}"/>
              </a:ext>
            </a:extLst>
          </p:cNvPr>
          <p:cNvSpPr txBox="1"/>
          <p:nvPr/>
        </p:nvSpPr>
        <p:spPr>
          <a:xfrm>
            <a:off x="7972299" y="3605403"/>
            <a:ext cx="17873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Bộ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công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cụ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phát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triển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mạnh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mẽ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Android Studio</a:t>
            </a:r>
            <a:endParaRPr lang="zh-CN" altLang="en-US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37" name="文本框 27">
            <a:extLst>
              <a:ext uri="{FF2B5EF4-FFF2-40B4-BE49-F238E27FC236}">
                <a16:creationId xmlns:a16="http://schemas.microsoft.com/office/drawing/2014/main" id="{EF520338-417A-AF2D-F807-E823B593CF66}"/>
              </a:ext>
            </a:extLst>
          </p:cNvPr>
          <p:cNvSpPr txBox="1"/>
          <p:nvPr/>
        </p:nvSpPr>
        <p:spPr>
          <a:xfrm>
            <a:off x="9822215" y="3594942"/>
            <a:ext cx="17873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</a:t>
            </a:r>
            <a:r>
              <a:rPr lang="vi-VN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ỗ trợ các ngôn ngữ lập trình phổ biến như Java, Kotlin và C++</a:t>
            </a:r>
            <a:endParaRPr lang="zh-CN" altLang="en-US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6A9ED30-E82D-61BB-F13B-98FB776F2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332" y="2487311"/>
            <a:ext cx="1775337" cy="154986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1CC6CDF-5D8E-ADE4-6357-7768032B3F5D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404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tykgujp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1730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Roboto</vt:lpstr>
      <vt:lpstr>Roboto Condensed</vt:lpstr>
      <vt:lpstr>Wingdings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www.freeppt7.com</cp:keywords>
  <dc:description>www.freeppt7.com</dc:description>
  <cp:lastModifiedBy>Quốc Duy Nguyễn</cp:lastModifiedBy>
  <cp:revision>201</cp:revision>
  <dcterms:created xsi:type="dcterms:W3CDTF">2019-03-29T12:25:33Z</dcterms:created>
  <dcterms:modified xsi:type="dcterms:W3CDTF">2023-05-11T16:01:21Z</dcterms:modified>
</cp:coreProperties>
</file>