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6"/>
  </p:notesMasterIdLst>
  <p:sldIdLst>
    <p:sldId id="286" r:id="rId3"/>
    <p:sldId id="287" r:id="rId4"/>
    <p:sldId id="285" r:id="rId5"/>
    <p:sldId id="322" r:id="rId6"/>
    <p:sldId id="299" r:id="rId7"/>
    <p:sldId id="336" r:id="rId8"/>
    <p:sldId id="321" r:id="rId9"/>
    <p:sldId id="323" r:id="rId10"/>
    <p:sldId id="337" r:id="rId11"/>
    <p:sldId id="338" r:id="rId12"/>
    <p:sldId id="339" r:id="rId13"/>
    <p:sldId id="340" r:id="rId14"/>
    <p:sldId id="343" r:id="rId15"/>
    <p:sldId id="341" r:id="rId16"/>
    <p:sldId id="342" r:id="rId17"/>
    <p:sldId id="344" r:id="rId18"/>
    <p:sldId id="345" r:id="rId19"/>
    <p:sldId id="348" r:id="rId20"/>
    <p:sldId id="347" r:id="rId21"/>
    <p:sldId id="350" r:id="rId22"/>
    <p:sldId id="351" r:id="rId23"/>
    <p:sldId id="353" r:id="rId24"/>
    <p:sldId id="352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7F"/>
    <a:srgbClr val="4B4B4B"/>
    <a:srgbClr val="969697"/>
    <a:srgbClr val="7D99BE"/>
    <a:srgbClr val="688FFF"/>
    <a:srgbClr val="CDBF97"/>
    <a:srgbClr val="8D7545"/>
    <a:srgbClr val="ECE8E5"/>
    <a:srgbClr val="E4CBCB"/>
    <a:srgbClr val="A88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>
        <p:scale>
          <a:sx n="66" d="100"/>
          <a:sy n="66" d="100"/>
        </p:scale>
        <p:origin x="1090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0209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114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7456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7532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83704" y="65633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613249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209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2023/5/11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91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2023/5/11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32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73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4902C-1BBB-457C-AD65-A44429D9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226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589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388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299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552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689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251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19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96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microsoft.com/office/2007/relationships/hdphoto" Target="../media/hdphoto6.wdp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CB0E4-287C-4276-B2F0-E0877743B7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0F480D-F035-47BE-8AD2-8116B230BCF8}"/>
              </a:ext>
            </a:extLst>
          </p:cNvPr>
          <p:cNvSpPr/>
          <p:nvPr/>
        </p:nvSpPr>
        <p:spPr>
          <a:xfrm rot="18854253">
            <a:off x="4436586" y="398584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FBD2CE-F8DB-457E-B9EF-141384E713BC}"/>
              </a:ext>
            </a:extLst>
          </p:cNvPr>
          <p:cNvSpPr/>
          <p:nvPr/>
        </p:nvSpPr>
        <p:spPr>
          <a:xfrm rot="19230053">
            <a:off x="3859393" y="4947414"/>
            <a:ext cx="1208766" cy="1208766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70A9E26-7A6C-4674-B6C1-025FB8CBB6C7}"/>
              </a:ext>
            </a:extLst>
          </p:cNvPr>
          <p:cNvGrpSpPr/>
          <p:nvPr/>
        </p:nvGrpSpPr>
        <p:grpSpPr>
          <a:xfrm>
            <a:off x="-2238258" y="0"/>
            <a:ext cx="6876028" cy="6858000"/>
            <a:chOff x="-6136745" y="-1642242"/>
            <a:chExt cx="5570936" cy="555633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E0E4D48-9043-455D-ABDD-8BD7F55B99D6}"/>
                </a:ext>
              </a:extLst>
            </p:cNvPr>
            <p:cNvSpPr/>
            <p:nvPr/>
          </p:nvSpPr>
          <p:spPr>
            <a:xfrm>
              <a:off x="-6136745" y="-1642242"/>
              <a:ext cx="5570936" cy="5556330"/>
            </a:xfrm>
            <a:custGeom>
              <a:avLst/>
              <a:gdLst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75175 h 9055575"/>
                <a:gd name="connsiteX1" fmla="*/ 8826500 w 9029700"/>
                <a:gd name="connsiteY1" fmla="*/ 3759675 h 9055575"/>
                <a:gd name="connsiteX2" fmla="*/ 9029700 w 9029700"/>
                <a:gd name="connsiteY2" fmla="*/ 4496275 h 9055575"/>
                <a:gd name="connsiteX3" fmla="*/ 8991600 w 9029700"/>
                <a:gd name="connsiteY3" fmla="*/ 5334475 h 9055575"/>
                <a:gd name="connsiteX4" fmla="*/ 8686800 w 9029700"/>
                <a:gd name="connsiteY4" fmla="*/ 6007575 h 9055575"/>
                <a:gd name="connsiteX5" fmla="*/ 5359400 w 9029700"/>
                <a:gd name="connsiteY5" fmla="*/ 8763475 h 9055575"/>
                <a:gd name="connsiteX6" fmla="*/ 4546600 w 9029700"/>
                <a:gd name="connsiteY6" fmla="*/ 9055575 h 9055575"/>
                <a:gd name="connsiteX7" fmla="*/ 3822700 w 9029700"/>
                <a:gd name="connsiteY7" fmla="*/ 9042875 h 9055575"/>
                <a:gd name="connsiteX8" fmla="*/ 3111500 w 9029700"/>
                <a:gd name="connsiteY8" fmla="*/ 8725375 h 9055575"/>
                <a:gd name="connsiteX9" fmla="*/ 2743200 w 9029700"/>
                <a:gd name="connsiteY9" fmla="*/ 8433275 h 9055575"/>
                <a:gd name="connsiteX10" fmla="*/ 368300 w 9029700"/>
                <a:gd name="connsiteY10" fmla="*/ 5537675 h 9055575"/>
                <a:gd name="connsiteX11" fmla="*/ 63500 w 9029700"/>
                <a:gd name="connsiteY11" fmla="*/ 4915375 h 9055575"/>
                <a:gd name="connsiteX12" fmla="*/ 0 w 9029700"/>
                <a:gd name="connsiteY12" fmla="*/ 4394675 h 9055575"/>
                <a:gd name="connsiteX13" fmla="*/ 101600 w 9029700"/>
                <a:gd name="connsiteY13" fmla="*/ 3632675 h 9055575"/>
                <a:gd name="connsiteX14" fmla="*/ 508000 w 9029700"/>
                <a:gd name="connsiteY14" fmla="*/ 2845275 h 9055575"/>
                <a:gd name="connsiteX15" fmla="*/ 3556000 w 9029700"/>
                <a:gd name="connsiteY15" fmla="*/ 330675 h 9055575"/>
                <a:gd name="connsiteX16" fmla="*/ 4420076 w 9029700"/>
                <a:gd name="connsiteY16" fmla="*/ 0 h 9055575"/>
                <a:gd name="connsiteX17" fmla="*/ 5156200 w 9029700"/>
                <a:gd name="connsiteY17" fmla="*/ 51275 h 9055575"/>
                <a:gd name="connsiteX18" fmla="*/ 6083300 w 9029700"/>
                <a:gd name="connsiteY18" fmla="*/ 406875 h 9055575"/>
                <a:gd name="connsiteX19" fmla="*/ 6400800 w 9029700"/>
                <a:gd name="connsiteY19" fmla="*/ 775175 h 9055575"/>
                <a:gd name="connsiteX0" fmla="*/ 6400800 w 9029700"/>
                <a:gd name="connsiteY0" fmla="*/ 795153 h 9075553"/>
                <a:gd name="connsiteX1" fmla="*/ 8826500 w 9029700"/>
                <a:gd name="connsiteY1" fmla="*/ 3779653 h 9075553"/>
                <a:gd name="connsiteX2" fmla="*/ 9029700 w 9029700"/>
                <a:gd name="connsiteY2" fmla="*/ 4516253 h 9075553"/>
                <a:gd name="connsiteX3" fmla="*/ 8991600 w 9029700"/>
                <a:gd name="connsiteY3" fmla="*/ 5354453 h 9075553"/>
                <a:gd name="connsiteX4" fmla="*/ 8686800 w 9029700"/>
                <a:gd name="connsiteY4" fmla="*/ 6027553 h 9075553"/>
                <a:gd name="connsiteX5" fmla="*/ 5359400 w 9029700"/>
                <a:gd name="connsiteY5" fmla="*/ 8783453 h 9075553"/>
                <a:gd name="connsiteX6" fmla="*/ 4546600 w 9029700"/>
                <a:gd name="connsiteY6" fmla="*/ 9075553 h 9075553"/>
                <a:gd name="connsiteX7" fmla="*/ 3822700 w 9029700"/>
                <a:gd name="connsiteY7" fmla="*/ 9062853 h 9075553"/>
                <a:gd name="connsiteX8" fmla="*/ 3111500 w 9029700"/>
                <a:gd name="connsiteY8" fmla="*/ 8745353 h 9075553"/>
                <a:gd name="connsiteX9" fmla="*/ 2743200 w 9029700"/>
                <a:gd name="connsiteY9" fmla="*/ 8453253 h 9075553"/>
                <a:gd name="connsiteX10" fmla="*/ 368300 w 9029700"/>
                <a:gd name="connsiteY10" fmla="*/ 5557653 h 9075553"/>
                <a:gd name="connsiteX11" fmla="*/ 63500 w 9029700"/>
                <a:gd name="connsiteY11" fmla="*/ 4935353 h 9075553"/>
                <a:gd name="connsiteX12" fmla="*/ 0 w 9029700"/>
                <a:gd name="connsiteY12" fmla="*/ 4414653 h 9075553"/>
                <a:gd name="connsiteX13" fmla="*/ 101600 w 9029700"/>
                <a:gd name="connsiteY13" fmla="*/ 3652653 h 9075553"/>
                <a:gd name="connsiteX14" fmla="*/ 508000 w 9029700"/>
                <a:gd name="connsiteY14" fmla="*/ 2865253 h 9075553"/>
                <a:gd name="connsiteX15" fmla="*/ 3556000 w 9029700"/>
                <a:gd name="connsiteY15" fmla="*/ 350653 h 9075553"/>
                <a:gd name="connsiteX16" fmla="*/ 4420076 w 9029700"/>
                <a:gd name="connsiteY16" fmla="*/ 19978 h 9075553"/>
                <a:gd name="connsiteX17" fmla="*/ 5156200 w 9029700"/>
                <a:gd name="connsiteY17" fmla="*/ 71253 h 9075553"/>
                <a:gd name="connsiteX18" fmla="*/ 6083300 w 9029700"/>
                <a:gd name="connsiteY18" fmla="*/ 426853 h 9075553"/>
                <a:gd name="connsiteX19" fmla="*/ 6400800 w 9029700"/>
                <a:gd name="connsiteY19" fmla="*/ 795153 h 9075553"/>
                <a:gd name="connsiteX0" fmla="*/ 6400800 w 9029700"/>
                <a:gd name="connsiteY0" fmla="*/ 801986 h 9082386"/>
                <a:gd name="connsiteX1" fmla="*/ 8826500 w 9029700"/>
                <a:gd name="connsiteY1" fmla="*/ 3786486 h 9082386"/>
                <a:gd name="connsiteX2" fmla="*/ 9029700 w 9029700"/>
                <a:gd name="connsiteY2" fmla="*/ 4523086 h 9082386"/>
                <a:gd name="connsiteX3" fmla="*/ 8991600 w 9029700"/>
                <a:gd name="connsiteY3" fmla="*/ 5361286 h 9082386"/>
                <a:gd name="connsiteX4" fmla="*/ 8686800 w 9029700"/>
                <a:gd name="connsiteY4" fmla="*/ 6034386 h 9082386"/>
                <a:gd name="connsiteX5" fmla="*/ 5359400 w 9029700"/>
                <a:gd name="connsiteY5" fmla="*/ 8790286 h 9082386"/>
                <a:gd name="connsiteX6" fmla="*/ 4546600 w 9029700"/>
                <a:gd name="connsiteY6" fmla="*/ 9082386 h 9082386"/>
                <a:gd name="connsiteX7" fmla="*/ 3822700 w 9029700"/>
                <a:gd name="connsiteY7" fmla="*/ 9069686 h 9082386"/>
                <a:gd name="connsiteX8" fmla="*/ 3111500 w 9029700"/>
                <a:gd name="connsiteY8" fmla="*/ 8752186 h 9082386"/>
                <a:gd name="connsiteX9" fmla="*/ 2743200 w 9029700"/>
                <a:gd name="connsiteY9" fmla="*/ 8460086 h 9082386"/>
                <a:gd name="connsiteX10" fmla="*/ 368300 w 9029700"/>
                <a:gd name="connsiteY10" fmla="*/ 5564486 h 9082386"/>
                <a:gd name="connsiteX11" fmla="*/ 63500 w 9029700"/>
                <a:gd name="connsiteY11" fmla="*/ 4942186 h 9082386"/>
                <a:gd name="connsiteX12" fmla="*/ 0 w 9029700"/>
                <a:gd name="connsiteY12" fmla="*/ 4421486 h 9082386"/>
                <a:gd name="connsiteX13" fmla="*/ 101600 w 9029700"/>
                <a:gd name="connsiteY13" fmla="*/ 3659486 h 9082386"/>
                <a:gd name="connsiteX14" fmla="*/ 508000 w 9029700"/>
                <a:gd name="connsiteY14" fmla="*/ 2872086 h 9082386"/>
                <a:gd name="connsiteX15" fmla="*/ 3556000 w 9029700"/>
                <a:gd name="connsiteY15" fmla="*/ 357486 h 9082386"/>
                <a:gd name="connsiteX16" fmla="*/ 4420076 w 9029700"/>
                <a:gd name="connsiteY16" fmla="*/ 26811 h 9082386"/>
                <a:gd name="connsiteX17" fmla="*/ 5202775 w 9029700"/>
                <a:gd name="connsiteY17" fmla="*/ 41860 h 9082386"/>
                <a:gd name="connsiteX18" fmla="*/ 6083300 w 9029700"/>
                <a:gd name="connsiteY18" fmla="*/ 433686 h 9082386"/>
                <a:gd name="connsiteX19" fmla="*/ 6400800 w 9029700"/>
                <a:gd name="connsiteY19" fmla="*/ 801986 h 9082386"/>
                <a:gd name="connsiteX0" fmla="*/ 6400800 w 9029700"/>
                <a:gd name="connsiteY0" fmla="*/ 806983 h 9087383"/>
                <a:gd name="connsiteX1" fmla="*/ 8826500 w 9029700"/>
                <a:gd name="connsiteY1" fmla="*/ 3791483 h 9087383"/>
                <a:gd name="connsiteX2" fmla="*/ 9029700 w 9029700"/>
                <a:gd name="connsiteY2" fmla="*/ 4528083 h 9087383"/>
                <a:gd name="connsiteX3" fmla="*/ 8991600 w 9029700"/>
                <a:gd name="connsiteY3" fmla="*/ 5366283 h 9087383"/>
                <a:gd name="connsiteX4" fmla="*/ 8686800 w 9029700"/>
                <a:gd name="connsiteY4" fmla="*/ 6039383 h 9087383"/>
                <a:gd name="connsiteX5" fmla="*/ 5359400 w 9029700"/>
                <a:gd name="connsiteY5" fmla="*/ 8795283 h 9087383"/>
                <a:gd name="connsiteX6" fmla="*/ 4546600 w 9029700"/>
                <a:gd name="connsiteY6" fmla="*/ 9087383 h 9087383"/>
                <a:gd name="connsiteX7" fmla="*/ 3822700 w 9029700"/>
                <a:gd name="connsiteY7" fmla="*/ 9074683 h 9087383"/>
                <a:gd name="connsiteX8" fmla="*/ 3111500 w 9029700"/>
                <a:gd name="connsiteY8" fmla="*/ 8757183 h 9087383"/>
                <a:gd name="connsiteX9" fmla="*/ 2743200 w 9029700"/>
                <a:gd name="connsiteY9" fmla="*/ 8465083 h 9087383"/>
                <a:gd name="connsiteX10" fmla="*/ 368300 w 9029700"/>
                <a:gd name="connsiteY10" fmla="*/ 5569483 h 9087383"/>
                <a:gd name="connsiteX11" fmla="*/ 63500 w 9029700"/>
                <a:gd name="connsiteY11" fmla="*/ 4947183 h 9087383"/>
                <a:gd name="connsiteX12" fmla="*/ 0 w 9029700"/>
                <a:gd name="connsiteY12" fmla="*/ 4426483 h 9087383"/>
                <a:gd name="connsiteX13" fmla="*/ 101600 w 9029700"/>
                <a:gd name="connsiteY13" fmla="*/ 3664483 h 9087383"/>
                <a:gd name="connsiteX14" fmla="*/ 508000 w 9029700"/>
                <a:gd name="connsiteY14" fmla="*/ 2877083 h 9087383"/>
                <a:gd name="connsiteX15" fmla="*/ 3556000 w 9029700"/>
                <a:gd name="connsiteY15" fmla="*/ 362483 h 9087383"/>
                <a:gd name="connsiteX16" fmla="*/ 4420076 w 9029700"/>
                <a:gd name="connsiteY16" fmla="*/ 31808 h 9087383"/>
                <a:gd name="connsiteX17" fmla="*/ 5202775 w 9029700"/>
                <a:gd name="connsiteY17" fmla="*/ 46857 h 9087383"/>
                <a:gd name="connsiteX18" fmla="*/ 6083300 w 9029700"/>
                <a:gd name="connsiteY18" fmla="*/ 438683 h 9087383"/>
                <a:gd name="connsiteX19" fmla="*/ 6400800 w 9029700"/>
                <a:gd name="connsiteY19" fmla="*/ 806983 h 9087383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50747"/>
                <a:gd name="connsiteY0" fmla="*/ 786285 h 9087385"/>
                <a:gd name="connsiteX1" fmla="*/ 8805801 w 9050747"/>
                <a:gd name="connsiteY1" fmla="*/ 3791485 h 9087385"/>
                <a:gd name="connsiteX2" fmla="*/ 9029700 w 9050747"/>
                <a:gd name="connsiteY2" fmla="*/ 4528085 h 9087385"/>
                <a:gd name="connsiteX3" fmla="*/ 8991600 w 9050747"/>
                <a:gd name="connsiteY3" fmla="*/ 5366285 h 9087385"/>
                <a:gd name="connsiteX4" fmla="*/ 8686800 w 9050747"/>
                <a:gd name="connsiteY4" fmla="*/ 6039385 h 9087385"/>
                <a:gd name="connsiteX5" fmla="*/ 5359400 w 9050747"/>
                <a:gd name="connsiteY5" fmla="*/ 8795285 h 9087385"/>
                <a:gd name="connsiteX6" fmla="*/ 4546600 w 9050747"/>
                <a:gd name="connsiteY6" fmla="*/ 9087385 h 9087385"/>
                <a:gd name="connsiteX7" fmla="*/ 3822700 w 9050747"/>
                <a:gd name="connsiteY7" fmla="*/ 9074685 h 9087385"/>
                <a:gd name="connsiteX8" fmla="*/ 3111500 w 9050747"/>
                <a:gd name="connsiteY8" fmla="*/ 8757185 h 9087385"/>
                <a:gd name="connsiteX9" fmla="*/ 2743200 w 9050747"/>
                <a:gd name="connsiteY9" fmla="*/ 8465085 h 9087385"/>
                <a:gd name="connsiteX10" fmla="*/ 368300 w 9050747"/>
                <a:gd name="connsiteY10" fmla="*/ 5569485 h 9087385"/>
                <a:gd name="connsiteX11" fmla="*/ 63500 w 9050747"/>
                <a:gd name="connsiteY11" fmla="*/ 4947185 h 9087385"/>
                <a:gd name="connsiteX12" fmla="*/ 0 w 9050747"/>
                <a:gd name="connsiteY12" fmla="*/ 4426485 h 9087385"/>
                <a:gd name="connsiteX13" fmla="*/ 101600 w 9050747"/>
                <a:gd name="connsiteY13" fmla="*/ 3664485 h 9087385"/>
                <a:gd name="connsiteX14" fmla="*/ 508000 w 9050747"/>
                <a:gd name="connsiteY14" fmla="*/ 2877085 h 9087385"/>
                <a:gd name="connsiteX15" fmla="*/ 3556000 w 9050747"/>
                <a:gd name="connsiteY15" fmla="*/ 362485 h 9087385"/>
                <a:gd name="connsiteX16" fmla="*/ 4420076 w 9050747"/>
                <a:gd name="connsiteY16" fmla="*/ 31810 h 9087385"/>
                <a:gd name="connsiteX17" fmla="*/ 5202775 w 9050747"/>
                <a:gd name="connsiteY17" fmla="*/ 46859 h 9087385"/>
                <a:gd name="connsiteX18" fmla="*/ 6083300 w 9050747"/>
                <a:gd name="connsiteY18" fmla="*/ 438685 h 9087385"/>
                <a:gd name="connsiteX19" fmla="*/ 6431850 w 9050747"/>
                <a:gd name="connsiteY19" fmla="*/ 786285 h 9087385"/>
                <a:gd name="connsiteX0" fmla="*/ 6431850 w 9046141"/>
                <a:gd name="connsiteY0" fmla="*/ 786285 h 9087385"/>
                <a:gd name="connsiteX1" fmla="*/ 8805801 w 9046141"/>
                <a:gd name="connsiteY1" fmla="*/ 3791485 h 9087385"/>
                <a:gd name="connsiteX2" fmla="*/ 9029700 w 9046141"/>
                <a:gd name="connsiteY2" fmla="*/ 4528085 h 9087385"/>
                <a:gd name="connsiteX3" fmla="*/ 8955375 w 9046141"/>
                <a:gd name="connsiteY3" fmla="*/ 5361110 h 9087385"/>
                <a:gd name="connsiteX4" fmla="*/ 8686800 w 9046141"/>
                <a:gd name="connsiteY4" fmla="*/ 6039385 h 9087385"/>
                <a:gd name="connsiteX5" fmla="*/ 5359400 w 9046141"/>
                <a:gd name="connsiteY5" fmla="*/ 8795285 h 9087385"/>
                <a:gd name="connsiteX6" fmla="*/ 4546600 w 9046141"/>
                <a:gd name="connsiteY6" fmla="*/ 9087385 h 9087385"/>
                <a:gd name="connsiteX7" fmla="*/ 3822700 w 9046141"/>
                <a:gd name="connsiteY7" fmla="*/ 9074685 h 9087385"/>
                <a:gd name="connsiteX8" fmla="*/ 3111500 w 9046141"/>
                <a:gd name="connsiteY8" fmla="*/ 8757185 h 9087385"/>
                <a:gd name="connsiteX9" fmla="*/ 2743200 w 9046141"/>
                <a:gd name="connsiteY9" fmla="*/ 8465085 h 9087385"/>
                <a:gd name="connsiteX10" fmla="*/ 368300 w 9046141"/>
                <a:gd name="connsiteY10" fmla="*/ 5569485 h 9087385"/>
                <a:gd name="connsiteX11" fmla="*/ 63500 w 9046141"/>
                <a:gd name="connsiteY11" fmla="*/ 4947185 h 9087385"/>
                <a:gd name="connsiteX12" fmla="*/ 0 w 9046141"/>
                <a:gd name="connsiteY12" fmla="*/ 4426485 h 9087385"/>
                <a:gd name="connsiteX13" fmla="*/ 101600 w 9046141"/>
                <a:gd name="connsiteY13" fmla="*/ 3664485 h 9087385"/>
                <a:gd name="connsiteX14" fmla="*/ 508000 w 9046141"/>
                <a:gd name="connsiteY14" fmla="*/ 2877085 h 9087385"/>
                <a:gd name="connsiteX15" fmla="*/ 3556000 w 9046141"/>
                <a:gd name="connsiteY15" fmla="*/ 362485 h 9087385"/>
                <a:gd name="connsiteX16" fmla="*/ 4420076 w 9046141"/>
                <a:gd name="connsiteY16" fmla="*/ 31810 h 9087385"/>
                <a:gd name="connsiteX17" fmla="*/ 5202775 w 9046141"/>
                <a:gd name="connsiteY17" fmla="*/ 46859 h 9087385"/>
                <a:gd name="connsiteX18" fmla="*/ 6083300 w 9046141"/>
                <a:gd name="connsiteY18" fmla="*/ 438685 h 9087385"/>
                <a:gd name="connsiteX19" fmla="*/ 6431850 w 9046141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45401 w 9054180"/>
                <a:gd name="connsiteY4" fmla="*/ 6013510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43875 w 9054180"/>
                <a:gd name="connsiteY5" fmla="*/ 87383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45985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34210"/>
                <a:gd name="connsiteX1" fmla="*/ 8805801 w 9054180"/>
                <a:gd name="connsiteY1" fmla="*/ 3791485 h 9034210"/>
                <a:gd name="connsiteX2" fmla="*/ 9029700 w 9054180"/>
                <a:gd name="connsiteY2" fmla="*/ 4528085 h 9034210"/>
                <a:gd name="connsiteX3" fmla="*/ 8955375 w 9054180"/>
                <a:gd name="connsiteY3" fmla="*/ 5361110 h 9034210"/>
                <a:gd name="connsiteX4" fmla="*/ 8562602 w 9054180"/>
                <a:gd name="connsiteY4" fmla="*/ 6142886 h 9034210"/>
                <a:gd name="connsiteX5" fmla="*/ 5374926 w 9054180"/>
                <a:gd name="connsiteY5" fmla="*/ 8759061 h 9034210"/>
                <a:gd name="connsiteX6" fmla="*/ 4551775 w 9054180"/>
                <a:gd name="connsiteY6" fmla="*/ 9020110 h 9034210"/>
                <a:gd name="connsiteX7" fmla="*/ 3833050 w 9054180"/>
                <a:gd name="connsiteY7" fmla="*/ 9007409 h 9034210"/>
                <a:gd name="connsiteX8" fmla="*/ 3111500 w 9054180"/>
                <a:gd name="connsiteY8" fmla="*/ 8757185 h 9034210"/>
                <a:gd name="connsiteX9" fmla="*/ 2743200 w 9054180"/>
                <a:gd name="connsiteY9" fmla="*/ 8465085 h 9034210"/>
                <a:gd name="connsiteX10" fmla="*/ 368300 w 9054180"/>
                <a:gd name="connsiteY10" fmla="*/ 5569485 h 9034210"/>
                <a:gd name="connsiteX11" fmla="*/ 63500 w 9054180"/>
                <a:gd name="connsiteY11" fmla="*/ 4947185 h 9034210"/>
                <a:gd name="connsiteX12" fmla="*/ 0 w 9054180"/>
                <a:gd name="connsiteY12" fmla="*/ 4426485 h 9034210"/>
                <a:gd name="connsiteX13" fmla="*/ 101600 w 9054180"/>
                <a:gd name="connsiteY13" fmla="*/ 3664485 h 9034210"/>
                <a:gd name="connsiteX14" fmla="*/ 508000 w 9054180"/>
                <a:gd name="connsiteY14" fmla="*/ 2877085 h 9034210"/>
                <a:gd name="connsiteX15" fmla="*/ 3556000 w 9054180"/>
                <a:gd name="connsiteY15" fmla="*/ 362485 h 9034210"/>
                <a:gd name="connsiteX16" fmla="*/ 4420076 w 9054180"/>
                <a:gd name="connsiteY16" fmla="*/ 31810 h 9034210"/>
                <a:gd name="connsiteX17" fmla="*/ 5202775 w 9054180"/>
                <a:gd name="connsiteY17" fmla="*/ 46859 h 9034210"/>
                <a:gd name="connsiteX18" fmla="*/ 6083300 w 9054180"/>
                <a:gd name="connsiteY18" fmla="*/ 438685 h 9034210"/>
                <a:gd name="connsiteX19" fmla="*/ 6431850 w 9054180"/>
                <a:gd name="connsiteY19" fmla="*/ 786285 h 9034210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11500 w 9054180"/>
                <a:gd name="connsiteY8" fmla="*/ 8757185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11500 w 9054180"/>
                <a:gd name="connsiteY8" fmla="*/ 8757185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73601 w 9054180"/>
                <a:gd name="connsiteY8" fmla="*/ 8695084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831177 w 9054180"/>
                <a:gd name="connsiteY9" fmla="*/ 8454736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414875 w 9054180"/>
                <a:gd name="connsiteY10" fmla="*/ 5538434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383825 w 9054180"/>
                <a:gd name="connsiteY10" fmla="*/ 5543609 h 9056452"/>
                <a:gd name="connsiteX11" fmla="*/ 94551 w 9054180"/>
                <a:gd name="connsiteY11" fmla="*/ 4942010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94551 w 9054180"/>
                <a:gd name="connsiteY11" fmla="*/ 4942010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395625 w 9017955"/>
                <a:gd name="connsiteY0" fmla="*/ 786285 h 9056452"/>
                <a:gd name="connsiteX1" fmla="*/ 8769576 w 9017955"/>
                <a:gd name="connsiteY1" fmla="*/ 3791485 h 9056452"/>
                <a:gd name="connsiteX2" fmla="*/ 8993475 w 9017955"/>
                <a:gd name="connsiteY2" fmla="*/ 4528085 h 9056452"/>
                <a:gd name="connsiteX3" fmla="*/ 8919150 w 9017955"/>
                <a:gd name="connsiteY3" fmla="*/ 5361110 h 9056452"/>
                <a:gd name="connsiteX4" fmla="*/ 8526377 w 9017955"/>
                <a:gd name="connsiteY4" fmla="*/ 6142886 h 9056452"/>
                <a:gd name="connsiteX5" fmla="*/ 5338701 w 9017955"/>
                <a:gd name="connsiteY5" fmla="*/ 8759061 h 9056452"/>
                <a:gd name="connsiteX6" fmla="*/ 4515550 w 9017955"/>
                <a:gd name="connsiteY6" fmla="*/ 9020110 h 9056452"/>
                <a:gd name="connsiteX7" fmla="*/ 3796825 w 9017955"/>
                <a:gd name="connsiteY7" fmla="*/ 9007409 h 9056452"/>
                <a:gd name="connsiteX8" fmla="*/ 3111501 w 9017955"/>
                <a:gd name="connsiteY8" fmla="*/ 8752010 h 9056452"/>
                <a:gd name="connsiteX9" fmla="*/ 2753551 w 9017955"/>
                <a:gd name="connsiteY9" fmla="*/ 8470261 h 9056452"/>
                <a:gd name="connsiteX10" fmla="*/ 347600 w 9017955"/>
                <a:gd name="connsiteY10" fmla="*/ 5543609 h 9056452"/>
                <a:gd name="connsiteX11" fmla="*/ 58326 w 9017955"/>
                <a:gd name="connsiteY11" fmla="*/ 4942010 h 9056452"/>
                <a:gd name="connsiteX12" fmla="*/ 0 w 9017955"/>
                <a:gd name="connsiteY12" fmla="*/ 4416135 h 9056452"/>
                <a:gd name="connsiteX13" fmla="*/ 65375 w 9017955"/>
                <a:gd name="connsiteY13" fmla="*/ 3664485 h 9056452"/>
                <a:gd name="connsiteX14" fmla="*/ 471775 w 9017955"/>
                <a:gd name="connsiteY14" fmla="*/ 2877085 h 9056452"/>
                <a:gd name="connsiteX15" fmla="*/ 3519775 w 9017955"/>
                <a:gd name="connsiteY15" fmla="*/ 362485 h 9056452"/>
                <a:gd name="connsiteX16" fmla="*/ 4383851 w 9017955"/>
                <a:gd name="connsiteY16" fmla="*/ 31810 h 9056452"/>
                <a:gd name="connsiteX17" fmla="*/ 5166550 w 9017955"/>
                <a:gd name="connsiteY17" fmla="*/ 46859 h 9056452"/>
                <a:gd name="connsiteX18" fmla="*/ 6047075 w 9017955"/>
                <a:gd name="connsiteY18" fmla="*/ 438685 h 9056452"/>
                <a:gd name="connsiteX19" fmla="*/ 6395625 w 9017955"/>
                <a:gd name="connsiteY19" fmla="*/ 786285 h 9056452"/>
                <a:gd name="connsiteX0" fmla="*/ 6452550 w 9074880"/>
                <a:gd name="connsiteY0" fmla="*/ 786285 h 9056454"/>
                <a:gd name="connsiteX1" fmla="*/ 8826501 w 9074880"/>
                <a:gd name="connsiteY1" fmla="*/ 3791485 h 9056454"/>
                <a:gd name="connsiteX2" fmla="*/ 9050400 w 9074880"/>
                <a:gd name="connsiteY2" fmla="*/ 4528085 h 9056454"/>
                <a:gd name="connsiteX3" fmla="*/ 8976075 w 9074880"/>
                <a:gd name="connsiteY3" fmla="*/ 5361110 h 9056454"/>
                <a:gd name="connsiteX4" fmla="*/ 8583302 w 9074880"/>
                <a:gd name="connsiteY4" fmla="*/ 6142886 h 9056454"/>
                <a:gd name="connsiteX5" fmla="*/ 5395626 w 9074880"/>
                <a:gd name="connsiteY5" fmla="*/ 8759061 h 9056454"/>
                <a:gd name="connsiteX6" fmla="*/ 4572475 w 9074880"/>
                <a:gd name="connsiteY6" fmla="*/ 9020110 h 9056454"/>
                <a:gd name="connsiteX7" fmla="*/ 3853750 w 9074880"/>
                <a:gd name="connsiteY7" fmla="*/ 9007409 h 9056454"/>
                <a:gd name="connsiteX8" fmla="*/ 3168426 w 9074880"/>
                <a:gd name="connsiteY8" fmla="*/ 8752010 h 9056454"/>
                <a:gd name="connsiteX9" fmla="*/ 2810476 w 9074880"/>
                <a:gd name="connsiteY9" fmla="*/ 8470261 h 9056454"/>
                <a:gd name="connsiteX10" fmla="*/ 404525 w 9074880"/>
                <a:gd name="connsiteY10" fmla="*/ 5543609 h 9056454"/>
                <a:gd name="connsiteX11" fmla="*/ 115251 w 9074880"/>
                <a:gd name="connsiteY11" fmla="*/ 4942010 h 9056454"/>
                <a:gd name="connsiteX12" fmla="*/ 0 w 9074880"/>
                <a:gd name="connsiteY12" fmla="*/ 4426485 h 9056454"/>
                <a:gd name="connsiteX13" fmla="*/ 122300 w 9074880"/>
                <a:gd name="connsiteY13" fmla="*/ 3664485 h 9056454"/>
                <a:gd name="connsiteX14" fmla="*/ 528700 w 9074880"/>
                <a:gd name="connsiteY14" fmla="*/ 2877085 h 9056454"/>
                <a:gd name="connsiteX15" fmla="*/ 3576700 w 9074880"/>
                <a:gd name="connsiteY15" fmla="*/ 362485 h 9056454"/>
                <a:gd name="connsiteX16" fmla="*/ 4440776 w 9074880"/>
                <a:gd name="connsiteY16" fmla="*/ 31810 h 9056454"/>
                <a:gd name="connsiteX17" fmla="*/ 5223475 w 9074880"/>
                <a:gd name="connsiteY17" fmla="*/ 46859 h 9056454"/>
                <a:gd name="connsiteX18" fmla="*/ 6104000 w 9074880"/>
                <a:gd name="connsiteY18" fmla="*/ 438685 h 9056454"/>
                <a:gd name="connsiteX19" fmla="*/ 6452550 w 9074880"/>
                <a:gd name="connsiteY19" fmla="*/ 786285 h 9056454"/>
                <a:gd name="connsiteX0" fmla="*/ 6453098 w 9075428"/>
                <a:gd name="connsiteY0" fmla="*/ 786285 h 9056452"/>
                <a:gd name="connsiteX1" fmla="*/ 8827049 w 9075428"/>
                <a:gd name="connsiteY1" fmla="*/ 3791485 h 9056452"/>
                <a:gd name="connsiteX2" fmla="*/ 9050948 w 9075428"/>
                <a:gd name="connsiteY2" fmla="*/ 4528085 h 9056452"/>
                <a:gd name="connsiteX3" fmla="*/ 8976623 w 9075428"/>
                <a:gd name="connsiteY3" fmla="*/ 5361110 h 9056452"/>
                <a:gd name="connsiteX4" fmla="*/ 8583850 w 9075428"/>
                <a:gd name="connsiteY4" fmla="*/ 6142886 h 9056452"/>
                <a:gd name="connsiteX5" fmla="*/ 5396174 w 9075428"/>
                <a:gd name="connsiteY5" fmla="*/ 8759061 h 9056452"/>
                <a:gd name="connsiteX6" fmla="*/ 4573023 w 9075428"/>
                <a:gd name="connsiteY6" fmla="*/ 9020110 h 9056452"/>
                <a:gd name="connsiteX7" fmla="*/ 3854298 w 9075428"/>
                <a:gd name="connsiteY7" fmla="*/ 9007409 h 9056452"/>
                <a:gd name="connsiteX8" fmla="*/ 3168974 w 9075428"/>
                <a:gd name="connsiteY8" fmla="*/ 8752010 h 9056452"/>
                <a:gd name="connsiteX9" fmla="*/ 2811024 w 9075428"/>
                <a:gd name="connsiteY9" fmla="*/ 8470261 h 9056452"/>
                <a:gd name="connsiteX10" fmla="*/ 405073 w 9075428"/>
                <a:gd name="connsiteY10" fmla="*/ 5543609 h 9056452"/>
                <a:gd name="connsiteX11" fmla="*/ 115799 w 9075428"/>
                <a:gd name="connsiteY11" fmla="*/ 4942010 h 9056452"/>
                <a:gd name="connsiteX12" fmla="*/ 548 w 9075428"/>
                <a:gd name="connsiteY12" fmla="*/ 4426485 h 9056452"/>
                <a:gd name="connsiteX13" fmla="*/ 122848 w 9075428"/>
                <a:gd name="connsiteY13" fmla="*/ 3664485 h 9056452"/>
                <a:gd name="connsiteX14" fmla="*/ 529248 w 9075428"/>
                <a:gd name="connsiteY14" fmla="*/ 2877085 h 9056452"/>
                <a:gd name="connsiteX15" fmla="*/ 3577248 w 9075428"/>
                <a:gd name="connsiteY15" fmla="*/ 362485 h 9056452"/>
                <a:gd name="connsiteX16" fmla="*/ 4441324 w 9075428"/>
                <a:gd name="connsiteY16" fmla="*/ 31810 h 9056452"/>
                <a:gd name="connsiteX17" fmla="*/ 5224023 w 9075428"/>
                <a:gd name="connsiteY17" fmla="*/ 46859 h 9056452"/>
                <a:gd name="connsiteX18" fmla="*/ 6104548 w 9075428"/>
                <a:gd name="connsiteY18" fmla="*/ 438685 h 9056452"/>
                <a:gd name="connsiteX19" fmla="*/ 6453098 w 9075428"/>
                <a:gd name="connsiteY19" fmla="*/ 786285 h 9056452"/>
                <a:gd name="connsiteX0" fmla="*/ 6453621 w 9075951"/>
                <a:gd name="connsiteY0" fmla="*/ 786285 h 9056454"/>
                <a:gd name="connsiteX1" fmla="*/ 8827572 w 9075951"/>
                <a:gd name="connsiteY1" fmla="*/ 3791485 h 9056454"/>
                <a:gd name="connsiteX2" fmla="*/ 9051471 w 9075951"/>
                <a:gd name="connsiteY2" fmla="*/ 4528085 h 9056454"/>
                <a:gd name="connsiteX3" fmla="*/ 8977146 w 9075951"/>
                <a:gd name="connsiteY3" fmla="*/ 5361110 h 9056454"/>
                <a:gd name="connsiteX4" fmla="*/ 8584373 w 9075951"/>
                <a:gd name="connsiteY4" fmla="*/ 6142886 h 9056454"/>
                <a:gd name="connsiteX5" fmla="*/ 5396697 w 9075951"/>
                <a:gd name="connsiteY5" fmla="*/ 8759061 h 9056454"/>
                <a:gd name="connsiteX6" fmla="*/ 4573546 w 9075951"/>
                <a:gd name="connsiteY6" fmla="*/ 9020110 h 9056454"/>
                <a:gd name="connsiteX7" fmla="*/ 3854821 w 9075951"/>
                <a:gd name="connsiteY7" fmla="*/ 9007409 h 9056454"/>
                <a:gd name="connsiteX8" fmla="*/ 3169497 w 9075951"/>
                <a:gd name="connsiteY8" fmla="*/ 8752010 h 9056454"/>
                <a:gd name="connsiteX9" fmla="*/ 2811547 w 9075951"/>
                <a:gd name="connsiteY9" fmla="*/ 8470261 h 9056454"/>
                <a:gd name="connsiteX10" fmla="*/ 405596 w 9075951"/>
                <a:gd name="connsiteY10" fmla="*/ 5543609 h 9056454"/>
                <a:gd name="connsiteX11" fmla="*/ 116322 w 9075951"/>
                <a:gd name="connsiteY11" fmla="*/ 4942010 h 9056454"/>
                <a:gd name="connsiteX12" fmla="*/ 1071 w 9075951"/>
                <a:gd name="connsiteY12" fmla="*/ 4426485 h 9056454"/>
                <a:gd name="connsiteX13" fmla="*/ 123371 w 9075951"/>
                <a:gd name="connsiteY13" fmla="*/ 3664485 h 9056454"/>
                <a:gd name="connsiteX14" fmla="*/ 529771 w 9075951"/>
                <a:gd name="connsiteY14" fmla="*/ 2877085 h 9056454"/>
                <a:gd name="connsiteX15" fmla="*/ 3577771 w 9075951"/>
                <a:gd name="connsiteY15" fmla="*/ 362485 h 9056454"/>
                <a:gd name="connsiteX16" fmla="*/ 4441847 w 9075951"/>
                <a:gd name="connsiteY16" fmla="*/ 31810 h 9056454"/>
                <a:gd name="connsiteX17" fmla="*/ 5224546 w 9075951"/>
                <a:gd name="connsiteY17" fmla="*/ 46859 h 9056454"/>
                <a:gd name="connsiteX18" fmla="*/ 6105071 w 9075951"/>
                <a:gd name="connsiteY18" fmla="*/ 438685 h 9056454"/>
                <a:gd name="connsiteX19" fmla="*/ 6453621 w 9075951"/>
                <a:gd name="connsiteY19" fmla="*/ 786285 h 9056454"/>
                <a:gd name="connsiteX0" fmla="*/ 6453621 w 9075951"/>
                <a:gd name="connsiteY0" fmla="*/ 786285 h 9056452"/>
                <a:gd name="connsiteX1" fmla="*/ 8827572 w 9075951"/>
                <a:gd name="connsiteY1" fmla="*/ 3791485 h 9056452"/>
                <a:gd name="connsiteX2" fmla="*/ 9051471 w 9075951"/>
                <a:gd name="connsiteY2" fmla="*/ 4528085 h 9056452"/>
                <a:gd name="connsiteX3" fmla="*/ 8977146 w 9075951"/>
                <a:gd name="connsiteY3" fmla="*/ 5361110 h 9056452"/>
                <a:gd name="connsiteX4" fmla="*/ 8584373 w 9075951"/>
                <a:gd name="connsiteY4" fmla="*/ 6142886 h 9056452"/>
                <a:gd name="connsiteX5" fmla="*/ 5396697 w 9075951"/>
                <a:gd name="connsiteY5" fmla="*/ 8759061 h 9056452"/>
                <a:gd name="connsiteX6" fmla="*/ 4573546 w 9075951"/>
                <a:gd name="connsiteY6" fmla="*/ 9020110 h 9056452"/>
                <a:gd name="connsiteX7" fmla="*/ 3854821 w 9075951"/>
                <a:gd name="connsiteY7" fmla="*/ 9007409 h 9056452"/>
                <a:gd name="connsiteX8" fmla="*/ 3169497 w 9075951"/>
                <a:gd name="connsiteY8" fmla="*/ 8752010 h 9056452"/>
                <a:gd name="connsiteX9" fmla="*/ 2811547 w 9075951"/>
                <a:gd name="connsiteY9" fmla="*/ 8470261 h 9056452"/>
                <a:gd name="connsiteX10" fmla="*/ 405596 w 9075951"/>
                <a:gd name="connsiteY10" fmla="*/ 5543609 h 9056452"/>
                <a:gd name="connsiteX11" fmla="*/ 116322 w 9075951"/>
                <a:gd name="connsiteY11" fmla="*/ 4942010 h 9056452"/>
                <a:gd name="connsiteX12" fmla="*/ 1071 w 9075951"/>
                <a:gd name="connsiteY12" fmla="*/ 4426485 h 9056452"/>
                <a:gd name="connsiteX13" fmla="*/ 123371 w 9075951"/>
                <a:gd name="connsiteY13" fmla="*/ 3664485 h 9056452"/>
                <a:gd name="connsiteX14" fmla="*/ 529771 w 9075951"/>
                <a:gd name="connsiteY14" fmla="*/ 2877085 h 9056452"/>
                <a:gd name="connsiteX15" fmla="*/ 3577771 w 9075951"/>
                <a:gd name="connsiteY15" fmla="*/ 362485 h 9056452"/>
                <a:gd name="connsiteX16" fmla="*/ 4441847 w 9075951"/>
                <a:gd name="connsiteY16" fmla="*/ 31810 h 9056452"/>
                <a:gd name="connsiteX17" fmla="*/ 5224546 w 9075951"/>
                <a:gd name="connsiteY17" fmla="*/ 46859 h 9056452"/>
                <a:gd name="connsiteX18" fmla="*/ 6105071 w 9075951"/>
                <a:gd name="connsiteY18" fmla="*/ 438685 h 9056452"/>
                <a:gd name="connsiteX19" fmla="*/ 6453621 w 9075951"/>
                <a:gd name="connsiteY19" fmla="*/ 786285 h 9056452"/>
                <a:gd name="connsiteX0" fmla="*/ 6454666 w 9076996"/>
                <a:gd name="connsiteY0" fmla="*/ 786285 h 9056454"/>
                <a:gd name="connsiteX1" fmla="*/ 8828617 w 9076996"/>
                <a:gd name="connsiteY1" fmla="*/ 3791485 h 9056454"/>
                <a:gd name="connsiteX2" fmla="*/ 9052516 w 9076996"/>
                <a:gd name="connsiteY2" fmla="*/ 4528085 h 9056454"/>
                <a:gd name="connsiteX3" fmla="*/ 8978191 w 9076996"/>
                <a:gd name="connsiteY3" fmla="*/ 5361110 h 9056454"/>
                <a:gd name="connsiteX4" fmla="*/ 8585418 w 9076996"/>
                <a:gd name="connsiteY4" fmla="*/ 6142886 h 9056454"/>
                <a:gd name="connsiteX5" fmla="*/ 5397742 w 9076996"/>
                <a:gd name="connsiteY5" fmla="*/ 8759061 h 9056454"/>
                <a:gd name="connsiteX6" fmla="*/ 4574591 w 9076996"/>
                <a:gd name="connsiteY6" fmla="*/ 9020110 h 9056454"/>
                <a:gd name="connsiteX7" fmla="*/ 3855866 w 9076996"/>
                <a:gd name="connsiteY7" fmla="*/ 9007409 h 9056454"/>
                <a:gd name="connsiteX8" fmla="*/ 3170542 w 9076996"/>
                <a:gd name="connsiteY8" fmla="*/ 8752010 h 9056454"/>
                <a:gd name="connsiteX9" fmla="*/ 2812592 w 9076996"/>
                <a:gd name="connsiteY9" fmla="*/ 8470261 h 9056454"/>
                <a:gd name="connsiteX10" fmla="*/ 406641 w 9076996"/>
                <a:gd name="connsiteY10" fmla="*/ 5543609 h 9056454"/>
                <a:gd name="connsiteX11" fmla="*/ 91492 w 9076996"/>
                <a:gd name="connsiteY11" fmla="*/ 4947185 h 9056454"/>
                <a:gd name="connsiteX12" fmla="*/ 2116 w 9076996"/>
                <a:gd name="connsiteY12" fmla="*/ 4426485 h 9056454"/>
                <a:gd name="connsiteX13" fmla="*/ 124416 w 9076996"/>
                <a:gd name="connsiteY13" fmla="*/ 3664485 h 9056454"/>
                <a:gd name="connsiteX14" fmla="*/ 530816 w 9076996"/>
                <a:gd name="connsiteY14" fmla="*/ 2877085 h 9056454"/>
                <a:gd name="connsiteX15" fmla="*/ 3578816 w 9076996"/>
                <a:gd name="connsiteY15" fmla="*/ 362485 h 9056454"/>
                <a:gd name="connsiteX16" fmla="*/ 4442892 w 9076996"/>
                <a:gd name="connsiteY16" fmla="*/ 31810 h 9056454"/>
                <a:gd name="connsiteX17" fmla="*/ 5225591 w 9076996"/>
                <a:gd name="connsiteY17" fmla="*/ 46859 h 9056454"/>
                <a:gd name="connsiteX18" fmla="*/ 6106116 w 9076996"/>
                <a:gd name="connsiteY18" fmla="*/ 438685 h 9056454"/>
                <a:gd name="connsiteX19" fmla="*/ 6454666 w 9076996"/>
                <a:gd name="connsiteY19" fmla="*/ 786285 h 9056454"/>
                <a:gd name="connsiteX0" fmla="*/ 6453212 w 9075542"/>
                <a:gd name="connsiteY0" fmla="*/ 786285 h 9056452"/>
                <a:gd name="connsiteX1" fmla="*/ 8827163 w 9075542"/>
                <a:gd name="connsiteY1" fmla="*/ 3791485 h 9056452"/>
                <a:gd name="connsiteX2" fmla="*/ 9051062 w 9075542"/>
                <a:gd name="connsiteY2" fmla="*/ 4528085 h 9056452"/>
                <a:gd name="connsiteX3" fmla="*/ 8976737 w 9075542"/>
                <a:gd name="connsiteY3" fmla="*/ 5361110 h 9056452"/>
                <a:gd name="connsiteX4" fmla="*/ 8583964 w 9075542"/>
                <a:gd name="connsiteY4" fmla="*/ 6142886 h 9056452"/>
                <a:gd name="connsiteX5" fmla="*/ 5396288 w 9075542"/>
                <a:gd name="connsiteY5" fmla="*/ 8759061 h 9056452"/>
                <a:gd name="connsiteX6" fmla="*/ 4573137 w 9075542"/>
                <a:gd name="connsiteY6" fmla="*/ 9020110 h 9056452"/>
                <a:gd name="connsiteX7" fmla="*/ 3854412 w 9075542"/>
                <a:gd name="connsiteY7" fmla="*/ 9007409 h 9056452"/>
                <a:gd name="connsiteX8" fmla="*/ 3169088 w 9075542"/>
                <a:gd name="connsiteY8" fmla="*/ 8752010 h 9056452"/>
                <a:gd name="connsiteX9" fmla="*/ 2811138 w 9075542"/>
                <a:gd name="connsiteY9" fmla="*/ 8470261 h 9056452"/>
                <a:gd name="connsiteX10" fmla="*/ 405187 w 9075542"/>
                <a:gd name="connsiteY10" fmla="*/ 5543609 h 9056452"/>
                <a:gd name="connsiteX11" fmla="*/ 90038 w 9075542"/>
                <a:gd name="connsiteY11" fmla="*/ 4947185 h 9056452"/>
                <a:gd name="connsiteX12" fmla="*/ 662 w 9075542"/>
                <a:gd name="connsiteY12" fmla="*/ 4426485 h 9056452"/>
                <a:gd name="connsiteX13" fmla="*/ 122962 w 9075542"/>
                <a:gd name="connsiteY13" fmla="*/ 3664485 h 9056452"/>
                <a:gd name="connsiteX14" fmla="*/ 529362 w 9075542"/>
                <a:gd name="connsiteY14" fmla="*/ 2877085 h 9056452"/>
                <a:gd name="connsiteX15" fmla="*/ 3577362 w 9075542"/>
                <a:gd name="connsiteY15" fmla="*/ 362485 h 9056452"/>
                <a:gd name="connsiteX16" fmla="*/ 4441438 w 9075542"/>
                <a:gd name="connsiteY16" fmla="*/ 31810 h 9056452"/>
                <a:gd name="connsiteX17" fmla="*/ 5224137 w 9075542"/>
                <a:gd name="connsiteY17" fmla="*/ 46859 h 9056452"/>
                <a:gd name="connsiteX18" fmla="*/ 6104662 w 9075542"/>
                <a:gd name="connsiteY18" fmla="*/ 438685 h 9056452"/>
                <a:gd name="connsiteX19" fmla="*/ 6453212 w 9075542"/>
                <a:gd name="connsiteY19" fmla="*/ 786285 h 9056452"/>
                <a:gd name="connsiteX0" fmla="*/ 6453070 w 9075400"/>
                <a:gd name="connsiteY0" fmla="*/ 786285 h 9056454"/>
                <a:gd name="connsiteX1" fmla="*/ 8827021 w 9075400"/>
                <a:gd name="connsiteY1" fmla="*/ 3791485 h 9056454"/>
                <a:gd name="connsiteX2" fmla="*/ 9050920 w 9075400"/>
                <a:gd name="connsiteY2" fmla="*/ 4528085 h 9056454"/>
                <a:gd name="connsiteX3" fmla="*/ 8976595 w 9075400"/>
                <a:gd name="connsiteY3" fmla="*/ 5361110 h 9056454"/>
                <a:gd name="connsiteX4" fmla="*/ 8583822 w 9075400"/>
                <a:gd name="connsiteY4" fmla="*/ 6142886 h 9056454"/>
                <a:gd name="connsiteX5" fmla="*/ 5396146 w 9075400"/>
                <a:gd name="connsiteY5" fmla="*/ 8759061 h 9056454"/>
                <a:gd name="connsiteX6" fmla="*/ 4572995 w 9075400"/>
                <a:gd name="connsiteY6" fmla="*/ 9020110 h 9056454"/>
                <a:gd name="connsiteX7" fmla="*/ 3854270 w 9075400"/>
                <a:gd name="connsiteY7" fmla="*/ 9007409 h 9056454"/>
                <a:gd name="connsiteX8" fmla="*/ 3168946 w 9075400"/>
                <a:gd name="connsiteY8" fmla="*/ 8752010 h 9056454"/>
                <a:gd name="connsiteX9" fmla="*/ 2810996 w 9075400"/>
                <a:gd name="connsiteY9" fmla="*/ 8470261 h 9056454"/>
                <a:gd name="connsiteX10" fmla="*/ 405045 w 9075400"/>
                <a:gd name="connsiteY10" fmla="*/ 5543609 h 9056454"/>
                <a:gd name="connsiteX11" fmla="*/ 110596 w 9075400"/>
                <a:gd name="connsiteY11" fmla="*/ 4947185 h 9056454"/>
                <a:gd name="connsiteX12" fmla="*/ 520 w 9075400"/>
                <a:gd name="connsiteY12" fmla="*/ 4426485 h 9056454"/>
                <a:gd name="connsiteX13" fmla="*/ 122820 w 9075400"/>
                <a:gd name="connsiteY13" fmla="*/ 3664485 h 9056454"/>
                <a:gd name="connsiteX14" fmla="*/ 529220 w 9075400"/>
                <a:gd name="connsiteY14" fmla="*/ 2877085 h 9056454"/>
                <a:gd name="connsiteX15" fmla="*/ 3577220 w 9075400"/>
                <a:gd name="connsiteY15" fmla="*/ 362485 h 9056454"/>
                <a:gd name="connsiteX16" fmla="*/ 4441296 w 9075400"/>
                <a:gd name="connsiteY16" fmla="*/ 31810 h 9056454"/>
                <a:gd name="connsiteX17" fmla="*/ 5223995 w 9075400"/>
                <a:gd name="connsiteY17" fmla="*/ 46859 h 9056454"/>
                <a:gd name="connsiteX18" fmla="*/ 6104520 w 9075400"/>
                <a:gd name="connsiteY18" fmla="*/ 438685 h 9056454"/>
                <a:gd name="connsiteX19" fmla="*/ 6453070 w 9075400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3004 w 9075584"/>
                <a:gd name="connsiteY13" fmla="*/ 3664485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8180 w 9075584"/>
                <a:gd name="connsiteY13" fmla="*/ 3617910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07865 w 9030195"/>
                <a:gd name="connsiteY0" fmla="*/ 786285 h 9056452"/>
                <a:gd name="connsiteX1" fmla="*/ 8781816 w 9030195"/>
                <a:gd name="connsiteY1" fmla="*/ 3791485 h 9056452"/>
                <a:gd name="connsiteX2" fmla="*/ 9005715 w 9030195"/>
                <a:gd name="connsiteY2" fmla="*/ 4528085 h 9056452"/>
                <a:gd name="connsiteX3" fmla="*/ 8931390 w 9030195"/>
                <a:gd name="connsiteY3" fmla="*/ 5361110 h 9056452"/>
                <a:gd name="connsiteX4" fmla="*/ 8538617 w 9030195"/>
                <a:gd name="connsiteY4" fmla="*/ 6142886 h 9056452"/>
                <a:gd name="connsiteX5" fmla="*/ 5350941 w 9030195"/>
                <a:gd name="connsiteY5" fmla="*/ 8759061 h 9056452"/>
                <a:gd name="connsiteX6" fmla="*/ 4527790 w 9030195"/>
                <a:gd name="connsiteY6" fmla="*/ 9020110 h 9056452"/>
                <a:gd name="connsiteX7" fmla="*/ 3809065 w 9030195"/>
                <a:gd name="connsiteY7" fmla="*/ 9007409 h 9056452"/>
                <a:gd name="connsiteX8" fmla="*/ 3123741 w 9030195"/>
                <a:gd name="connsiteY8" fmla="*/ 8752010 h 9056452"/>
                <a:gd name="connsiteX9" fmla="*/ 2765791 w 9030195"/>
                <a:gd name="connsiteY9" fmla="*/ 8470261 h 9056452"/>
                <a:gd name="connsiteX10" fmla="*/ 359840 w 9030195"/>
                <a:gd name="connsiteY10" fmla="*/ 5543609 h 9056452"/>
                <a:gd name="connsiteX11" fmla="*/ 65391 w 9030195"/>
                <a:gd name="connsiteY11" fmla="*/ 4947185 h 9056452"/>
                <a:gd name="connsiteX12" fmla="*/ 1891 w 9030195"/>
                <a:gd name="connsiteY12" fmla="*/ 4410960 h 9056452"/>
                <a:gd name="connsiteX13" fmla="*/ 82791 w 9030195"/>
                <a:gd name="connsiteY13" fmla="*/ 3617910 h 9056452"/>
                <a:gd name="connsiteX14" fmla="*/ 484015 w 9030195"/>
                <a:gd name="connsiteY14" fmla="*/ 2877085 h 9056452"/>
                <a:gd name="connsiteX15" fmla="*/ 3532015 w 9030195"/>
                <a:gd name="connsiteY15" fmla="*/ 362485 h 9056452"/>
                <a:gd name="connsiteX16" fmla="*/ 4396091 w 9030195"/>
                <a:gd name="connsiteY16" fmla="*/ 31810 h 9056452"/>
                <a:gd name="connsiteX17" fmla="*/ 5178790 w 9030195"/>
                <a:gd name="connsiteY17" fmla="*/ 46859 h 9056452"/>
                <a:gd name="connsiteX18" fmla="*/ 6059315 w 9030195"/>
                <a:gd name="connsiteY18" fmla="*/ 438685 h 9056452"/>
                <a:gd name="connsiteX19" fmla="*/ 6407865 w 9030195"/>
                <a:gd name="connsiteY19" fmla="*/ 786285 h 9056452"/>
                <a:gd name="connsiteX0" fmla="*/ 6458382 w 9080712"/>
                <a:gd name="connsiteY0" fmla="*/ 786285 h 9056454"/>
                <a:gd name="connsiteX1" fmla="*/ 8832333 w 9080712"/>
                <a:gd name="connsiteY1" fmla="*/ 3791485 h 9056454"/>
                <a:gd name="connsiteX2" fmla="*/ 9056232 w 9080712"/>
                <a:gd name="connsiteY2" fmla="*/ 4528085 h 9056454"/>
                <a:gd name="connsiteX3" fmla="*/ 8981907 w 9080712"/>
                <a:gd name="connsiteY3" fmla="*/ 5361110 h 9056454"/>
                <a:gd name="connsiteX4" fmla="*/ 8589134 w 9080712"/>
                <a:gd name="connsiteY4" fmla="*/ 6142886 h 9056454"/>
                <a:gd name="connsiteX5" fmla="*/ 5401458 w 9080712"/>
                <a:gd name="connsiteY5" fmla="*/ 8759061 h 9056454"/>
                <a:gd name="connsiteX6" fmla="*/ 4578307 w 9080712"/>
                <a:gd name="connsiteY6" fmla="*/ 9020110 h 9056454"/>
                <a:gd name="connsiteX7" fmla="*/ 3859582 w 9080712"/>
                <a:gd name="connsiteY7" fmla="*/ 9007409 h 9056454"/>
                <a:gd name="connsiteX8" fmla="*/ 3174258 w 9080712"/>
                <a:gd name="connsiteY8" fmla="*/ 8752010 h 9056454"/>
                <a:gd name="connsiteX9" fmla="*/ 2816308 w 9080712"/>
                <a:gd name="connsiteY9" fmla="*/ 8470261 h 9056454"/>
                <a:gd name="connsiteX10" fmla="*/ 410357 w 9080712"/>
                <a:gd name="connsiteY10" fmla="*/ 5543609 h 9056454"/>
                <a:gd name="connsiteX11" fmla="*/ 115908 w 9080712"/>
                <a:gd name="connsiteY11" fmla="*/ 4947185 h 9056454"/>
                <a:gd name="connsiteX12" fmla="*/ 657 w 9080712"/>
                <a:gd name="connsiteY12" fmla="*/ 4379909 h 9056454"/>
                <a:gd name="connsiteX13" fmla="*/ 133308 w 9080712"/>
                <a:gd name="connsiteY13" fmla="*/ 3617910 h 9056454"/>
                <a:gd name="connsiteX14" fmla="*/ 534532 w 9080712"/>
                <a:gd name="connsiteY14" fmla="*/ 2877085 h 9056454"/>
                <a:gd name="connsiteX15" fmla="*/ 3582532 w 9080712"/>
                <a:gd name="connsiteY15" fmla="*/ 362485 h 9056454"/>
                <a:gd name="connsiteX16" fmla="*/ 4446608 w 9080712"/>
                <a:gd name="connsiteY16" fmla="*/ 31810 h 9056454"/>
                <a:gd name="connsiteX17" fmla="*/ 5229307 w 9080712"/>
                <a:gd name="connsiteY17" fmla="*/ 46859 h 9056454"/>
                <a:gd name="connsiteX18" fmla="*/ 6109832 w 9080712"/>
                <a:gd name="connsiteY18" fmla="*/ 438685 h 9056454"/>
                <a:gd name="connsiteX19" fmla="*/ 6458382 w 9080712"/>
                <a:gd name="connsiteY19" fmla="*/ 786285 h 9056454"/>
                <a:gd name="connsiteX0" fmla="*/ 6458820 w 9081150"/>
                <a:gd name="connsiteY0" fmla="*/ 786285 h 9056452"/>
                <a:gd name="connsiteX1" fmla="*/ 8832771 w 9081150"/>
                <a:gd name="connsiteY1" fmla="*/ 3791485 h 9056452"/>
                <a:gd name="connsiteX2" fmla="*/ 9056670 w 9081150"/>
                <a:gd name="connsiteY2" fmla="*/ 4528085 h 9056452"/>
                <a:gd name="connsiteX3" fmla="*/ 8982345 w 9081150"/>
                <a:gd name="connsiteY3" fmla="*/ 5361110 h 9056452"/>
                <a:gd name="connsiteX4" fmla="*/ 8589572 w 9081150"/>
                <a:gd name="connsiteY4" fmla="*/ 6142886 h 9056452"/>
                <a:gd name="connsiteX5" fmla="*/ 5401896 w 9081150"/>
                <a:gd name="connsiteY5" fmla="*/ 8759061 h 9056452"/>
                <a:gd name="connsiteX6" fmla="*/ 4578745 w 9081150"/>
                <a:gd name="connsiteY6" fmla="*/ 9020110 h 9056452"/>
                <a:gd name="connsiteX7" fmla="*/ 3860020 w 9081150"/>
                <a:gd name="connsiteY7" fmla="*/ 9007409 h 9056452"/>
                <a:gd name="connsiteX8" fmla="*/ 3174696 w 9081150"/>
                <a:gd name="connsiteY8" fmla="*/ 8752010 h 9056452"/>
                <a:gd name="connsiteX9" fmla="*/ 2816746 w 9081150"/>
                <a:gd name="connsiteY9" fmla="*/ 8470261 h 9056452"/>
                <a:gd name="connsiteX10" fmla="*/ 410795 w 9081150"/>
                <a:gd name="connsiteY10" fmla="*/ 5543609 h 9056452"/>
                <a:gd name="connsiteX11" fmla="*/ 116346 w 9081150"/>
                <a:gd name="connsiteY11" fmla="*/ 4947185 h 9056452"/>
                <a:gd name="connsiteX12" fmla="*/ 1095 w 9081150"/>
                <a:gd name="connsiteY12" fmla="*/ 4379909 h 9056452"/>
                <a:gd name="connsiteX13" fmla="*/ 133746 w 9081150"/>
                <a:gd name="connsiteY13" fmla="*/ 3617910 h 9056452"/>
                <a:gd name="connsiteX14" fmla="*/ 534970 w 9081150"/>
                <a:gd name="connsiteY14" fmla="*/ 2877085 h 9056452"/>
                <a:gd name="connsiteX15" fmla="*/ 3582970 w 9081150"/>
                <a:gd name="connsiteY15" fmla="*/ 362485 h 9056452"/>
                <a:gd name="connsiteX16" fmla="*/ 4447046 w 9081150"/>
                <a:gd name="connsiteY16" fmla="*/ 31810 h 9056452"/>
                <a:gd name="connsiteX17" fmla="*/ 5229745 w 9081150"/>
                <a:gd name="connsiteY17" fmla="*/ 46859 h 9056452"/>
                <a:gd name="connsiteX18" fmla="*/ 6110270 w 9081150"/>
                <a:gd name="connsiteY18" fmla="*/ 438685 h 9056452"/>
                <a:gd name="connsiteX19" fmla="*/ 6458820 w 9081150"/>
                <a:gd name="connsiteY19" fmla="*/ 786285 h 9056452"/>
                <a:gd name="connsiteX0" fmla="*/ 6458998 w 9081328"/>
                <a:gd name="connsiteY0" fmla="*/ 786285 h 9056454"/>
                <a:gd name="connsiteX1" fmla="*/ 8832949 w 9081328"/>
                <a:gd name="connsiteY1" fmla="*/ 3791485 h 9056454"/>
                <a:gd name="connsiteX2" fmla="*/ 9056848 w 9081328"/>
                <a:gd name="connsiteY2" fmla="*/ 4528085 h 9056454"/>
                <a:gd name="connsiteX3" fmla="*/ 8982523 w 9081328"/>
                <a:gd name="connsiteY3" fmla="*/ 5361110 h 9056454"/>
                <a:gd name="connsiteX4" fmla="*/ 8589750 w 9081328"/>
                <a:gd name="connsiteY4" fmla="*/ 6142886 h 9056454"/>
                <a:gd name="connsiteX5" fmla="*/ 5402074 w 9081328"/>
                <a:gd name="connsiteY5" fmla="*/ 8759061 h 9056454"/>
                <a:gd name="connsiteX6" fmla="*/ 4578923 w 9081328"/>
                <a:gd name="connsiteY6" fmla="*/ 9020110 h 9056454"/>
                <a:gd name="connsiteX7" fmla="*/ 3860198 w 9081328"/>
                <a:gd name="connsiteY7" fmla="*/ 9007409 h 9056454"/>
                <a:gd name="connsiteX8" fmla="*/ 3174874 w 9081328"/>
                <a:gd name="connsiteY8" fmla="*/ 8752010 h 9056454"/>
                <a:gd name="connsiteX9" fmla="*/ 2816924 w 9081328"/>
                <a:gd name="connsiteY9" fmla="*/ 8470261 h 9056454"/>
                <a:gd name="connsiteX10" fmla="*/ 410973 w 9081328"/>
                <a:gd name="connsiteY10" fmla="*/ 5543609 h 9056454"/>
                <a:gd name="connsiteX11" fmla="*/ 116524 w 9081328"/>
                <a:gd name="connsiteY11" fmla="*/ 4947185 h 9056454"/>
                <a:gd name="connsiteX12" fmla="*/ 1273 w 9081328"/>
                <a:gd name="connsiteY12" fmla="*/ 4379909 h 9056454"/>
                <a:gd name="connsiteX13" fmla="*/ 118399 w 9081328"/>
                <a:gd name="connsiteY13" fmla="*/ 3612735 h 9056454"/>
                <a:gd name="connsiteX14" fmla="*/ 535148 w 9081328"/>
                <a:gd name="connsiteY14" fmla="*/ 2877085 h 9056454"/>
                <a:gd name="connsiteX15" fmla="*/ 3583148 w 9081328"/>
                <a:gd name="connsiteY15" fmla="*/ 362485 h 9056454"/>
                <a:gd name="connsiteX16" fmla="*/ 4447224 w 9081328"/>
                <a:gd name="connsiteY16" fmla="*/ 31810 h 9056454"/>
                <a:gd name="connsiteX17" fmla="*/ 5229923 w 9081328"/>
                <a:gd name="connsiteY17" fmla="*/ 46859 h 9056454"/>
                <a:gd name="connsiteX18" fmla="*/ 6110448 w 9081328"/>
                <a:gd name="connsiteY18" fmla="*/ 438685 h 9056454"/>
                <a:gd name="connsiteX19" fmla="*/ 6458998 w 9081328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3676"/>
                <a:gd name="connsiteY0" fmla="*/ 786285 h 9056452"/>
                <a:gd name="connsiteX1" fmla="*/ 8833661 w 9083676"/>
                <a:gd name="connsiteY1" fmla="*/ 3791485 h 9056452"/>
                <a:gd name="connsiteX2" fmla="*/ 9057560 w 9083676"/>
                <a:gd name="connsiteY2" fmla="*/ 4528085 h 9056452"/>
                <a:gd name="connsiteX3" fmla="*/ 8990998 w 9083676"/>
                <a:gd name="connsiteY3" fmla="*/ 5361110 h 9056452"/>
                <a:gd name="connsiteX4" fmla="*/ 8590462 w 9083676"/>
                <a:gd name="connsiteY4" fmla="*/ 6142886 h 9056452"/>
                <a:gd name="connsiteX5" fmla="*/ 5402786 w 9083676"/>
                <a:gd name="connsiteY5" fmla="*/ 8759061 h 9056452"/>
                <a:gd name="connsiteX6" fmla="*/ 4579635 w 9083676"/>
                <a:gd name="connsiteY6" fmla="*/ 9020110 h 9056452"/>
                <a:gd name="connsiteX7" fmla="*/ 3860910 w 9083676"/>
                <a:gd name="connsiteY7" fmla="*/ 9007409 h 9056452"/>
                <a:gd name="connsiteX8" fmla="*/ 3175586 w 9083676"/>
                <a:gd name="connsiteY8" fmla="*/ 8752010 h 9056452"/>
                <a:gd name="connsiteX9" fmla="*/ 2817636 w 9083676"/>
                <a:gd name="connsiteY9" fmla="*/ 8470261 h 9056452"/>
                <a:gd name="connsiteX10" fmla="*/ 411685 w 9083676"/>
                <a:gd name="connsiteY10" fmla="*/ 5543609 h 9056452"/>
                <a:gd name="connsiteX11" fmla="*/ 117236 w 9083676"/>
                <a:gd name="connsiteY11" fmla="*/ 4947185 h 9056452"/>
                <a:gd name="connsiteX12" fmla="*/ 1985 w 9083676"/>
                <a:gd name="connsiteY12" fmla="*/ 4379909 h 9056452"/>
                <a:gd name="connsiteX13" fmla="*/ 119111 w 9083676"/>
                <a:gd name="connsiteY13" fmla="*/ 3612735 h 9056452"/>
                <a:gd name="connsiteX14" fmla="*/ 556561 w 9083676"/>
                <a:gd name="connsiteY14" fmla="*/ 2835685 h 9056452"/>
                <a:gd name="connsiteX15" fmla="*/ 3583860 w 9083676"/>
                <a:gd name="connsiteY15" fmla="*/ 362485 h 9056452"/>
                <a:gd name="connsiteX16" fmla="*/ 4447936 w 9083676"/>
                <a:gd name="connsiteY16" fmla="*/ 31810 h 9056452"/>
                <a:gd name="connsiteX17" fmla="*/ 5230635 w 9083676"/>
                <a:gd name="connsiteY17" fmla="*/ 46859 h 9056452"/>
                <a:gd name="connsiteX18" fmla="*/ 6111160 w 9083676"/>
                <a:gd name="connsiteY18" fmla="*/ 438685 h 9056452"/>
                <a:gd name="connsiteX19" fmla="*/ 6459710 w 9083676"/>
                <a:gd name="connsiteY19" fmla="*/ 786285 h 9056452"/>
                <a:gd name="connsiteX0" fmla="*/ 6459710 w 9080260"/>
                <a:gd name="connsiteY0" fmla="*/ 786285 h 9056454"/>
                <a:gd name="connsiteX1" fmla="*/ 8833661 w 9080260"/>
                <a:gd name="connsiteY1" fmla="*/ 3791485 h 9056454"/>
                <a:gd name="connsiteX2" fmla="*/ 9057560 w 9080260"/>
                <a:gd name="connsiteY2" fmla="*/ 4528085 h 9056454"/>
                <a:gd name="connsiteX3" fmla="*/ 8990998 w 9080260"/>
                <a:gd name="connsiteY3" fmla="*/ 5361110 h 9056454"/>
                <a:gd name="connsiteX4" fmla="*/ 8590462 w 9080260"/>
                <a:gd name="connsiteY4" fmla="*/ 6142886 h 9056454"/>
                <a:gd name="connsiteX5" fmla="*/ 5402786 w 9080260"/>
                <a:gd name="connsiteY5" fmla="*/ 8759061 h 9056454"/>
                <a:gd name="connsiteX6" fmla="*/ 4579635 w 9080260"/>
                <a:gd name="connsiteY6" fmla="*/ 9020110 h 9056454"/>
                <a:gd name="connsiteX7" fmla="*/ 3860910 w 9080260"/>
                <a:gd name="connsiteY7" fmla="*/ 9007409 h 9056454"/>
                <a:gd name="connsiteX8" fmla="*/ 3175586 w 9080260"/>
                <a:gd name="connsiteY8" fmla="*/ 8752010 h 9056454"/>
                <a:gd name="connsiteX9" fmla="*/ 2817636 w 9080260"/>
                <a:gd name="connsiteY9" fmla="*/ 8470261 h 9056454"/>
                <a:gd name="connsiteX10" fmla="*/ 411685 w 9080260"/>
                <a:gd name="connsiteY10" fmla="*/ 5543609 h 9056454"/>
                <a:gd name="connsiteX11" fmla="*/ 117236 w 9080260"/>
                <a:gd name="connsiteY11" fmla="*/ 4947185 h 9056454"/>
                <a:gd name="connsiteX12" fmla="*/ 1985 w 9080260"/>
                <a:gd name="connsiteY12" fmla="*/ 4379909 h 9056454"/>
                <a:gd name="connsiteX13" fmla="*/ 119111 w 9080260"/>
                <a:gd name="connsiteY13" fmla="*/ 3612735 h 9056454"/>
                <a:gd name="connsiteX14" fmla="*/ 556561 w 9080260"/>
                <a:gd name="connsiteY14" fmla="*/ 2835685 h 9056454"/>
                <a:gd name="connsiteX15" fmla="*/ 3583860 w 9080260"/>
                <a:gd name="connsiteY15" fmla="*/ 362485 h 9056454"/>
                <a:gd name="connsiteX16" fmla="*/ 4447936 w 9080260"/>
                <a:gd name="connsiteY16" fmla="*/ 31810 h 9056454"/>
                <a:gd name="connsiteX17" fmla="*/ 5230635 w 9080260"/>
                <a:gd name="connsiteY17" fmla="*/ 46859 h 9056454"/>
                <a:gd name="connsiteX18" fmla="*/ 6111160 w 9080260"/>
                <a:gd name="connsiteY18" fmla="*/ 438685 h 9056454"/>
                <a:gd name="connsiteX19" fmla="*/ 6459710 w 9080260"/>
                <a:gd name="connsiteY19" fmla="*/ 786285 h 90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80260" h="9056454">
                  <a:moveTo>
                    <a:pt x="6459710" y="786285"/>
                  </a:moveTo>
                  <a:cubicBezTo>
                    <a:pt x="7273453" y="1772493"/>
                    <a:pt x="8791000" y="3560833"/>
                    <a:pt x="8833661" y="3791485"/>
                  </a:cubicBezTo>
                  <a:cubicBezTo>
                    <a:pt x="8968670" y="4016318"/>
                    <a:pt x="9031228" y="4277377"/>
                    <a:pt x="9057560" y="4528085"/>
                  </a:cubicBezTo>
                  <a:cubicBezTo>
                    <a:pt x="9117312" y="4797135"/>
                    <a:pt x="9046393" y="5111466"/>
                    <a:pt x="8990998" y="5361110"/>
                  </a:cubicBezTo>
                  <a:cubicBezTo>
                    <a:pt x="8927349" y="5582027"/>
                    <a:pt x="8767963" y="5936202"/>
                    <a:pt x="8590462" y="6142886"/>
                  </a:cubicBezTo>
                  <a:cubicBezTo>
                    <a:pt x="7836681" y="6952845"/>
                    <a:pt x="6332518" y="8057780"/>
                    <a:pt x="5402786" y="8759061"/>
                  </a:cubicBezTo>
                  <a:cubicBezTo>
                    <a:pt x="5131851" y="8909903"/>
                    <a:pt x="4876444" y="8993470"/>
                    <a:pt x="4579635" y="9020110"/>
                  </a:cubicBezTo>
                  <a:cubicBezTo>
                    <a:pt x="4336610" y="9064177"/>
                    <a:pt x="4103935" y="9077193"/>
                    <a:pt x="3860910" y="9007409"/>
                  </a:cubicBezTo>
                  <a:cubicBezTo>
                    <a:pt x="3610044" y="8970576"/>
                    <a:pt x="3400577" y="8871644"/>
                    <a:pt x="3175586" y="8752010"/>
                  </a:cubicBezTo>
                  <a:lnTo>
                    <a:pt x="2817636" y="8470261"/>
                  </a:lnTo>
                  <a:lnTo>
                    <a:pt x="411685" y="5543609"/>
                  </a:lnTo>
                  <a:cubicBezTo>
                    <a:pt x="284210" y="5343077"/>
                    <a:pt x="172261" y="5152893"/>
                    <a:pt x="117236" y="4947185"/>
                  </a:cubicBezTo>
                  <a:cubicBezTo>
                    <a:pt x="63295" y="4770168"/>
                    <a:pt x="-6173" y="4546576"/>
                    <a:pt x="1985" y="4379909"/>
                  </a:cubicBezTo>
                  <a:cubicBezTo>
                    <a:pt x="-10724" y="4084508"/>
                    <a:pt x="38668" y="3861561"/>
                    <a:pt x="119111" y="3612735"/>
                  </a:cubicBezTo>
                  <a:cubicBezTo>
                    <a:pt x="216626" y="3315767"/>
                    <a:pt x="365895" y="3039502"/>
                    <a:pt x="556561" y="2835685"/>
                  </a:cubicBezTo>
                  <a:cubicBezTo>
                    <a:pt x="1520811" y="1956085"/>
                    <a:pt x="2598911" y="1133409"/>
                    <a:pt x="3583860" y="362485"/>
                  </a:cubicBezTo>
                  <a:cubicBezTo>
                    <a:pt x="3863260" y="183260"/>
                    <a:pt x="4153011" y="55785"/>
                    <a:pt x="4447936" y="31810"/>
                  </a:cubicBezTo>
                  <a:cubicBezTo>
                    <a:pt x="4734711" y="-28724"/>
                    <a:pt x="4990435" y="9067"/>
                    <a:pt x="5230635" y="46859"/>
                  </a:cubicBezTo>
                  <a:cubicBezTo>
                    <a:pt x="5570718" y="105017"/>
                    <a:pt x="5869403" y="261500"/>
                    <a:pt x="6111160" y="438685"/>
                  </a:cubicBezTo>
                  <a:cubicBezTo>
                    <a:pt x="6258394" y="545927"/>
                    <a:pt x="6353877" y="663518"/>
                    <a:pt x="6459710" y="78628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9E8662B-56FF-4886-A97C-46AE781C7126}"/>
                </a:ext>
              </a:extLst>
            </p:cNvPr>
            <p:cNvSpPr/>
            <p:nvPr/>
          </p:nvSpPr>
          <p:spPr>
            <a:xfrm>
              <a:off x="-5996497" y="-1469122"/>
              <a:ext cx="5209224" cy="5195566"/>
            </a:xfrm>
            <a:custGeom>
              <a:avLst/>
              <a:gdLst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75175 h 9055575"/>
                <a:gd name="connsiteX1" fmla="*/ 8826500 w 9029700"/>
                <a:gd name="connsiteY1" fmla="*/ 3759675 h 9055575"/>
                <a:gd name="connsiteX2" fmla="*/ 9029700 w 9029700"/>
                <a:gd name="connsiteY2" fmla="*/ 4496275 h 9055575"/>
                <a:gd name="connsiteX3" fmla="*/ 8991600 w 9029700"/>
                <a:gd name="connsiteY3" fmla="*/ 5334475 h 9055575"/>
                <a:gd name="connsiteX4" fmla="*/ 8686800 w 9029700"/>
                <a:gd name="connsiteY4" fmla="*/ 6007575 h 9055575"/>
                <a:gd name="connsiteX5" fmla="*/ 5359400 w 9029700"/>
                <a:gd name="connsiteY5" fmla="*/ 8763475 h 9055575"/>
                <a:gd name="connsiteX6" fmla="*/ 4546600 w 9029700"/>
                <a:gd name="connsiteY6" fmla="*/ 9055575 h 9055575"/>
                <a:gd name="connsiteX7" fmla="*/ 3822700 w 9029700"/>
                <a:gd name="connsiteY7" fmla="*/ 9042875 h 9055575"/>
                <a:gd name="connsiteX8" fmla="*/ 3111500 w 9029700"/>
                <a:gd name="connsiteY8" fmla="*/ 8725375 h 9055575"/>
                <a:gd name="connsiteX9" fmla="*/ 2743200 w 9029700"/>
                <a:gd name="connsiteY9" fmla="*/ 8433275 h 9055575"/>
                <a:gd name="connsiteX10" fmla="*/ 368300 w 9029700"/>
                <a:gd name="connsiteY10" fmla="*/ 5537675 h 9055575"/>
                <a:gd name="connsiteX11" fmla="*/ 63500 w 9029700"/>
                <a:gd name="connsiteY11" fmla="*/ 4915375 h 9055575"/>
                <a:gd name="connsiteX12" fmla="*/ 0 w 9029700"/>
                <a:gd name="connsiteY12" fmla="*/ 4394675 h 9055575"/>
                <a:gd name="connsiteX13" fmla="*/ 101600 w 9029700"/>
                <a:gd name="connsiteY13" fmla="*/ 3632675 h 9055575"/>
                <a:gd name="connsiteX14" fmla="*/ 508000 w 9029700"/>
                <a:gd name="connsiteY14" fmla="*/ 2845275 h 9055575"/>
                <a:gd name="connsiteX15" fmla="*/ 3556000 w 9029700"/>
                <a:gd name="connsiteY15" fmla="*/ 330675 h 9055575"/>
                <a:gd name="connsiteX16" fmla="*/ 4420076 w 9029700"/>
                <a:gd name="connsiteY16" fmla="*/ 0 h 9055575"/>
                <a:gd name="connsiteX17" fmla="*/ 5156200 w 9029700"/>
                <a:gd name="connsiteY17" fmla="*/ 51275 h 9055575"/>
                <a:gd name="connsiteX18" fmla="*/ 6083300 w 9029700"/>
                <a:gd name="connsiteY18" fmla="*/ 406875 h 9055575"/>
                <a:gd name="connsiteX19" fmla="*/ 6400800 w 9029700"/>
                <a:gd name="connsiteY19" fmla="*/ 775175 h 9055575"/>
                <a:gd name="connsiteX0" fmla="*/ 6400800 w 9029700"/>
                <a:gd name="connsiteY0" fmla="*/ 795153 h 9075553"/>
                <a:gd name="connsiteX1" fmla="*/ 8826500 w 9029700"/>
                <a:gd name="connsiteY1" fmla="*/ 3779653 h 9075553"/>
                <a:gd name="connsiteX2" fmla="*/ 9029700 w 9029700"/>
                <a:gd name="connsiteY2" fmla="*/ 4516253 h 9075553"/>
                <a:gd name="connsiteX3" fmla="*/ 8991600 w 9029700"/>
                <a:gd name="connsiteY3" fmla="*/ 5354453 h 9075553"/>
                <a:gd name="connsiteX4" fmla="*/ 8686800 w 9029700"/>
                <a:gd name="connsiteY4" fmla="*/ 6027553 h 9075553"/>
                <a:gd name="connsiteX5" fmla="*/ 5359400 w 9029700"/>
                <a:gd name="connsiteY5" fmla="*/ 8783453 h 9075553"/>
                <a:gd name="connsiteX6" fmla="*/ 4546600 w 9029700"/>
                <a:gd name="connsiteY6" fmla="*/ 9075553 h 9075553"/>
                <a:gd name="connsiteX7" fmla="*/ 3822700 w 9029700"/>
                <a:gd name="connsiteY7" fmla="*/ 9062853 h 9075553"/>
                <a:gd name="connsiteX8" fmla="*/ 3111500 w 9029700"/>
                <a:gd name="connsiteY8" fmla="*/ 8745353 h 9075553"/>
                <a:gd name="connsiteX9" fmla="*/ 2743200 w 9029700"/>
                <a:gd name="connsiteY9" fmla="*/ 8453253 h 9075553"/>
                <a:gd name="connsiteX10" fmla="*/ 368300 w 9029700"/>
                <a:gd name="connsiteY10" fmla="*/ 5557653 h 9075553"/>
                <a:gd name="connsiteX11" fmla="*/ 63500 w 9029700"/>
                <a:gd name="connsiteY11" fmla="*/ 4935353 h 9075553"/>
                <a:gd name="connsiteX12" fmla="*/ 0 w 9029700"/>
                <a:gd name="connsiteY12" fmla="*/ 4414653 h 9075553"/>
                <a:gd name="connsiteX13" fmla="*/ 101600 w 9029700"/>
                <a:gd name="connsiteY13" fmla="*/ 3652653 h 9075553"/>
                <a:gd name="connsiteX14" fmla="*/ 508000 w 9029700"/>
                <a:gd name="connsiteY14" fmla="*/ 2865253 h 9075553"/>
                <a:gd name="connsiteX15" fmla="*/ 3556000 w 9029700"/>
                <a:gd name="connsiteY15" fmla="*/ 350653 h 9075553"/>
                <a:gd name="connsiteX16" fmla="*/ 4420076 w 9029700"/>
                <a:gd name="connsiteY16" fmla="*/ 19978 h 9075553"/>
                <a:gd name="connsiteX17" fmla="*/ 5156200 w 9029700"/>
                <a:gd name="connsiteY17" fmla="*/ 71253 h 9075553"/>
                <a:gd name="connsiteX18" fmla="*/ 6083300 w 9029700"/>
                <a:gd name="connsiteY18" fmla="*/ 426853 h 9075553"/>
                <a:gd name="connsiteX19" fmla="*/ 6400800 w 9029700"/>
                <a:gd name="connsiteY19" fmla="*/ 795153 h 9075553"/>
                <a:gd name="connsiteX0" fmla="*/ 6400800 w 9029700"/>
                <a:gd name="connsiteY0" fmla="*/ 801986 h 9082386"/>
                <a:gd name="connsiteX1" fmla="*/ 8826500 w 9029700"/>
                <a:gd name="connsiteY1" fmla="*/ 3786486 h 9082386"/>
                <a:gd name="connsiteX2" fmla="*/ 9029700 w 9029700"/>
                <a:gd name="connsiteY2" fmla="*/ 4523086 h 9082386"/>
                <a:gd name="connsiteX3" fmla="*/ 8991600 w 9029700"/>
                <a:gd name="connsiteY3" fmla="*/ 5361286 h 9082386"/>
                <a:gd name="connsiteX4" fmla="*/ 8686800 w 9029700"/>
                <a:gd name="connsiteY4" fmla="*/ 6034386 h 9082386"/>
                <a:gd name="connsiteX5" fmla="*/ 5359400 w 9029700"/>
                <a:gd name="connsiteY5" fmla="*/ 8790286 h 9082386"/>
                <a:gd name="connsiteX6" fmla="*/ 4546600 w 9029700"/>
                <a:gd name="connsiteY6" fmla="*/ 9082386 h 9082386"/>
                <a:gd name="connsiteX7" fmla="*/ 3822700 w 9029700"/>
                <a:gd name="connsiteY7" fmla="*/ 9069686 h 9082386"/>
                <a:gd name="connsiteX8" fmla="*/ 3111500 w 9029700"/>
                <a:gd name="connsiteY8" fmla="*/ 8752186 h 9082386"/>
                <a:gd name="connsiteX9" fmla="*/ 2743200 w 9029700"/>
                <a:gd name="connsiteY9" fmla="*/ 8460086 h 9082386"/>
                <a:gd name="connsiteX10" fmla="*/ 368300 w 9029700"/>
                <a:gd name="connsiteY10" fmla="*/ 5564486 h 9082386"/>
                <a:gd name="connsiteX11" fmla="*/ 63500 w 9029700"/>
                <a:gd name="connsiteY11" fmla="*/ 4942186 h 9082386"/>
                <a:gd name="connsiteX12" fmla="*/ 0 w 9029700"/>
                <a:gd name="connsiteY12" fmla="*/ 4421486 h 9082386"/>
                <a:gd name="connsiteX13" fmla="*/ 101600 w 9029700"/>
                <a:gd name="connsiteY13" fmla="*/ 3659486 h 9082386"/>
                <a:gd name="connsiteX14" fmla="*/ 508000 w 9029700"/>
                <a:gd name="connsiteY14" fmla="*/ 2872086 h 9082386"/>
                <a:gd name="connsiteX15" fmla="*/ 3556000 w 9029700"/>
                <a:gd name="connsiteY15" fmla="*/ 357486 h 9082386"/>
                <a:gd name="connsiteX16" fmla="*/ 4420076 w 9029700"/>
                <a:gd name="connsiteY16" fmla="*/ 26811 h 9082386"/>
                <a:gd name="connsiteX17" fmla="*/ 5202775 w 9029700"/>
                <a:gd name="connsiteY17" fmla="*/ 41860 h 9082386"/>
                <a:gd name="connsiteX18" fmla="*/ 6083300 w 9029700"/>
                <a:gd name="connsiteY18" fmla="*/ 433686 h 9082386"/>
                <a:gd name="connsiteX19" fmla="*/ 6400800 w 9029700"/>
                <a:gd name="connsiteY19" fmla="*/ 801986 h 9082386"/>
                <a:gd name="connsiteX0" fmla="*/ 6400800 w 9029700"/>
                <a:gd name="connsiteY0" fmla="*/ 806983 h 9087383"/>
                <a:gd name="connsiteX1" fmla="*/ 8826500 w 9029700"/>
                <a:gd name="connsiteY1" fmla="*/ 3791483 h 9087383"/>
                <a:gd name="connsiteX2" fmla="*/ 9029700 w 9029700"/>
                <a:gd name="connsiteY2" fmla="*/ 4528083 h 9087383"/>
                <a:gd name="connsiteX3" fmla="*/ 8991600 w 9029700"/>
                <a:gd name="connsiteY3" fmla="*/ 5366283 h 9087383"/>
                <a:gd name="connsiteX4" fmla="*/ 8686800 w 9029700"/>
                <a:gd name="connsiteY4" fmla="*/ 6039383 h 9087383"/>
                <a:gd name="connsiteX5" fmla="*/ 5359400 w 9029700"/>
                <a:gd name="connsiteY5" fmla="*/ 8795283 h 9087383"/>
                <a:gd name="connsiteX6" fmla="*/ 4546600 w 9029700"/>
                <a:gd name="connsiteY6" fmla="*/ 9087383 h 9087383"/>
                <a:gd name="connsiteX7" fmla="*/ 3822700 w 9029700"/>
                <a:gd name="connsiteY7" fmla="*/ 9074683 h 9087383"/>
                <a:gd name="connsiteX8" fmla="*/ 3111500 w 9029700"/>
                <a:gd name="connsiteY8" fmla="*/ 8757183 h 9087383"/>
                <a:gd name="connsiteX9" fmla="*/ 2743200 w 9029700"/>
                <a:gd name="connsiteY9" fmla="*/ 8465083 h 9087383"/>
                <a:gd name="connsiteX10" fmla="*/ 368300 w 9029700"/>
                <a:gd name="connsiteY10" fmla="*/ 5569483 h 9087383"/>
                <a:gd name="connsiteX11" fmla="*/ 63500 w 9029700"/>
                <a:gd name="connsiteY11" fmla="*/ 4947183 h 9087383"/>
                <a:gd name="connsiteX12" fmla="*/ 0 w 9029700"/>
                <a:gd name="connsiteY12" fmla="*/ 4426483 h 9087383"/>
                <a:gd name="connsiteX13" fmla="*/ 101600 w 9029700"/>
                <a:gd name="connsiteY13" fmla="*/ 3664483 h 9087383"/>
                <a:gd name="connsiteX14" fmla="*/ 508000 w 9029700"/>
                <a:gd name="connsiteY14" fmla="*/ 2877083 h 9087383"/>
                <a:gd name="connsiteX15" fmla="*/ 3556000 w 9029700"/>
                <a:gd name="connsiteY15" fmla="*/ 362483 h 9087383"/>
                <a:gd name="connsiteX16" fmla="*/ 4420076 w 9029700"/>
                <a:gd name="connsiteY16" fmla="*/ 31808 h 9087383"/>
                <a:gd name="connsiteX17" fmla="*/ 5202775 w 9029700"/>
                <a:gd name="connsiteY17" fmla="*/ 46857 h 9087383"/>
                <a:gd name="connsiteX18" fmla="*/ 6083300 w 9029700"/>
                <a:gd name="connsiteY18" fmla="*/ 438683 h 9087383"/>
                <a:gd name="connsiteX19" fmla="*/ 6400800 w 9029700"/>
                <a:gd name="connsiteY19" fmla="*/ 806983 h 9087383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50747"/>
                <a:gd name="connsiteY0" fmla="*/ 786285 h 9087385"/>
                <a:gd name="connsiteX1" fmla="*/ 8805801 w 9050747"/>
                <a:gd name="connsiteY1" fmla="*/ 3791485 h 9087385"/>
                <a:gd name="connsiteX2" fmla="*/ 9029700 w 9050747"/>
                <a:gd name="connsiteY2" fmla="*/ 4528085 h 9087385"/>
                <a:gd name="connsiteX3" fmla="*/ 8991600 w 9050747"/>
                <a:gd name="connsiteY3" fmla="*/ 5366285 h 9087385"/>
                <a:gd name="connsiteX4" fmla="*/ 8686800 w 9050747"/>
                <a:gd name="connsiteY4" fmla="*/ 6039385 h 9087385"/>
                <a:gd name="connsiteX5" fmla="*/ 5359400 w 9050747"/>
                <a:gd name="connsiteY5" fmla="*/ 8795285 h 9087385"/>
                <a:gd name="connsiteX6" fmla="*/ 4546600 w 9050747"/>
                <a:gd name="connsiteY6" fmla="*/ 9087385 h 9087385"/>
                <a:gd name="connsiteX7" fmla="*/ 3822700 w 9050747"/>
                <a:gd name="connsiteY7" fmla="*/ 9074685 h 9087385"/>
                <a:gd name="connsiteX8" fmla="*/ 3111500 w 9050747"/>
                <a:gd name="connsiteY8" fmla="*/ 8757185 h 9087385"/>
                <a:gd name="connsiteX9" fmla="*/ 2743200 w 9050747"/>
                <a:gd name="connsiteY9" fmla="*/ 8465085 h 9087385"/>
                <a:gd name="connsiteX10" fmla="*/ 368300 w 9050747"/>
                <a:gd name="connsiteY10" fmla="*/ 5569485 h 9087385"/>
                <a:gd name="connsiteX11" fmla="*/ 63500 w 9050747"/>
                <a:gd name="connsiteY11" fmla="*/ 4947185 h 9087385"/>
                <a:gd name="connsiteX12" fmla="*/ 0 w 9050747"/>
                <a:gd name="connsiteY12" fmla="*/ 4426485 h 9087385"/>
                <a:gd name="connsiteX13" fmla="*/ 101600 w 9050747"/>
                <a:gd name="connsiteY13" fmla="*/ 3664485 h 9087385"/>
                <a:gd name="connsiteX14" fmla="*/ 508000 w 9050747"/>
                <a:gd name="connsiteY14" fmla="*/ 2877085 h 9087385"/>
                <a:gd name="connsiteX15" fmla="*/ 3556000 w 9050747"/>
                <a:gd name="connsiteY15" fmla="*/ 362485 h 9087385"/>
                <a:gd name="connsiteX16" fmla="*/ 4420076 w 9050747"/>
                <a:gd name="connsiteY16" fmla="*/ 31810 h 9087385"/>
                <a:gd name="connsiteX17" fmla="*/ 5202775 w 9050747"/>
                <a:gd name="connsiteY17" fmla="*/ 46859 h 9087385"/>
                <a:gd name="connsiteX18" fmla="*/ 6083300 w 9050747"/>
                <a:gd name="connsiteY18" fmla="*/ 438685 h 9087385"/>
                <a:gd name="connsiteX19" fmla="*/ 6431850 w 9050747"/>
                <a:gd name="connsiteY19" fmla="*/ 786285 h 9087385"/>
                <a:gd name="connsiteX0" fmla="*/ 6431850 w 9046141"/>
                <a:gd name="connsiteY0" fmla="*/ 786285 h 9087385"/>
                <a:gd name="connsiteX1" fmla="*/ 8805801 w 9046141"/>
                <a:gd name="connsiteY1" fmla="*/ 3791485 h 9087385"/>
                <a:gd name="connsiteX2" fmla="*/ 9029700 w 9046141"/>
                <a:gd name="connsiteY2" fmla="*/ 4528085 h 9087385"/>
                <a:gd name="connsiteX3" fmla="*/ 8955375 w 9046141"/>
                <a:gd name="connsiteY3" fmla="*/ 5361110 h 9087385"/>
                <a:gd name="connsiteX4" fmla="*/ 8686800 w 9046141"/>
                <a:gd name="connsiteY4" fmla="*/ 6039385 h 9087385"/>
                <a:gd name="connsiteX5" fmla="*/ 5359400 w 9046141"/>
                <a:gd name="connsiteY5" fmla="*/ 8795285 h 9087385"/>
                <a:gd name="connsiteX6" fmla="*/ 4546600 w 9046141"/>
                <a:gd name="connsiteY6" fmla="*/ 9087385 h 9087385"/>
                <a:gd name="connsiteX7" fmla="*/ 3822700 w 9046141"/>
                <a:gd name="connsiteY7" fmla="*/ 9074685 h 9087385"/>
                <a:gd name="connsiteX8" fmla="*/ 3111500 w 9046141"/>
                <a:gd name="connsiteY8" fmla="*/ 8757185 h 9087385"/>
                <a:gd name="connsiteX9" fmla="*/ 2743200 w 9046141"/>
                <a:gd name="connsiteY9" fmla="*/ 8465085 h 9087385"/>
                <a:gd name="connsiteX10" fmla="*/ 368300 w 9046141"/>
                <a:gd name="connsiteY10" fmla="*/ 5569485 h 9087385"/>
                <a:gd name="connsiteX11" fmla="*/ 63500 w 9046141"/>
                <a:gd name="connsiteY11" fmla="*/ 4947185 h 9087385"/>
                <a:gd name="connsiteX12" fmla="*/ 0 w 9046141"/>
                <a:gd name="connsiteY12" fmla="*/ 4426485 h 9087385"/>
                <a:gd name="connsiteX13" fmla="*/ 101600 w 9046141"/>
                <a:gd name="connsiteY13" fmla="*/ 3664485 h 9087385"/>
                <a:gd name="connsiteX14" fmla="*/ 508000 w 9046141"/>
                <a:gd name="connsiteY14" fmla="*/ 2877085 h 9087385"/>
                <a:gd name="connsiteX15" fmla="*/ 3556000 w 9046141"/>
                <a:gd name="connsiteY15" fmla="*/ 362485 h 9087385"/>
                <a:gd name="connsiteX16" fmla="*/ 4420076 w 9046141"/>
                <a:gd name="connsiteY16" fmla="*/ 31810 h 9087385"/>
                <a:gd name="connsiteX17" fmla="*/ 5202775 w 9046141"/>
                <a:gd name="connsiteY17" fmla="*/ 46859 h 9087385"/>
                <a:gd name="connsiteX18" fmla="*/ 6083300 w 9046141"/>
                <a:gd name="connsiteY18" fmla="*/ 438685 h 9087385"/>
                <a:gd name="connsiteX19" fmla="*/ 6431850 w 9046141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45401 w 9054180"/>
                <a:gd name="connsiteY4" fmla="*/ 6013510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43875 w 9054180"/>
                <a:gd name="connsiteY5" fmla="*/ 87383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45985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34210"/>
                <a:gd name="connsiteX1" fmla="*/ 8805801 w 9054180"/>
                <a:gd name="connsiteY1" fmla="*/ 3791485 h 9034210"/>
                <a:gd name="connsiteX2" fmla="*/ 9029700 w 9054180"/>
                <a:gd name="connsiteY2" fmla="*/ 4528085 h 9034210"/>
                <a:gd name="connsiteX3" fmla="*/ 8955375 w 9054180"/>
                <a:gd name="connsiteY3" fmla="*/ 5361110 h 9034210"/>
                <a:gd name="connsiteX4" fmla="*/ 8562602 w 9054180"/>
                <a:gd name="connsiteY4" fmla="*/ 6142886 h 9034210"/>
                <a:gd name="connsiteX5" fmla="*/ 5374926 w 9054180"/>
                <a:gd name="connsiteY5" fmla="*/ 8759061 h 9034210"/>
                <a:gd name="connsiteX6" fmla="*/ 4551775 w 9054180"/>
                <a:gd name="connsiteY6" fmla="*/ 9020110 h 9034210"/>
                <a:gd name="connsiteX7" fmla="*/ 3833050 w 9054180"/>
                <a:gd name="connsiteY7" fmla="*/ 9007409 h 9034210"/>
                <a:gd name="connsiteX8" fmla="*/ 3111500 w 9054180"/>
                <a:gd name="connsiteY8" fmla="*/ 8757185 h 9034210"/>
                <a:gd name="connsiteX9" fmla="*/ 2743200 w 9054180"/>
                <a:gd name="connsiteY9" fmla="*/ 8465085 h 9034210"/>
                <a:gd name="connsiteX10" fmla="*/ 368300 w 9054180"/>
                <a:gd name="connsiteY10" fmla="*/ 5569485 h 9034210"/>
                <a:gd name="connsiteX11" fmla="*/ 63500 w 9054180"/>
                <a:gd name="connsiteY11" fmla="*/ 4947185 h 9034210"/>
                <a:gd name="connsiteX12" fmla="*/ 0 w 9054180"/>
                <a:gd name="connsiteY12" fmla="*/ 4426485 h 9034210"/>
                <a:gd name="connsiteX13" fmla="*/ 101600 w 9054180"/>
                <a:gd name="connsiteY13" fmla="*/ 3664485 h 9034210"/>
                <a:gd name="connsiteX14" fmla="*/ 508000 w 9054180"/>
                <a:gd name="connsiteY14" fmla="*/ 2877085 h 9034210"/>
                <a:gd name="connsiteX15" fmla="*/ 3556000 w 9054180"/>
                <a:gd name="connsiteY15" fmla="*/ 362485 h 9034210"/>
                <a:gd name="connsiteX16" fmla="*/ 4420076 w 9054180"/>
                <a:gd name="connsiteY16" fmla="*/ 31810 h 9034210"/>
                <a:gd name="connsiteX17" fmla="*/ 5202775 w 9054180"/>
                <a:gd name="connsiteY17" fmla="*/ 46859 h 9034210"/>
                <a:gd name="connsiteX18" fmla="*/ 6083300 w 9054180"/>
                <a:gd name="connsiteY18" fmla="*/ 438685 h 9034210"/>
                <a:gd name="connsiteX19" fmla="*/ 6431850 w 9054180"/>
                <a:gd name="connsiteY19" fmla="*/ 786285 h 9034210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11500 w 9054180"/>
                <a:gd name="connsiteY8" fmla="*/ 8757185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11500 w 9054180"/>
                <a:gd name="connsiteY8" fmla="*/ 8757185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73601 w 9054180"/>
                <a:gd name="connsiteY8" fmla="*/ 8695084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831177 w 9054180"/>
                <a:gd name="connsiteY9" fmla="*/ 8454736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414875 w 9054180"/>
                <a:gd name="connsiteY10" fmla="*/ 5538434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383825 w 9054180"/>
                <a:gd name="connsiteY10" fmla="*/ 5543609 h 9056452"/>
                <a:gd name="connsiteX11" fmla="*/ 94551 w 9054180"/>
                <a:gd name="connsiteY11" fmla="*/ 4942010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94551 w 9054180"/>
                <a:gd name="connsiteY11" fmla="*/ 4942010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395625 w 9017955"/>
                <a:gd name="connsiteY0" fmla="*/ 786285 h 9056452"/>
                <a:gd name="connsiteX1" fmla="*/ 8769576 w 9017955"/>
                <a:gd name="connsiteY1" fmla="*/ 3791485 h 9056452"/>
                <a:gd name="connsiteX2" fmla="*/ 8993475 w 9017955"/>
                <a:gd name="connsiteY2" fmla="*/ 4528085 h 9056452"/>
                <a:gd name="connsiteX3" fmla="*/ 8919150 w 9017955"/>
                <a:gd name="connsiteY3" fmla="*/ 5361110 h 9056452"/>
                <a:gd name="connsiteX4" fmla="*/ 8526377 w 9017955"/>
                <a:gd name="connsiteY4" fmla="*/ 6142886 h 9056452"/>
                <a:gd name="connsiteX5" fmla="*/ 5338701 w 9017955"/>
                <a:gd name="connsiteY5" fmla="*/ 8759061 h 9056452"/>
                <a:gd name="connsiteX6" fmla="*/ 4515550 w 9017955"/>
                <a:gd name="connsiteY6" fmla="*/ 9020110 h 9056452"/>
                <a:gd name="connsiteX7" fmla="*/ 3796825 w 9017955"/>
                <a:gd name="connsiteY7" fmla="*/ 9007409 h 9056452"/>
                <a:gd name="connsiteX8" fmla="*/ 3111501 w 9017955"/>
                <a:gd name="connsiteY8" fmla="*/ 8752010 h 9056452"/>
                <a:gd name="connsiteX9" fmla="*/ 2753551 w 9017955"/>
                <a:gd name="connsiteY9" fmla="*/ 8470261 h 9056452"/>
                <a:gd name="connsiteX10" fmla="*/ 347600 w 9017955"/>
                <a:gd name="connsiteY10" fmla="*/ 5543609 h 9056452"/>
                <a:gd name="connsiteX11" fmla="*/ 58326 w 9017955"/>
                <a:gd name="connsiteY11" fmla="*/ 4942010 h 9056452"/>
                <a:gd name="connsiteX12" fmla="*/ 0 w 9017955"/>
                <a:gd name="connsiteY12" fmla="*/ 4416135 h 9056452"/>
                <a:gd name="connsiteX13" fmla="*/ 65375 w 9017955"/>
                <a:gd name="connsiteY13" fmla="*/ 3664485 h 9056452"/>
                <a:gd name="connsiteX14" fmla="*/ 471775 w 9017955"/>
                <a:gd name="connsiteY14" fmla="*/ 2877085 h 9056452"/>
                <a:gd name="connsiteX15" fmla="*/ 3519775 w 9017955"/>
                <a:gd name="connsiteY15" fmla="*/ 362485 h 9056452"/>
                <a:gd name="connsiteX16" fmla="*/ 4383851 w 9017955"/>
                <a:gd name="connsiteY16" fmla="*/ 31810 h 9056452"/>
                <a:gd name="connsiteX17" fmla="*/ 5166550 w 9017955"/>
                <a:gd name="connsiteY17" fmla="*/ 46859 h 9056452"/>
                <a:gd name="connsiteX18" fmla="*/ 6047075 w 9017955"/>
                <a:gd name="connsiteY18" fmla="*/ 438685 h 9056452"/>
                <a:gd name="connsiteX19" fmla="*/ 6395625 w 9017955"/>
                <a:gd name="connsiteY19" fmla="*/ 786285 h 9056452"/>
                <a:gd name="connsiteX0" fmla="*/ 6452550 w 9074880"/>
                <a:gd name="connsiteY0" fmla="*/ 786285 h 9056454"/>
                <a:gd name="connsiteX1" fmla="*/ 8826501 w 9074880"/>
                <a:gd name="connsiteY1" fmla="*/ 3791485 h 9056454"/>
                <a:gd name="connsiteX2" fmla="*/ 9050400 w 9074880"/>
                <a:gd name="connsiteY2" fmla="*/ 4528085 h 9056454"/>
                <a:gd name="connsiteX3" fmla="*/ 8976075 w 9074880"/>
                <a:gd name="connsiteY3" fmla="*/ 5361110 h 9056454"/>
                <a:gd name="connsiteX4" fmla="*/ 8583302 w 9074880"/>
                <a:gd name="connsiteY4" fmla="*/ 6142886 h 9056454"/>
                <a:gd name="connsiteX5" fmla="*/ 5395626 w 9074880"/>
                <a:gd name="connsiteY5" fmla="*/ 8759061 h 9056454"/>
                <a:gd name="connsiteX6" fmla="*/ 4572475 w 9074880"/>
                <a:gd name="connsiteY6" fmla="*/ 9020110 h 9056454"/>
                <a:gd name="connsiteX7" fmla="*/ 3853750 w 9074880"/>
                <a:gd name="connsiteY7" fmla="*/ 9007409 h 9056454"/>
                <a:gd name="connsiteX8" fmla="*/ 3168426 w 9074880"/>
                <a:gd name="connsiteY8" fmla="*/ 8752010 h 9056454"/>
                <a:gd name="connsiteX9" fmla="*/ 2810476 w 9074880"/>
                <a:gd name="connsiteY9" fmla="*/ 8470261 h 9056454"/>
                <a:gd name="connsiteX10" fmla="*/ 404525 w 9074880"/>
                <a:gd name="connsiteY10" fmla="*/ 5543609 h 9056454"/>
                <a:gd name="connsiteX11" fmla="*/ 115251 w 9074880"/>
                <a:gd name="connsiteY11" fmla="*/ 4942010 h 9056454"/>
                <a:gd name="connsiteX12" fmla="*/ 0 w 9074880"/>
                <a:gd name="connsiteY12" fmla="*/ 4426485 h 9056454"/>
                <a:gd name="connsiteX13" fmla="*/ 122300 w 9074880"/>
                <a:gd name="connsiteY13" fmla="*/ 3664485 h 9056454"/>
                <a:gd name="connsiteX14" fmla="*/ 528700 w 9074880"/>
                <a:gd name="connsiteY14" fmla="*/ 2877085 h 9056454"/>
                <a:gd name="connsiteX15" fmla="*/ 3576700 w 9074880"/>
                <a:gd name="connsiteY15" fmla="*/ 362485 h 9056454"/>
                <a:gd name="connsiteX16" fmla="*/ 4440776 w 9074880"/>
                <a:gd name="connsiteY16" fmla="*/ 31810 h 9056454"/>
                <a:gd name="connsiteX17" fmla="*/ 5223475 w 9074880"/>
                <a:gd name="connsiteY17" fmla="*/ 46859 h 9056454"/>
                <a:gd name="connsiteX18" fmla="*/ 6104000 w 9074880"/>
                <a:gd name="connsiteY18" fmla="*/ 438685 h 9056454"/>
                <a:gd name="connsiteX19" fmla="*/ 6452550 w 9074880"/>
                <a:gd name="connsiteY19" fmla="*/ 786285 h 9056454"/>
                <a:gd name="connsiteX0" fmla="*/ 6453098 w 9075428"/>
                <a:gd name="connsiteY0" fmla="*/ 786285 h 9056452"/>
                <a:gd name="connsiteX1" fmla="*/ 8827049 w 9075428"/>
                <a:gd name="connsiteY1" fmla="*/ 3791485 h 9056452"/>
                <a:gd name="connsiteX2" fmla="*/ 9050948 w 9075428"/>
                <a:gd name="connsiteY2" fmla="*/ 4528085 h 9056452"/>
                <a:gd name="connsiteX3" fmla="*/ 8976623 w 9075428"/>
                <a:gd name="connsiteY3" fmla="*/ 5361110 h 9056452"/>
                <a:gd name="connsiteX4" fmla="*/ 8583850 w 9075428"/>
                <a:gd name="connsiteY4" fmla="*/ 6142886 h 9056452"/>
                <a:gd name="connsiteX5" fmla="*/ 5396174 w 9075428"/>
                <a:gd name="connsiteY5" fmla="*/ 8759061 h 9056452"/>
                <a:gd name="connsiteX6" fmla="*/ 4573023 w 9075428"/>
                <a:gd name="connsiteY6" fmla="*/ 9020110 h 9056452"/>
                <a:gd name="connsiteX7" fmla="*/ 3854298 w 9075428"/>
                <a:gd name="connsiteY7" fmla="*/ 9007409 h 9056452"/>
                <a:gd name="connsiteX8" fmla="*/ 3168974 w 9075428"/>
                <a:gd name="connsiteY8" fmla="*/ 8752010 h 9056452"/>
                <a:gd name="connsiteX9" fmla="*/ 2811024 w 9075428"/>
                <a:gd name="connsiteY9" fmla="*/ 8470261 h 9056452"/>
                <a:gd name="connsiteX10" fmla="*/ 405073 w 9075428"/>
                <a:gd name="connsiteY10" fmla="*/ 5543609 h 9056452"/>
                <a:gd name="connsiteX11" fmla="*/ 115799 w 9075428"/>
                <a:gd name="connsiteY11" fmla="*/ 4942010 h 9056452"/>
                <a:gd name="connsiteX12" fmla="*/ 548 w 9075428"/>
                <a:gd name="connsiteY12" fmla="*/ 4426485 h 9056452"/>
                <a:gd name="connsiteX13" fmla="*/ 122848 w 9075428"/>
                <a:gd name="connsiteY13" fmla="*/ 3664485 h 9056452"/>
                <a:gd name="connsiteX14" fmla="*/ 529248 w 9075428"/>
                <a:gd name="connsiteY14" fmla="*/ 2877085 h 9056452"/>
                <a:gd name="connsiteX15" fmla="*/ 3577248 w 9075428"/>
                <a:gd name="connsiteY15" fmla="*/ 362485 h 9056452"/>
                <a:gd name="connsiteX16" fmla="*/ 4441324 w 9075428"/>
                <a:gd name="connsiteY16" fmla="*/ 31810 h 9056452"/>
                <a:gd name="connsiteX17" fmla="*/ 5224023 w 9075428"/>
                <a:gd name="connsiteY17" fmla="*/ 46859 h 9056452"/>
                <a:gd name="connsiteX18" fmla="*/ 6104548 w 9075428"/>
                <a:gd name="connsiteY18" fmla="*/ 438685 h 9056452"/>
                <a:gd name="connsiteX19" fmla="*/ 6453098 w 9075428"/>
                <a:gd name="connsiteY19" fmla="*/ 786285 h 9056452"/>
                <a:gd name="connsiteX0" fmla="*/ 6453621 w 9075951"/>
                <a:gd name="connsiteY0" fmla="*/ 786285 h 9056454"/>
                <a:gd name="connsiteX1" fmla="*/ 8827572 w 9075951"/>
                <a:gd name="connsiteY1" fmla="*/ 3791485 h 9056454"/>
                <a:gd name="connsiteX2" fmla="*/ 9051471 w 9075951"/>
                <a:gd name="connsiteY2" fmla="*/ 4528085 h 9056454"/>
                <a:gd name="connsiteX3" fmla="*/ 8977146 w 9075951"/>
                <a:gd name="connsiteY3" fmla="*/ 5361110 h 9056454"/>
                <a:gd name="connsiteX4" fmla="*/ 8584373 w 9075951"/>
                <a:gd name="connsiteY4" fmla="*/ 6142886 h 9056454"/>
                <a:gd name="connsiteX5" fmla="*/ 5396697 w 9075951"/>
                <a:gd name="connsiteY5" fmla="*/ 8759061 h 9056454"/>
                <a:gd name="connsiteX6" fmla="*/ 4573546 w 9075951"/>
                <a:gd name="connsiteY6" fmla="*/ 9020110 h 9056454"/>
                <a:gd name="connsiteX7" fmla="*/ 3854821 w 9075951"/>
                <a:gd name="connsiteY7" fmla="*/ 9007409 h 9056454"/>
                <a:gd name="connsiteX8" fmla="*/ 3169497 w 9075951"/>
                <a:gd name="connsiteY8" fmla="*/ 8752010 h 9056454"/>
                <a:gd name="connsiteX9" fmla="*/ 2811547 w 9075951"/>
                <a:gd name="connsiteY9" fmla="*/ 8470261 h 9056454"/>
                <a:gd name="connsiteX10" fmla="*/ 405596 w 9075951"/>
                <a:gd name="connsiteY10" fmla="*/ 5543609 h 9056454"/>
                <a:gd name="connsiteX11" fmla="*/ 116322 w 9075951"/>
                <a:gd name="connsiteY11" fmla="*/ 4942010 h 9056454"/>
                <a:gd name="connsiteX12" fmla="*/ 1071 w 9075951"/>
                <a:gd name="connsiteY12" fmla="*/ 4426485 h 9056454"/>
                <a:gd name="connsiteX13" fmla="*/ 123371 w 9075951"/>
                <a:gd name="connsiteY13" fmla="*/ 3664485 h 9056454"/>
                <a:gd name="connsiteX14" fmla="*/ 529771 w 9075951"/>
                <a:gd name="connsiteY14" fmla="*/ 2877085 h 9056454"/>
                <a:gd name="connsiteX15" fmla="*/ 3577771 w 9075951"/>
                <a:gd name="connsiteY15" fmla="*/ 362485 h 9056454"/>
                <a:gd name="connsiteX16" fmla="*/ 4441847 w 9075951"/>
                <a:gd name="connsiteY16" fmla="*/ 31810 h 9056454"/>
                <a:gd name="connsiteX17" fmla="*/ 5224546 w 9075951"/>
                <a:gd name="connsiteY17" fmla="*/ 46859 h 9056454"/>
                <a:gd name="connsiteX18" fmla="*/ 6105071 w 9075951"/>
                <a:gd name="connsiteY18" fmla="*/ 438685 h 9056454"/>
                <a:gd name="connsiteX19" fmla="*/ 6453621 w 9075951"/>
                <a:gd name="connsiteY19" fmla="*/ 786285 h 9056454"/>
                <a:gd name="connsiteX0" fmla="*/ 6453621 w 9075951"/>
                <a:gd name="connsiteY0" fmla="*/ 786285 h 9056452"/>
                <a:gd name="connsiteX1" fmla="*/ 8827572 w 9075951"/>
                <a:gd name="connsiteY1" fmla="*/ 3791485 h 9056452"/>
                <a:gd name="connsiteX2" fmla="*/ 9051471 w 9075951"/>
                <a:gd name="connsiteY2" fmla="*/ 4528085 h 9056452"/>
                <a:gd name="connsiteX3" fmla="*/ 8977146 w 9075951"/>
                <a:gd name="connsiteY3" fmla="*/ 5361110 h 9056452"/>
                <a:gd name="connsiteX4" fmla="*/ 8584373 w 9075951"/>
                <a:gd name="connsiteY4" fmla="*/ 6142886 h 9056452"/>
                <a:gd name="connsiteX5" fmla="*/ 5396697 w 9075951"/>
                <a:gd name="connsiteY5" fmla="*/ 8759061 h 9056452"/>
                <a:gd name="connsiteX6" fmla="*/ 4573546 w 9075951"/>
                <a:gd name="connsiteY6" fmla="*/ 9020110 h 9056452"/>
                <a:gd name="connsiteX7" fmla="*/ 3854821 w 9075951"/>
                <a:gd name="connsiteY7" fmla="*/ 9007409 h 9056452"/>
                <a:gd name="connsiteX8" fmla="*/ 3169497 w 9075951"/>
                <a:gd name="connsiteY8" fmla="*/ 8752010 h 9056452"/>
                <a:gd name="connsiteX9" fmla="*/ 2811547 w 9075951"/>
                <a:gd name="connsiteY9" fmla="*/ 8470261 h 9056452"/>
                <a:gd name="connsiteX10" fmla="*/ 405596 w 9075951"/>
                <a:gd name="connsiteY10" fmla="*/ 5543609 h 9056452"/>
                <a:gd name="connsiteX11" fmla="*/ 116322 w 9075951"/>
                <a:gd name="connsiteY11" fmla="*/ 4942010 h 9056452"/>
                <a:gd name="connsiteX12" fmla="*/ 1071 w 9075951"/>
                <a:gd name="connsiteY12" fmla="*/ 4426485 h 9056452"/>
                <a:gd name="connsiteX13" fmla="*/ 123371 w 9075951"/>
                <a:gd name="connsiteY13" fmla="*/ 3664485 h 9056452"/>
                <a:gd name="connsiteX14" fmla="*/ 529771 w 9075951"/>
                <a:gd name="connsiteY14" fmla="*/ 2877085 h 9056452"/>
                <a:gd name="connsiteX15" fmla="*/ 3577771 w 9075951"/>
                <a:gd name="connsiteY15" fmla="*/ 362485 h 9056452"/>
                <a:gd name="connsiteX16" fmla="*/ 4441847 w 9075951"/>
                <a:gd name="connsiteY16" fmla="*/ 31810 h 9056452"/>
                <a:gd name="connsiteX17" fmla="*/ 5224546 w 9075951"/>
                <a:gd name="connsiteY17" fmla="*/ 46859 h 9056452"/>
                <a:gd name="connsiteX18" fmla="*/ 6105071 w 9075951"/>
                <a:gd name="connsiteY18" fmla="*/ 438685 h 9056452"/>
                <a:gd name="connsiteX19" fmla="*/ 6453621 w 9075951"/>
                <a:gd name="connsiteY19" fmla="*/ 786285 h 9056452"/>
                <a:gd name="connsiteX0" fmla="*/ 6454666 w 9076996"/>
                <a:gd name="connsiteY0" fmla="*/ 786285 h 9056454"/>
                <a:gd name="connsiteX1" fmla="*/ 8828617 w 9076996"/>
                <a:gd name="connsiteY1" fmla="*/ 3791485 h 9056454"/>
                <a:gd name="connsiteX2" fmla="*/ 9052516 w 9076996"/>
                <a:gd name="connsiteY2" fmla="*/ 4528085 h 9056454"/>
                <a:gd name="connsiteX3" fmla="*/ 8978191 w 9076996"/>
                <a:gd name="connsiteY3" fmla="*/ 5361110 h 9056454"/>
                <a:gd name="connsiteX4" fmla="*/ 8585418 w 9076996"/>
                <a:gd name="connsiteY4" fmla="*/ 6142886 h 9056454"/>
                <a:gd name="connsiteX5" fmla="*/ 5397742 w 9076996"/>
                <a:gd name="connsiteY5" fmla="*/ 8759061 h 9056454"/>
                <a:gd name="connsiteX6" fmla="*/ 4574591 w 9076996"/>
                <a:gd name="connsiteY6" fmla="*/ 9020110 h 9056454"/>
                <a:gd name="connsiteX7" fmla="*/ 3855866 w 9076996"/>
                <a:gd name="connsiteY7" fmla="*/ 9007409 h 9056454"/>
                <a:gd name="connsiteX8" fmla="*/ 3170542 w 9076996"/>
                <a:gd name="connsiteY8" fmla="*/ 8752010 h 9056454"/>
                <a:gd name="connsiteX9" fmla="*/ 2812592 w 9076996"/>
                <a:gd name="connsiteY9" fmla="*/ 8470261 h 9056454"/>
                <a:gd name="connsiteX10" fmla="*/ 406641 w 9076996"/>
                <a:gd name="connsiteY10" fmla="*/ 5543609 h 9056454"/>
                <a:gd name="connsiteX11" fmla="*/ 91492 w 9076996"/>
                <a:gd name="connsiteY11" fmla="*/ 4947185 h 9056454"/>
                <a:gd name="connsiteX12" fmla="*/ 2116 w 9076996"/>
                <a:gd name="connsiteY12" fmla="*/ 4426485 h 9056454"/>
                <a:gd name="connsiteX13" fmla="*/ 124416 w 9076996"/>
                <a:gd name="connsiteY13" fmla="*/ 3664485 h 9056454"/>
                <a:gd name="connsiteX14" fmla="*/ 530816 w 9076996"/>
                <a:gd name="connsiteY14" fmla="*/ 2877085 h 9056454"/>
                <a:gd name="connsiteX15" fmla="*/ 3578816 w 9076996"/>
                <a:gd name="connsiteY15" fmla="*/ 362485 h 9056454"/>
                <a:gd name="connsiteX16" fmla="*/ 4442892 w 9076996"/>
                <a:gd name="connsiteY16" fmla="*/ 31810 h 9056454"/>
                <a:gd name="connsiteX17" fmla="*/ 5225591 w 9076996"/>
                <a:gd name="connsiteY17" fmla="*/ 46859 h 9056454"/>
                <a:gd name="connsiteX18" fmla="*/ 6106116 w 9076996"/>
                <a:gd name="connsiteY18" fmla="*/ 438685 h 9056454"/>
                <a:gd name="connsiteX19" fmla="*/ 6454666 w 9076996"/>
                <a:gd name="connsiteY19" fmla="*/ 786285 h 9056454"/>
                <a:gd name="connsiteX0" fmla="*/ 6453212 w 9075542"/>
                <a:gd name="connsiteY0" fmla="*/ 786285 h 9056452"/>
                <a:gd name="connsiteX1" fmla="*/ 8827163 w 9075542"/>
                <a:gd name="connsiteY1" fmla="*/ 3791485 h 9056452"/>
                <a:gd name="connsiteX2" fmla="*/ 9051062 w 9075542"/>
                <a:gd name="connsiteY2" fmla="*/ 4528085 h 9056452"/>
                <a:gd name="connsiteX3" fmla="*/ 8976737 w 9075542"/>
                <a:gd name="connsiteY3" fmla="*/ 5361110 h 9056452"/>
                <a:gd name="connsiteX4" fmla="*/ 8583964 w 9075542"/>
                <a:gd name="connsiteY4" fmla="*/ 6142886 h 9056452"/>
                <a:gd name="connsiteX5" fmla="*/ 5396288 w 9075542"/>
                <a:gd name="connsiteY5" fmla="*/ 8759061 h 9056452"/>
                <a:gd name="connsiteX6" fmla="*/ 4573137 w 9075542"/>
                <a:gd name="connsiteY6" fmla="*/ 9020110 h 9056452"/>
                <a:gd name="connsiteX7" fmla="*/ 3854412 w 9075542"/>
                <a:gd name="connsiteY7" fmla="*/ 9007409 h 9056452"/>
                <a:gd name="connsiteX8" fmla="*/ 3169088 w 9075542"/>
                <a:gd name="connsiteY8" fmla="*/ 8752010 h 9056452"/>
                <a:gd name="connsiteX9" fmla="*/ 2811138 w 9075542"/>
                <a:gd name="connsiteY9" fmla="*/ 8470261 h 9056452"/>
                <a:gd name="connsiteX10" fmla="*/ 405187 w 9075542"/>
                <a:gd name="connsiteY10" fmla="*/ 5543609 h 9056452"/>
                <a:gd name="connsiteX11" fmla="*/ 90038 w 9075542"/>
                <a:gd name="connsiteY11" fmla="*/ 4947185 h 9056452"/>
                <a:gd name="connsiteX12" fmla="*/ 662 w 9075542"/>
                <a:gd name="connsiteY12" fmla="*/ 4426485 h 9056452"/>
                <a:gd name="connsiteX13" fmla="*/ 122962 w 9075542"/>
                <a:gd name="connsiteY13" fmla="*/ 3664485 h 9056452"/>
                <a:gd name="connsiteX14" fmla="*/ 529362 w 9075542"/>
                <a:gd name="connsiteY14" fmla="*/ 2877085 h 9056452"/>
                <a:gd name="connsiteX15" fmla="*/ 3577362 w 9075542"/>
                <a:gd name="connsiteY15" fmla="*/ 362485 h 9056452"/>
                <a:gd name="connsiteX16" fmla="*/ 4441438 w 9075542"/>
                <a:gd name="connsiteY16" fmla="*/ 31810 h 9056452"/>
                <a:gd name="connsiteX17" fmla="*/ 5224137 w 9075542"/>
                <a:gd name="connsiteY17" fmla="*/ 46859 h 9056452"/>
                <a:gd name="connsiteX18" fmla="*/ 6104662 w 9075542"/>
                <a:gd name="connsiteY18" fmla="*/ 438685 h 9056452"/>
                <a:gd name="connsiteX19" fmla="*/ 6453212 w 9075542"/>
                <a:gd name="connsiteY19" fmla="*/ 786285 h 9056452"/>
                <a:gd name="connsiteX0" fmla="*/ 6453070 w 9075400"/>
                <a:gd name="connsiteY0" fmla="*/ 786285 h 9056454"/>
                <a:gd name="connsiteX1" fmla="*/ 8827021 w 9075400"/>
                <a:gd name="connsiteY1" fmla="*/ 3791485 h 9056454"/>
                <a:gd name="connsiteX2" fmla="*/ 9050920 w 9075400"/>
                <a:gd name="connsiteY2" fmla="*/ 4528085 h 9056454"/>
                <a:gd name="connsiteX3" fmla="*/ 8976595 w 9075400"/>
                <a:gd name="connsiteY3" fmla="*/ 5361110 h 9056454"/>
                <a:gd name="connsiteX4" fmla="*/ 8583822 w 9075400"/>
                <a:gd name="connsiteY4" fmla="*/ 6142886 h 9056454"/>
                <a:gd name="connsiteX5" fmla="*/ 5396146 w 9075400"/>
                <a:gd name="connsiteY5" fmla="*/ 8759061 h 9056454"/>
                <a:gd name="connsiteX6" fmla="*/ 4572995 w 9075400"/>
                <a:gd name="connsiteY6" fmla="*/ 9020110 h 9056454"/>
                <a:gd name="connsiteX7" fmla="*/ 3854270 w 9075400"/>
                <a:gd name="connsiteY7" fmla="*/ 9007409 h 9056454"/>
                <a:gd name="connsiteX8" fmla="*/ 3168946 w 9075400"/>
                <a:gd name="connsiteY8" fmla="*/ 8752010 h 9056454"/>
                <a:gd name="connsiteX9" fmla="*/ 2810996 w 9075400"/>
                <a:gd name="connsiteY9" fmla="*/ 8470261 h 9056454"/>
                <a:gd name="connsiteX10" fmla="*/ 405045 w 9075400"/>
                <a:gd name="connsiteY10" fmla="*/ 5543609 h 9056454"/>
                <a:gd name="connsiteX11" fmla="*/ 110596 w 9075400"/>
                <a:gd name="connsiteY11" fmla="*/ 4947185 h 9056454"/>
                <a:gd name="connsiteX12" fmla="*/ 520 w 9075400"/>
                <a:gd name="connsiteY12" fmla="*/ 4426485 h 9056454"/>
                <a:gd name="connsiteX13" fmla="*/ 122820 w 9075400"/>
                <a:gd name="connsiteY13" fmla="*/ 3664485 h 9056454"/>
                <a:gd name="connsiteX14" fmla="*/ 529220 w 9075400"/>
                <a:gd name="connsiteY14" fmla="*/ 2877085 h 9056454"/>
                <a:gd name="connsiteX15" fmla="*/ 3577220 w 9075400"/>
                <a:gd name="connsiteY15" fmla="*/ 362485 h 9056454"/>
                <a:gd name="connsiteX16" fmla="*/ 4441296 w 9075400"/>
                <a:gd name="connsiteY16" fmla="*/ 31810 h 9056454"/>
                <a:gd name="connsiteX17" fmla="*/ 5223995 w 9075400"/>
                <a:gd name="connsiteY17" fmla="*/ 46859 h 9056454"/>
                <a:gd name="connsiteX18" fmla="*/ 6104520 w 9075400"/>
                <a:gd name="connsiteY18" fmla="*/ 438685 h 9056454"/>
                <a:gd name="connsiteX19" fmla="*/ 6453070 w 9075400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3004 w 9075584"/>
                <a:gd name="connsiteY13" fmla="*/ 3664485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8180 w 9075584"/>
                <a:gd name="connsiteY13" fmla="*/ 3617910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07865 w 9030195"/>
                <a:gd name="connsiteY0" fmla="*/ 786285 h 9056452"/>
                <a:gd name="connsiteX1" fmla="*/ 8781816 w 9030195"/>
                <a:gd name="connsiteY1" fmla="*/ 3791485 h 9056452"/>
                <a:gd name="connsiteX2" fmla="*/ 9005715 w 9030195"/>
                <a:gd name="connsiteY2" fmla="*/ 4528085 h 9056452"/>
                <a:gd name="connsiteX3" fmla="*/ 8931390 w 9030195"/>
                <a:gd name="connsiteY3" fmla="*/ 5361110 h 9056452"/>
                <a:gd name="connsiteX4" fmla="*/ 8538617 w 9030195"/>
                <a:gd name="connsiteY4" fmla="*/ 6142886 h 9056452"/>
                <a:gd name="connsiteX5" fmla="*/ 5350941 w 9030195"/>
                <a:gd name="connsiteY5" fmla="*/ 8759061 h 9056452"/>
                <a:gd name="connsiteX6" fmla="*/ 4527790 w 9030195"/>
                <a:gd name="connsiteY6" fmla="*/ 9020110 h 9056452"/>
                <a:gd name="connsiteX7" fmla="*/ 3809065 w 9030195"/>
                <a:gd name="connsiteY7" fmla="*/ 9007409 h 9056452"/>
                <a:gd name="connsiteX8" fmla="*/ 3123741 w 9030195"/>
                <a:gd name="connsiteY8" fmla="*/ 8752010 h 9056452"/>
                <a:gd name="connsiteX9" fmla="*/ 2765791 w 9030195"/>
                <a:gd name="connsiteY9" fmla="*/ 8470261 h 9056452"/>
                <a:gd name="connsiteX10" fmla="*/ 359840 w 9030195"/>
                <a:gd name="connsiteY10" fmla="*/ 5543609 h 9056452"/>
                <a:gd name="connsiteX11" fmla="*/ 65391 w 9030195"/>
                <a:gd name="connsiteY11" fmla="*/ 4947185 h 9056452"/>
                <a:gd name="connsiteX12" fmla="*/ 1891 w 9030195"/>
                <a:gd name="connsiteY12" fmla="*/ 4410960 h 9056452"/>
                <a:gd name="connsiteX13" fmla="*/ 82791 w 9030195"/>
                <a:gd name="connsiteY13" fmla="*/ 3617910 h 9056452"/>
                <a:gd name="connsiteX14" fmla="*/ 484015 w 9030195"/>
                <a:gd name="connsiteY14" fmla="*/ 2877085 h 9056452"/>
                <a:gd name="connsiteX15" fmla="*/ 3532015 w 9030195"/>
                <a:gd name="connsiteY15" fmla="*/ 362485 h 9056452"/>
                <a:gd name="connsiteX16" fmla="*/ 4396091 w 9030195"/>
                <a:gd name="connsiteY16" fmla="*/ 31810 h 9056452"/>
                <a:gd name="connsiteX17" fmla="*/ 5178790 w 9030195"/>
                <a:gd name="connsiteY17" fmla="*/ 46859 h 9056452"/>
                <a:gd name="connsiteX18" fmla="*/ 6059315 w 9030195"/>
                <a:gd name="connsiteY18" fmla="*/ 438685 h 9056452"/>
                <a:gd name="connsiteX19" fmla="*/ 6407865 w 9030195"/>
                <a:gd name="connsiteY19" fmla="*/ 786285 h 9056452"/>
                <a:gd name="connsiteX0" fmla="*/ 6458382 w 9080712"/>
                <a:gd name="connsiteY0" fmla="*/ 786285 h 9056454"/>
                <a:gd name="connsiteX1" fmla="*/ 8832333 w 9080712"/>
                <a:gd name="connsiteY1" fmla="*/ 3791485 h 9056454"/>
                <a:gd name="connsiteX2" fmla="*/ 9056232 w 9080712"/>
                <a:gd name="connsiteY2" fmla="*/ 4528085 h 9056454"/>
                <a:gd name="connsiteX3" fmla="*/ 8981907 w 9080712"/>
                <a:gd name="connsiteY3" fmla="*/ 5361110 h 9056454"/>
                <a:gd name="connsiteX4" fmla="*/ 8589134 w 9080712"/>
                <a:gd name="connsiteY4" fmla="*/ 6142886 h 9056454"/>
                <a:gd name="connsiteX5" fmla="*/ 5401458 w 9080712"/>
                <a:gd name="connsiteY5" fmla="*/ 8759061 h 9056454"/>
                <a:gd name="connsiteX6" fmla="*/ 4578307 w 9080712"/>
                <a:gd name="connsiteY6" fmla="*/ 9020110 h 9056454"/>
                <a:gd name="connsiteX7" fmla="*/ 3859582 w 9080712"/>
                <a:gd name="connsiteY7" fmla="*/ 9007409 h 9056454"/>
                <a:gd name="connsiteX8" fmla="*/ 3174258 w 9080712"/>
                <a:gd name="connsiteY8" fmla="*/ 8752010 h 9056454"/>
                <a:gd name="connsiteX9" fmla="*/ 2816308 w 9080712"/>
                <a:gd name="connsiteY9" fmla="*/ 8470261 h 9056454"/>
                <a:gd name="connsiteX10" fmla="*/ 410357 w 9080712"/>
                <a:gd name="connsiteY10" fmla="*/ 5543609 h 9056454"/>
                <a:gd name="connsiteX11" fmla="*/ 115908 w 9080712"/>
                <a:gd name="connsiteY11" fmla="*/ 4947185 h 9056454"/>
                <a:gd name="connsiteX12" fmla="*/ 657 w 9080712"/>
                <a:gd name="connsiteY12" fmla="*/ 4379909 h 9056454"/>
                <a:gd name="connsiteX13" fmla="*/ 133308 w 9080712"/>
                <a:gd name="connsiteY13" fmla="*/ 3617910 h 9056454"/>
                <a:gd name="connsiteX14" fmla="*/ 534532 w 9080712"/>
                <a:gd name="connsiteY14" fmla="*/ 2877085 h 9056454"/>
                <a:gd name="connsiteX15" fmla="*/ 3582532 w 9080712"/>
                <a:gd name="connsiteY15" fmla="*/ 362485 h 9056454"/>
                <a:gd name="connsiteX16" fmla="*/ 4446608 w 9080712"/>
                <a:gd name="connsiteY16" fmla="*/ 31810 h 9056454"/>
                <a:gd name="connsiteX17" fmla="*/ 5229307 w 9080712"/>
                <a:gd name="connsiteY17" fmla="*/ 46859 h 9056454"/>
                <a:gd name="connsiteX18" fmla="*/ 6109832 w 9080712"/>
                <a:gd name="connsiteY18" fmla="*/ 438685 h 9056454"/>
                <a:gd name="connsiteX19" fmla="*/ 6458382 w 9080712"/>
                <a:gd name="connsiteY19" fmla="*/ 786285 h 9056454"/>
                <a:gd name="connsiteX0" fmla="*/ 6458820 w 9081150"/>
                <a:gd name="connsiteY0" fmla="*/ 786285 h 9056452"/>
                <a:gd name="connsiteX1" fmla="*/ 8832771 w 9081150"/>
                <a:gd name="connsiteY1" fmla="*/ 3791485 h 9056452"/>
                <a:gd name="connsiteX2" fmla="*/ 9056670 w 9081150"/>
                <a:gd name="connsiteY2" fmla="*/ 4528085 h 9056452"/>
                <a:gd name="connsiteX3" fmla="*/ 8982345 w 9081150"/>
                <a:gd name="connsiteY3" fmla="*/ 5361110 h 9056452"/>
                <a:gd name="connsiteX4" fmla="*/ 8589572 w 9081150"/>
                <a:gd name="connsiteY4" fmla="*/ 6142886 h 9056452"/>
                <a:gd name="connsiteX5" fmla="*/ 5401896 w 9081150"/>
                <a:gd name="connsiteY5" fmla="*/ 8759061 h 9056452"/>
                <a:gd name="connsiteX6" fmla="*/ 4578745 w 9081150"/>
                <a:gd name="connsiteY6" fmla="*/ 9020110 h 9056452"/>
                <a:gd name="connsiteX7" fmla="*/ 3860020 w 9081150"/>
                <a:gd name="connsiteY7" fmla="*/ 9007409 h 9056452"/>
                <a:gd name="connsiteX8" fmla="*/ 3174696 w 9081150"/>
                <a:gd name="connsiteY8" fmla="*/ 8752010 h 9056452"/>
                <a:gd name="connsiteX9" fmla="*/ 2816746 w 9081150"/>
                <a:gd name="connsiteY9" fmla="*/ 8470261 h 9056452"/>
                <a:gd name="connsiteX10" fmla="*/ 410795 w 9081150"/>
                <a:gd name="connsiteY10" fmla="*/ 5543609 h 9056452"/>
                <a:gd name="connsiteX11" fmla="*/ 116346 w 9081150"/>
                <a:gd name="connsiteY11" fmla="*/ 4947185 h 9056452"/>
                <a:gd name="connsiteX12" fmla="*/ 1095 w 9081150"/>
                <a:gd name="connsiteY12" fmla="*/ 4379909 h 9056452"/>
                <a:gd name="connsiteX13" fmla="*/ 133746 w 9081150"/>
                <a:gd name="connsiteY13" fmla="*/ 3617910 h 9056452"/>
                <a:gd name="connsiteX14" fmla="*/ 534970 w 9081150"/>
                <a:gd name="connsiteY14" fmla="*/ 2877085 h 9056452"/>
                <a:gd name="connsiteX15" fmla="*/ 3582970 w 9081150"/>
                <a:gd name="connsiteY15" fmla="*/ 362485 h 9056452"/>
                <a:gd name="connsiteX16" fmla="*/ 4447046 w 9081150"/>
                <a:gd name="connsiteY16" fmla="*/ 31810 h 9056452"/>
                <a:gd name="connsiteX17" fmla="*/ 5229745 w 9081150"/>
                <a:gd name="connsiteY17" fmla="*/ 46859 h 9056452"/>
                <a:gd name="connsiteX18" fmla="*/ 6110270 w 9081150"/>
                <a:gd name="connsiteY18" fmla="*/ 438685 h 9056452"/>
                <a:gd name="connsiteX19" fmla="*/ 6458820 w 9081150"/>
                <a:gd name="connsiteY19" fmla="*/ 786285 h 9056452"/>
                <a:gd name="connsiteX0" fmla="*/ 6458998 w 9081328"/>
                <a:gd name="connsiteY0" fmla="*/ 786285 h 9056454"/>
                <a:gd name="connsiteX1" fmla="*/ 8832949 w 9081328"/>
                <a:gd name="connsiteY1" fmla="*/ 3791485 h 9056454"/>
                <a:gd name="connsiteX2" fmla="*/ 9056848 w 9081328"/>
                <a:gd name="connsiteY2" fmla="*/ 4528085 h 9056454"/>
                <a:gd name="connsiteX3" fmla="*/ 8982523 w 9081328"/>
                <a:gd name="connsiteY3" fmla="*/ 5361110 h 9056454"/>
                <a:gd name="connsiteX4" fmla="*/ 8589750 w 9081328"/>
                <a:gd name="connsiteY4" fmla="*/ 6142886 h 9056454"/>
                <a:gd name="connsiteX5" fmla="*/ 5402074 w 9081328"/>
                <a:gd name="connsiteY5" fmla="*/ 8759061 h 9056454"/>
                <a:gd name="connsiteX6" fmla="*/ 4578923 w 9081328"/>
                <a:gd name="connsiteY6" fmla="*/ 9020110 h 9056454"/>
                <a:gd name="connsiteX7" fmla="*/ 3860198 w 9081328"/>
                <a:gd name="connsiteY7" fmla="*/ 9007409 h 9056454"/>
                <a:gd name="connsiteX8" fmla="*/ 3174874 w 9081328"/>
                <a:gd name="connsiteY8" fmla="*/ 8752010 h 9056454"/>
                <a:gd name="connsiteX9" fmla="*/ 2816924 w 9081328"/>
                <a:gd name="connsiteY9" fmla="*/ 8470261 h 9056454"/>
                <a:gd name="connsiteX10" fmla="*/ 410973 w 9081328"/>
                <a:gd name="connsiteY10" fmla="*/ 5543609 h 9056454"/>
                <a:gd name="connsiteX11" fmla="*/ 116524 w 9081328"/>
                <a:gd name="connsiteY11" fmla="*/ 4947185 h 9056454"/>
                <a:gd name="connsiteX12" fmla="*/ 1273 w 9081328"/>
                <a:gd name="connsiteY12" fmla="*/ 4379909 h 9056454"/>
                <a:gd name="connsiteX13" fmla="*/ 118399 w 9081328"/>
                <a:gd name="connsiteY13" fmla="*/ 3612735 h 9056454"/>
                <a:gd name="connsiteX14" fmla="*/ 535148 w 9081328"/>
                <a:gd name="connsiteY14" fmla="*/ 2877085 h 9056454"/>
                <a:gd name="connsiteX15" fmla="*/ 3583148 w 9081328"/>
                <a:gd name="connsiteY15" fmla="*/ 362485 h 9056454"/>
                <a:gd name="connsiteX16" fmla="*/ 4447224 w 9081328"/>
                <a:gd name="connsiteY16" fmla="*/ 31810 h 9056454"/>
                <a:gd name="connsiteX17" fmla="*/ 5229923 w 9081328"/>
                <a:gd name="connsiteY17" fmla="*/ 46859 h 9056454"/>
                <a:gd name="connsiteX18" fmla="*/ 6110448 w 9081328"/>
                <a:gd name="connsiteY18" fmla="*/ 438685 h 9056454"/>
                <a:gd name="connsiteX19" fmla="*/ 6458998 w 9081328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3676"/>
                <a:gd name="connsiteY0" fmla="*/ 786285 h 9056452"/>
                <a:gd name="connsiteX1" fmla="*/ 8833661 w 9083676"/>
                <a:gd name="connsiteY1" fmla="*/ 3791485 h 9056452"/>
                <a:gd name="connsiteX2" fmla="*/ 9057560 w 9083676"/>
                <a:gd name="connsiteY2" fmla="*/ 4528085 h 9056452"/>
                <a:gd name="connsiteX3" fmla="*/ 8990998 w 9083676"/>
                <a:gd name="connsiteY3" fmla="*/ 5361110 h 9056452"/>
                <a:gd name="connsiteX4" fmla="*/ 8590462 w 9083676"/>
                <a:gd name="connsiteY4" fmla="*/ 6142886 h 9056452"/>
                <a:gd name="connsiteX5" fmla="*/ 5402786 w 9083676"/>
                <a:gd name="connsiteY5" fmla="*/ 8759061 h 9056452"/>
                <a:gd name="connsiteX6" fmla="*/ 4579635 w 9083676"/>
                <a:gd name="connsiteY6" fmla="*/ 9020110 h 9056452"/>
                <a:gd name="connsiteX7" fmla="*/ 3860910 w 9083676"/>
                <a:gd name="connsiteY7" fmla="*/ 9007409 h 9056452"/>
                <a:gd name="connsiteX8" fmla="*/ 3175586 w 9083676"/>
                <a:gd name="connsiteY8" fmla="*/ 8752010 h 9056452"/>
                <a:gd name="connsiteX9" fmla="*/ 2817636 w 9083676"/>
                <a:gd name="connsiteY9" fmla="*/ 8470261 h 9056452"/>
                <a:gd name="connsiteX10" fmla="*/ 411685 w 9083676"/>
                <a:gd name="connsiteY10" fmla="*/ 5543609 h 9056452"/>
                <a:gd name="connsiteX11" fmla="*/ 117236 w 9083676"/>
                <a:gd name="connsiteY11" fmla="*/ 4947185 h 9056452"/>
                <a:gd name="connsiteX12" fmla="*/ 1985 w 9083676"/>
                <a:gd name="connsiteY12" fmla="*/ 4379909 h 9056452"/>
                <a:gd name="connsiteX13" fmla="*/ 119111 w 9083676"/>
                <a:gd name="connsiteY13" fmla="*/ 3612735 h 9056452"/>
                <a:gd name="connsiteX14" fmla="*/ 556561 w 9083676"/>
                <a:gd name="connsiteY14" fmla="*/ 2835685 h 9056452"/>
                <a:gd name="connsiteX15" fmla="*/ 3583860 w 9083676"/>
                <a:gd name="connsiteY15" fmla="*/ 362485 h 9056452"/>
                <a:gd name="connsiteX16" fmla="*/ 4447936 w 9083676"/>
                <a:gd name="connsiteY16" fmla="*/ 31810 h 9056452"/>
                <a:gd name="connsiteX17" fmla="*/ 5230635 w 9083676"/>
                <a:gd name="connsiteY17" fmla="*/ 46859 h 9056452"/>
                <a:gd name="connsiteX18" fmla="*/ 6111160 w 9083676"/>
                <a:gd name="connsiteY18" fmla="*/ 438685 h 9056452"/>
                <a:gd name="connsiteX19" fmla="*/ 6459710 w 9083676"/>
                <a:gd name="connsiteY19" fmla="*/ 786285 h 9056452"/>
                <a:gd name="connsiteX0" fmla="*/ 6459710 w 9080260"/>
                <a:gd name="connsiteY0" fmla="*/ 786285 h 9056454"/>
                <a:gd name="connsiteX1" fmla="*/ 8833661 w 9080260"/>
                <a:gd name="connsiteY1" fmla="*/ 3791485 h 9056454"/>
                <a:gd name="connsiteX2" fmla="*/ 9057560 w 9080260"/>
                <a:gd name="connsiteY2" fmla="*/ 4528085 h 9056454"/>
                <a:gd name="connsiteX3" fmla="*/ 8990998 w 9080260"/>
                <a:gd name="connsiteY3" fmla="*/ 5361110 h 9056454"/>
                <a:gd name="connsiteX4" fmla="*/ 8590462 w 9080260"/>
                <a:gd name="connsiteY4" fmla="*/ 6142886 h 9056454"/>
                <a:gd name="connsiteX5" fmla="*/ 5402786 w 9080260"/>
                <a:gd name="connsiteY5" fmla="*/ 8759061 h 9056454"/>
                <a:gd name="connsiteX6" fmla="*/ 4579635 w 9080260"/>
                <a:gd name="connsiteY6" fmla="*/ 9020110 h 9056454"/>
                <a:gd name="connsiteX7" fmla="*/ 3860910 w 9080260"/>
                <a:gd name="connsiteY7" fmla="*/ 9007409 h 9056454"/>
                <a:gd name="connsiteX8" fmla="*/ 3175586 w 9080260"/>
                <a:gd name="connsiteY8" fmla="*/ 8752010 h 9056454"/>
                <a:gd name="connsiteX9" fmla="*/ 2817636 w 9080260"/>
                <a:gd name="connsiteY9" fmla="*/ 8470261 h 9056454"/>
                <a:gd name="connsiteX10" fmla="*/ 411685 w 9080260"/>
                <a:gd name="connsiteY10" fmla="*/ 5543609 h 9056454"/>
                <a:gd name="connsiteX11" fmla="*/ 117236 w 9080260"/>
                <a:gd name="connsiteY11" fmla="*/ 4947185 h 9056454"/>
                <a:gd name="connsiteX12" fmla="*/ 1985 w 9080260"/>
                <a:gd name="connsiteY12" fmla="*/ 4379909 h 9056454"/>
                <a:gd name="connsiteX13" fmla="*/ 119111 w 9080260"/>
                <a:gd name="connsiteY13" fmla="*/ 3612735 h 9056454"/>
                <a:gd name="connsiteX14" fmla="*/ 556561 w 9080260"/>
                <a:gd name="connsiteY14" fmla="*/ 2835685 h 9056454"/>
                <a:gd name="connsiteX15" fmla="*/ 3583860 w 9080260"/>
                <a:gd name="connsiteY15" fmla="*/ 362485 h 9056454"/>
                <a:gd name="connsiteX16" fmla="*/ 4447936 w 9080260"/>
                <a:gd name="connsiteY16" fmla="*/ 31810 h 9056454"/>
                <a:gd name="connsiteX17" fmla="*/ 5230635 w 9080260"/>
                <a:gd name="connsiteY17" fmla="*/ 46859 h 9056454"/>
                <a:gd name="connsiteX18" fmla="*/ 6111160 w 9080260"/>
                <a:gd name="connsiteY18" fmla="*/ 438685 h 9056454"/>
                <a:gd name="connsiteX19" fmla="*/ 6459710 w 9080260"/>
                <a:gd name="connsiteY19" fmla="*/ 786285 h 90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80260" h="9056454">
                  <a:moveTo>
                    <a:pt x="6459710" y="786285"/>
                  </a:moveTo>
                  <a:cubicBezTo>
                    <a:pt x="7273453" y="1772493"/>
                    <a:pt x="8791000" y="3560833"/>
                    <a:pt x="8833661" y="3791485"/>
                  </a:cubicBezTo>
                  <a:cubicBezTo>
                    <a:pt x="8968670" y="4016318"/>
                    <a:pt x="9031228" y="4277377"/>
                    <a:pt x="9057560" y="4528085"/>
                  </a:cubicBezTo>
                  <a:cubicBezTo>
                    <a:pt x="9117312" y="4797135"/>
                    <a:pt x="9046393" y="5111466"/>
                    <a:pt x="8990998" y="5361110"/>
                  </a:cubicBezTo>
                  <a:cubicBezTo>
                    <a:pt x="8927349" y="5582027"/>
                    <a:pt x="8767963" y="5936202"/>
                    <a:pt x="8590462" y="6142886"/>
                  </a:cubicBezTo>
                  <a:cubicBezTo>
                    <a:pt x="7836681" y="6952845"/>
                    <a:pt x="6332518" y="8057780"/>
                    <a:pt x="5402786" y="8759061"/>
                  </a:cubicBezTo>
                  <a:cubicBezTo>
                    <a:pt x="5131851" y="8909903"/>
                    <a:pt x="4876444" y="8993470"/>
                    <a:pt x="4579635" y="9020110"/>
                  </a:cubicBezTo>
                  <a:cubicBezTo>
                    <a:pt x="4336610" y="9064177"/>
                    <a:pt x="4103935" y="9077193"/>
                    <a:pt x="3860910" y="9007409"/>
                  </a:cubicBezTo>
                  <a:cubicBezTo>
                    <a:pt x="3610044" y="8970576"/>
                    <a:pt x="3400577" y="8871644"/>
                    <a:pt x="3175586" y="8752010"/>
                  </a:cubicBezTo>
                  <a:lnTo>
                    <a:pt x="2817636" y="8470261"/>
                  </a:lnTo>
                  <a:lnTo>
                    <a:pt x="411685" y="5543609"/>
                  </a:lnTo>
                  <a:cubicBezTo>
                    <a:pt x="284210" y="5343077"/>
                    <a:pt x="172261" y="5152893"/>
                    <a:pt x="117236" y="4947185"/>
                  </a:cubicBezTo>
                  <a:cubicBezTo>
                    <a:pt x="63295" y="4770168"/>
                    <a:pt x="-6173" y="4546576"/>
                    <a:pt x="1985" y="4379909"/>
                  </a:cubicBezTo>
                  <a:cubicBezTo>
                    <a:pt x="-10724" y="4084508"/>
                    <a:pt x="38668" y="3861561"/>
                    <a:pt x="119111" y="3612735"/>
                  </a:cubicBezTo>
                  <a:cubicBezTo>
                    <a:pt x="216626" y="3315767"/>
                    <a:pt x="365895" y="3039502"/>
                    <a:pt x="556561" y="2835685"/>
                  </a:cubicBezTo>
                  <a:cubicBezTo>
                    <a:pt x="1520811" y="1956085"/>
                    <a:pt x="2598911" y="1133409"/>
                    <a:pt x="3583860" y="362485"/>
                  </a:cubicBezTo>
                  <a:cubicBezTo>
                    <a:pt x="3863260" y="183260"/>
                    <a:pt x="4153011" y="55785"/>
                    <a:pt x="4447936" y="31810"/>
                  </a:cubicBezTo>
                  <a:cubicBezTo>
                    <a:pt x="4734711" y="-28724"/>
                    <a:pt x="4990435" y="9067"/>
                    <a:pt x="5230635" y="46859"/>
                  </a:cubicBezTo>
                  <a:cubicBezTo>
                    <a:pt x="5570718" y="105017"/>
                    <a:pt x="5869403" y="261500"/>
                    <a:pt x="6111160" y="438685"/>
                  </a:cubicBezTo>
                  <a:cubicBezTo>
                    <a:pt x="6258394" y="545927"/>
                    <a:pt x="6353877" y="663518"/>
                    <a:pt x="6459710" y="78628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EE7FA5E-726D-449A-AA94-6CA68C44CA87}"/>
              </a:ext>
            </a:extLst>
          </p:cNvPr>
          <p:cNvSpPr txBox="1"/>
          <p:nvPr/>
        </p:nvSpPr>
        <p:spPr>
          <a:xfrm>
            <a:off x="4969038" y="2177152"/>
            <a:ext cx="673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4B4B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ĐỒ ÁN TỐT NGHIỆP</a:t>
            </a:r>
            <a:endParaRPr lang="zh-CN" altLang="en-US" sz="5400" b="1" dirty="0">
              <a:solidFill>
                <a:srgbClr val="4B4B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3" name="iconfont-11910-5686862">
            <a:extLst>
              <a:ext uri="{FF2B5EF4-FFF2-40B4-BE49-F238E27FC236}">
                <a16:creationId xmlns:a16="http://schemas.microsoft.com/office/drawing/2014/main" id="{723940F9-703E-4A08-811A-B9B3F69C2D6B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1299357" y="546898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iconfont-1054-809968">
            <a:extLst>
              <a:ext uri="{FF2B5EF4-FFF2-40B4-BE49-F238E27FC236}">
                <a16:creationId xmlns:a16="http://schemas.microsoft.com/office/drawing/2014/main" id="{86232D54-77FB-4649-862A-4327B82A8F35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24207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EB9E10-0A20-4A6D-9994-51D5A666BF13}"/>
              </a:ext>
            </a:extLst>
          </p:cNvPr>
          <p:cNvSpPr txBox="1"/>
          <p:nvPr/>
        </p:nvSpPr>
        <p:spPr>
          <a:xfrm>
            <a:off x="5125611" y="3299404"/>
            <a:ext cx="6150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Xây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dựng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ứng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dụng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điều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khiển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trang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trại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điện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thoại</a:t>
            </a:r>
            <a:r>
              <a:rPr lang="en-US" altLang="zh-CN" sz="240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android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DA350EF-0FA5-4554-B1D8-B0781AD8E04E}"/>
              </a:ext>
            </a:extLst>
          </p:cNvPr>
          <p:cNvSpPr/>
          <p:nvPr/>
        </p:nvSpPr>
        <p:spPr>
          <a:xfrm>
            <a:off x="8232894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B6F183C-682E-4BBE-8E0B-A4E8C0EC537D}"/>
              </a:ext>
            </a:extLst>
          </p:cNvPr>
          <p:cNvSpPr/>
          <p:nvPr/>
        </p:nvSpPr>
        <p:spPr>
          <a:xfrm>
            <a:off x="8428497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D87F2C1-5CAF-4E7E-9366-8917DE0226F8}"/>
              </a:ext>
            </a:extLst>
          </p:cNvPr>
          <p:cNvSpPr/>
          <p:nvPr/>
        </p:nvSpPr>
        <p:spPr>
          <a:xfrm>
            <a:off x="8624100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18">
            <a:extLst>
              <a:ext uri="{FF2B5EF4-FFF2-40B4-BE49-F238E27FC236}">
                <a16:creationId xmlns:a16="http://schemas.microsoft.com/office/drawing/2014/main" id="{77C96E45-799B-B519-8EF9-A9C2FA2B2049}"/>
              </a:ext>
            </a:extLst>
          </p:cNvPr>
          <p:cNvSpPr txBox="1"/>
          <p:nvPr/>
        </p:nvSpPr>
        <p:spPr>
          <a:xfrm>
            <a:off x="4985926" y="4470529"/>
            <a:ext cx="61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Người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thực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hiện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: Nguyễn Quốc Duy</a:t>
            </a:r>
          </a:p>
        </p:txBody>
      </p:sp>
    </p:spTree>
    <p:extLst>
      <p:ext uri="{BB962C8B-B14F-4D97-AF65-F5344CB8AC3E}">
        <p14:creationId xmlns:p14="http://schemas.microsoft.com/office/powerpoint/2010/main" val="3539286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WPF - Windows Presentation Foundation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0" name="组合 1">
            <a:extLst>
              <a:ext uri="{FF2B5EF4-FFF2-40B4-BE49-F238E27FC236}">
                <a16:creationId xmlns:a16="http://schemas.microsoft.com/office/drawing/2014/main" id="{85A8B386-1042-62E0-1F96-A9079AE7A8ED}"/>
              </a:ext>
            </a:extLst>
          </p:cNvPr>
          <p:cNvGrpSpPr/>
          <p:nvPr/>
        </p:nvGrpSpPr>
        <p:grpSpPr>
          <a:xfrm>
            <a:off x="4281657" y="1830747"/>
            <a:ext cx="3563810" cy="3563810"/>
            <a:chOff x="4297153" y="1668544"/>
            <a:chExt cx="3563810" cy="3563810"/>
          </a:xfrm>
        </p:grpSpPr>
        <p:sp>
          <p:nvSpPr>
            <p:cNvPr id="51" name="ïŝľîďê">
              <a:extLst>
                <a:ext uri="{FF2B5EF4-FFF2-40B4-BE49-F238E27FC236}">
                  <a16:creationId xmlns:a16="http://schemas.microsoft.com/office/drawing/2014/main" id="{65546BBA-7573-6FE1-520C-F63AACE249F6}"/>
                </a:ext>
              </a:extLst>
            </p:cNvPr>
            <p:cNvSpPr/>
            <p:nvPr/>
          </p:nvSpPr>
          <p:spPr bwMode="auto">
            <a:xfrm>
              <a:off x="4583148" y="1954539"/>
              <a:ext cx="2991820" cy="2991821"/>
            </a:xfrm>
            <a:prstGeom prst="ellipse">
              <a:avLst/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rgbClr val="0E477F"/>
                </a:solidFill>
                <a:cs typeface="+mn-ea"/>
                <a:sym typeface="+mn-lt"/>
              </a:endParaRPr>
            </a:p>
          </p:txBody>
        </p:sp>
        <p:sp>
          <p:nvSpPr>
            <p:cNvPr id="52" name="iṧḷîďé">
              <a:extLst>
                <a:ext uri="{FF2B5EF4-FFF2-40B4-BE49-F238E27FC236}">
                  <a16:creationId xmlns:a16="http://schemas.microsoft.com/office/drawing/2014/main" id="{8BECCDE6-17D1-0D65-F0E6-4618488A48F0}"/>
                </a:ext>
              </a:extLst>
            </p:cNvPr>
            <p:cNvSpPr/>
            <p:nvPr/>
          </p:nvSpPr>
          <p:spPr>
            <a:xfrm rot="21127868" flipV="1">
              <a:off x="4297153" y="1668544"/>
              <a:ext cx="3563810" cy="3563810"/>
            </a:xfrm>
            <a:prstGeom prst="arc">
              <a:avLst>
                <a:gd name="adj1" fmla="val 17027755"/>
                <a:gd name="adj2" fmla="val 20549966"/>
              </a:avLst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E477F"/>
                </a:solidFill>
                <a:cs typeface="+mn-ea"/>
                <a:sym typeface="+mn-lt"/>
              </a:endParaRPr>
            </a:p>
          </p:txBody>
        </p:sp>
        <p:sp>
          <p:nvSpPr>
            <p:cNvPr id="53" name="îšḻíḓè">
              <a:extLst>
                <a:ext uri="{FF2B5EF4-FFF2-40B4-BE49-F238E27FC236}">
                  <a16:creationId xmlns:a16="http://schemas.microsoft.com/office/drawing/2014/main" id="{989F0B73-4329-D1D4-6D09-43FA695ED559}"/>
                </a:ext>
              </a:extLst>
            </p:cNvPr>
            <p:cNvSpPr/>
            <p:nvPr/>
          </p:nvSpPr>
          <p:spPr>
            <a:xfrm rot="14827868" flipV="1">
              <a:off x="4297153" y="1668544"/>
              <a:ext cx="3563810" cy="3563810"/>
            </a:xfrm>
            <a:prstGeom prst="arc">
              <a:avLst>
                <a:gd name="adj1" fmla="val 15286709"/>
                <a:gd name="adj2" fmla="val 3627926"/>
              </a:avLst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0E477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íşḻîďè">
            <a:extLst>
              <a:ext uri="{FF2B5EF4-FFF2-40B4-BE49-F238E27FC236}">
                <a16:creationId xmlns:a16="http://schemas.microsoft.com/office/drawing/2014/main" id="{45539AC3-E50F-BE65-9B35-77FEBE9644F7}"/>
              </a:ext>
            </a:extLst>
          </p:cNvPr>
          <p:cNvSpPr/>
          <p:nvPr/>
        </p:nvSpPr>
        <p:spPr>
          <a:xfrm>
            <a:off x="3389957" y="2101427"/>
            <a:ext cx="302706" cy="3162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55" name="îṧlíḍe">
            <a:extLst>
              <a:ext uri="{FF2B5EF4-FFF2-40B4-BE49-F238E27FC236}">
                <a16:creationId xmlns:a16="http://schemas.microsoft.com/office/drawing/2014/main" id="{15CC0B26-14F3-E526-8B45-156ADAA16D9E}"/>
              </a:ext>
            </a:extLst>
          </p:cNvPr>
          <p:cNvSpPr/>
          <p:nvPr/>
        </p:nvSpPr>
        <p:spPr>
          <a:xfrm>
            <a:off x="3389957" y="4164419"/>
            <a:ext cx="302706" cy="3162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56" name="ïṥļîďê">
            <a:extLst>
              <a:ext uri="{FF2B5EF4-FFF2-40B4-BE49-F238E27FC236}">
                <a16:creationId xmlns:a16="http://schemas.microsoft.com/office/drawing/2014/main" id="{8B89492C-4130-D68D-CB11-9ED3D5D86B32}"/>
              </a:ext>
            </a:extLst>
          </p:cNvPr>
          <p:cNvSpPr/>
          <p:nvPr/>
        </p:nvSpPr>
        <p:spPr>
          <a:xfrm>
            <a:off x="8200420" y="2101427"/>
            <a:ext cx="302706" cy="3162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57" name="îsľïdè">
            <a:extLst>
              <a:ext uri="{FF2B5EF4-FFF2-40B4-BE49-F238E27FC236}">
                <a16:creationId xmlns:a16="http://schemas.microsoft.com/office/drawing/2014/main" id="{1CC04421-5C40-F9F0-FACA-8146E4FF2199}"/>
              </a:ext>
            </a:extLst>
          </p:cNvPr>
          <p:cNvSpPr/>
          <p:nvPr/>
        </p:nvSpPr>
        <p:spPr>
          <a:xfrm>
            <a:off x="8200420" y="4164419"/>
            <a:ext cx="302706" cy="316236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cxnSp>
        <p:nvCxnSpPr>
          <p:cNvPr id="58" name="直接连接符 12">
            <a:extLst>
              <a:ext uri="{FF2B5EF4-FFF2-40B4-BE49-F238E27FC236}">
                <a16:creationId xmlns:a16="http://schemas.microsoft.com/office/drawing/2014/main" id="{2F8E5438-6672-7B5F-B2E1-11C2D7717603}"/>
              </a:ext>
            </a:extLst>
          </p:cNvPr>
          <p:cNvCxnSpPr/>
          <p:nvPr/>
        </p:nvCxnSpPr>
        <p:spPr>
          <a:xfrm>
            <a:off x="508570" y="3791471"/>
            <a:ext cx="3729591" cy="0"/>
          </a:xfrm>
          <a:prstGeom prst="line">
            <a:avLst/>
          </a:prstGeom>
          <a:ln w="3175" cap="rnd">
            <a:solidFill>
              <a:srgbClr val="0E47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13">
            <a:extLst>
              <a:ext uri="{FF2B5EF4-FFF2-40B4-BE49-F238E27FC236}">
                <a16:creationId xmlns:a16="http://schemas.microsoft.com/office/drawing/2014/main" id="{62CE76FA-AC38-FCDA-FD7B-1BF164B8B6BF}"/>
              </a:ext>
            </a:extLst>
          </p:cNvPr>
          <p:cNvSpPr txBox="1"/>
          <p:nvPr/>
        </p:nvSpPr>
        <p:spPr>
          <a:xfrm>
            <a:off x="482488" y="2116742"/>
            <a:ext cx="2676273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WPF là một công nghệ của Microsoft được sử dụng để xây dựng ứng dụng máy tính trên nền tảng Windows.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60" name="文本框 15">
            <a:extLst>
              <a:ext uri="{FF2B5EF4-FFF2-40B4-BE49-F238E27FC236}">
                <a16:creationId xmlns:a16="http://schemas.microsoft.com/office/drawing/2014/main" id="{4F8AA477-72CE-7A2A-0395-49A39F18328E}"/>
              </a:ext>
            </a:extLst>
          </p:cNvPr>
          <p:cNvSpPr txBox="1"/>
          <p:nvPr/>
        </p:nvSpPr>
        <p:spPr>
          <a:xfrm>
            <a:off x="470175" y="4164419"/>
            <a:ext cx="2676273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Cung cấp được một nền tảng thống nhất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g</a:t>
            </a:r>
            <a:r>
              <a:rPr lang="vi-VN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iúp người lập trình và người thiết kế giao diện làm việc cùng nhau 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cxnSp>
        <p:nvCxnSpPr>
          <p:cNvPr id="61" name="直接连接符 17">
            <a:extLst>
              <a:ext uri="{FF2B5EF4-FFF2-40B4-BE49-F238E27FC236}">
                <a16:creationId xmlns:a16="http://schemas.microsoft.com/office/drawing/2014/main" id="{610F1899-042C-8383-CB76-902B9BFAED4F}"/>
              </a:ext>
            </a:extLst>
          </p:cNvPr>
          <p:cNvCxnSpPr/>
          <p:nvPr/>
        </p:nvCxnSpPr>
        <p:spPr>
          <a:xfrm>
            <a:off x="8200420" y="3680470"/>
            <a:ext cx="3729591" cy="0"/>
          </a:xfrm>
          <a:prstGeom prst="line">
            <a:avLst/>
          </a:prstGeom>
          <a:ln w="3175" cap="rnd">
            <a:solidFill>
              <a:srgbClr val="0E47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18">
            <a:extLst>
              <a:ext uri="{FF2B5EF4-FFF2-40B4-BE49-F238E27FC236}">
                <a16:creationId xmlns:a16="http://schemas.microsoft.com/office/drawing/2014/main" id="{C298C6D4-178B-ECE0-2833-4EC0652E7ACC}"/>
              </a:ext>
            </a:extLst>
          </p:cNvPr>
          <p:cNvSpPr txBox="1"/>
          <p:nvPr/>
        </p:nvSpPr>
        <p:spPr>
          <a:xfrm>
            <a:off x="8654841" y="1954539"/>
            <a:ext cx="2676273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</a:t>
            </a:r>
            <a:r>
              <a:rPr lang="vi-VN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hân tách giữa giao diện người dùng và logic ứng dụng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63" name="文本框 20">
            <a:extLst>
              <a:ext uri="{FF2B5EF4-FFF2-40B4-BE49-F238E27FC236}">
                <a16:creationId xmlns:a16="http://schemas.microsoft.com/office/drawing/2014/main" id="{5DA2D7CD-1E0E-3404-6B47-88DDF819C0DE}"/>
              </a:ext>
            </a:extLst>
          </p:cNvPr>
          <p:cNvSpPr txBox="1"/>
          <p:nvPr/>
        </p:nvSpPr>
        <p:spPr>
          <a:xfrm>
            <a:off x="8639345" y="3995545"/>
            <a:ext cx="2676273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Hỗ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trợ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việc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phát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triển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ứng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dụng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theo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mô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hình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MVVM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pic>
        <p:nvPicPr>
          <p:cNvPr id="88" name="Picture 87" descr="A white logo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8A48C428-18FC-724E-935B-3BEF85648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60" y="1682968"/>
            <a:ext cx="4965079" cy="3492063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51282A45-E0E5-3C9B-9939-0CA2B6F3A2F5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100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MVVM – (Model - View –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ViewModel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) 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îṡliḑe">
            <a:extLst>
              <a:ext uri="{FF2B5EF4-FFF2-40B4-BE49-F238E27FC236}">
                <a16:creationId xmlns:a16="http://schemas.microsoft.com/office/drawing/2014/main" id="{A29077E6-745F-E207-42A3-A02F87C34BC4}"/>
              </a:ext>
            </a:extLst>
          </p:cNvPr>
          <p:cNvSpPr/>
          <p:nvPr/>
        </p:nvSpPr>
        <p:spPr>
          <a:xfrm>
            <a:off x="1887016" y="3149572"/>
            <a:ext cx="858016" cy="2719202"/>
          </a:xfrm>
          <a:prstGeom prst="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5">
            <a:extLst>
              <a:ext uri="{FF2B5EF4-FFF2-40B4-BE49-F238E27FC236}">
                <a16:creationId xmlns:a16="http://schemas.microsoft.com/office/drawing/2014/main" id="{4FB0E52F-4A99-74DF-53B8-A1AE9A484AB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967493" y="3137186"/>
            <a:ext cx="5972577" cy="0"/>
          </a:xfrm>
          <a:prstGeom prst="line">
            <a:avLst/>
          </a:prstGeom>
          <a:ln w="19050" cap="rnd">
            <a:solidFill>
              <a:srgbClr val="0E477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îsļiḓê">
            <a:extLst>
              <a:ext uri="{FF2B5EF4-FFF2-40B4-BE49-F238E27FC236}">
                <a16:creationId xmlns:a16="http://schemas.microsoft.com/office/drawing/2014/main" id="{F08B63E2-5230-5BEC-0D36-91F4557704A0}"/>
              </a:ext>
            </a:extLst>
          </p:cNvPr>
          <p:cNvSpPr/>
          <p:nvPr/>
        </p:nvSpPr>
        <p:spPr bwMode="auto">
          <a:xfrm>
            <a:off x="9940070" y="2844462"/>
            <a:ext cx="586146" cy="585448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5" name="ï$ļïḑé">
            <a:extLst>
              <a:ext uri="{FF2B5EF4-FFF2-40B4-BE49-F238E27FC236}">
                <a16:creationId xmlns:a16="http://schemas.microsoft.com/office/drawing/2014/main" id="{0AE7886A-623A-BA0A-1D29-DDECA02F01A0}"/>
              </a:ext>
            </a:extLst>
          </p:cNvPr>
          <p:cNvSpPr/>
          <p:nvPr/>
        </p:nvSpPr>
        <p:spPr bwMode="auto">
          <a:xfrm>
            <a:off x="10079981" y="2984744"/>
            <a:ext cx="306321" cy="304882"/>
          </a:xfrm>
          <a:custGeom>
            <a:avLst/>
            <a:gdLst>
              <a:gd name="connsiteX0" fmla="*/ 262525 w 338138"/>
              <a:gd name="connsiteY0" fmla="*/ 84138 h 336551"/>
              <a:gd name="connsiteX1" fmla="*/ 314260 w 338138"/>
              <a:gd name="connsiteY1" fmla="*/ 84138 h 336551"/>
              <a:gd name="connsiteX2" fmla="*/ 338138 w 338138"/>
              <a:gd name="connsiteY2" fmla="*/ 107802 h 336551"/>
              <a:gd name="connsiteX3" fmla="*/ 338138 w 338138"/>
              <a:gd name="connsiteY3" fmla="*/ 191940 h 336551"/>
              <a:gd name="connsiteX4" fmla="*/ 314260 w 338138"/>
              <a:gd name="connsiteY4" fmla="*/ 216918 h 336551"/>
              <a:gd name="connsiteX5" fmla="*/ 314260 w 338138"/>
              <a:gd name="connsiteY5" fmla="*/ 336551 h 336551"/>
              <a:gd name="connsiteX6" fmla="*/ 241300 w 338138"/>
              <a:gd name="connsiteY6" fmla="*/ 336551 h 336551"/>
              <a:gd name="connsiteX7" fmla="*/ 241300 w 338138"/>
              <a:gd name="connsiteY7" fmla="*/ 240582 h 336551"/>
              <a:gd name="connsiteX8" fmla="*/ 265178 w 338138"/>
              <a:gd name="connsiteY8" fmla="*/ 216918 h 336551"/>
              <a:gd name="connsiteX9" fmla="*/ 265178 w 338138"/>
              <a:gd name="connsiteY9" fmla="*/ 95970 h 336551"/>
              <a:gd name="connsiteX10" fmla="*/ 262525 w 338138"/>
              <a:gd name="connsiteY10" fmla="*/ 84138 h 336551"/>
              <a:gd name="connsiteX11" fmla="*/ 120477 w 338138"/>
              <a:gd name="connsiteY11" fmla="*/ 84138 h 336551"/>
              <a:gd name="connsiteX12" fmla="*/ 217661 w 338138"/>
              <a:gd name="connsiteY12" fmla="*/ 84138 h 336551"/>
              <a:gd name="connsiteX13" fmla="*/ 241300 w 338138"/>
              <a:gd name="connsiteY13" fmla="*/ 107802 h 336551"/>
              <a:gd name="connsiteX14" fmla="*/ 241300 w 338138"/>
              <a:gd name="connsiteY14" fmla="*/ 191940 h 336551"/>
              <a:gd name="connsiteX15" fmla="*/ 217661 w 338138"/>
              <a:gd name="connsiteY15" fmla="*/ 216918 h 336551"/>
              <a:gd name="connsiteX16" fmla="*/ 217661 w 338138"/>
              <a:gd name="connsiteY16" fmla="*/ 336551 h 336551"/>
              <a:gd name="connsiteX17" fmla="*/ 120477 w 338138"/>
              <a:gd name="connsiteY17" fmla="*/ 336551 h 336551"/>
              <a:gd name="connsiteX18" fmla="*/ 120477 w 338138"/>
              <a:gd name="connsiteY18" fmla="*/ 216918 h 336551"/>
              <a:gd name="connsiteX19" fmla="*/ 96837 w 338138"/>
              <a:gd name="connsiteY19" fmla="*/ 191940 h 336551"/>
              <a:gd name="connsiteX20" fmla="*/ 96837 w 338138"/>
              <a:gd name="connsiteY20" fmla="*/ 107802 h 336551"/>
              <a:gd name="connsiteX21" fmla="*/ 120477 w 338138"/>
              <a:gd name="connsiteY21" fmla="*/ 84138 h 336551"/>
              <a:gd name="connsiteX22" fmla="*/ 23878 w 338138"/>
              <a:gd name="connsiteY22" fmla="*/ 84138 h 336551"/>
              <a:gd name="connsiteX23" fmla="*/ 75613 w 338138"/>
              <a:gd name="connsiteY23" fmla="*/ 84138 h 336551"/>
              <a:gd name="connsiteX24" fmla="*/ 72960 w 338138"/>
              <a:gd name="connsiteY24" fmla="*/ 95970 h 336551"/>
              <a:gd name="connsiteX25" fmla="*/ 72960 w 338138"/>
              <a:gd name="connsiteY25" fmla="*/ 216918 h 336551"/>
              <a:gd name="connsiteX26" fmla="*/ 96838 w 338138"/>
              <a:gd name="connsiteY26" fmla="*/ 240582 h 336551"/>
              <a:gd name="connsiteX27" fmla="*/ 96838 w 338138"/>
              <a:gd name="connsiteY27" fmla="*/ 336551 h 336551"/>
              <a:gd name="connsiteX28" fmla="*/ 23878 w 338138"/>
              <a:gd name="connsiteY28" fmla="*/ 336551 h 336551"/>
              <a:gd name="connsiteX29" fmla="*/ 23878 w 338138"/>
              <a:gd name="connsiteY29" fmla="*/ 216918 h 336551"/>
              <a:gd name="connsiteX30" fmla="*/ 0 w 338138"/>
              <a:gd name="connsiteY30" fmla="*/ 191940 h 336551"/>
              <a:gd name="connsiteX31" fmla="*/ 0 w 338138"/>
              <a:gd name="connsiteY31" fmla="*/ 107802 h 336551"/>
              <a:gd name="connsiteX32" fmla="*/ 23878 w 338138"/>
              <a:gd name="connsiteY32" fmla="*/ 84138 h 336551"/>
              <a:gd name="connsiteX33" fmla="*/ 265257 w 338138"/>
              <a:gd name="connsiteY33" fmla="*/ 0 h 336551"/>
              <a:gd name="connsiteX34" fmla="*/ 301625 w 338138"/>
              <a:gd name="connsiteY34" fmla="*/ 35069 h 336551"/>
              <a:gd name="connsiteX35" fmla="*/ 265257 w 338138"/>
              <a:gd name="connsiteY35" fmla="*/ 71438 h 336551"/>
              <a:gd name="connsiteX36" fmla="*/ 248371 w 338138"/>
              <a:gd name="connsiteY36" fmla="*/ 66242 h 336551"/>
              <a:gd name="connsiteX37" fmla="*/ 245774 w 338138"/>
              <a:gd name="connsiteY37" fmla="*/ 64944 h 336551"/>
              <a:gd name="connsiteX38" fmla="*/ 230187 w 338138"/>
              <a:gd name="connsiteY38" fmla="*/ 35069 h 336551"/>
              <a:gd name="connsiteX39" fmla="*/ 265257 w 338138"/>
              <a:gd name="connsiteY39" fmla="*/ 0 h 336551"/>
              <a:gd name="connsiteX40" fmla="*/ 169069 w 338138"/>
              <a:gd name="connsiteY40" fmla="*/ 0 h 336551"/>
              <a:gd name="connsiteX41" fmla="*/ 204788 w 338138"/>
              <a:gd name="connsiteY41" fmla="*/ 35719 h 336551"/>
              <a:gd name="connsiteX42" fmla="*/ 169069 w 338138"/>
              <a:gd name="connsiteY42" fmla="*/ 71438 h 336551"/>
              <a:gd name="connsiteX43" fmla="*/ 133350 w 338138"/>
              <a:gd name="connsiteY43" fmla="*/ 35719 h 336551"/>
              <a:gd name="connsiteX44" fmla="*/ 169069 w 338138"/>
              <a:gd name="connsiteY44" fmla="*/ 0 h 336551"/>
              <a:gd name="connsiteX45" fmla="*/ 72880 w 338138"/>
              <a:gd name="connsiteY45" fmla="*/ 0 h 336551"/>
              <a:gd name="connsiteX46" fmla="*/ 107950 w 338138"/>
              <a:gd name="connsiteY46" fmla="*/ 35069 h 336551"/>
              <a:gd name="connsiteX47" fmla="*/ 92363 w 338138"/>
              <a:gd name="connsiteY47" fmla="*/ 64944 h 336551"/>
              <a:gd name="connsiteX48" fmla="*/ 89766 w 338138"/>
              <a:gd name="connsiteY48" fmla="*/ 66242 h 336551"/>
              <a:gd name="connsiteX49" fmla="*/ 72880 w 338138"/>
              <a:gd name="connsiteY49" fmla="*/ 71438 h 336551"/>
              <a:gd name="connsiteX50" fmla="*/ 36512 w 338138"/>
              <a:gd name="connsiteY50" fmla="*/ 35069 h 336551"/>
              <a:gd name="connsiteX51" fmla="*/ 72880 w 338138"/>
              <a:gd name="connsiteY51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6551">
                <a:moveTo>
                  <a:pt x="262525" y="84138"/>
                </a:moveTo>
                <a:cubicBezTo>
                  <a:pt x="262525" y="84138"/>
                  <a:pt x="262525" y="84138"/>
                  <a:pt x="314260" y="84138"/>
                </a:cubicBezTo>
                <a:cubicBezTo>
                  <a:pt x="338138" y="84138"/>
                  <a:pt x="338138" y="107802"/>
                  <a:pt x="338138" y="107802"/>
                </a:cubicBezTo>
                <a:cubicBezTo>
                  <a:pt x="338138" y="107802"/>
                  <a:pt x="338138" y="107802"/>
                  <a:pt x="338138" y="191940"/>
                </a:cubicBezTo>
                <a:cubicBezTo>
                  <a:pt x="338138" y="216918"/>
                  <a:pt x="314260" y="216918"/>
                  <a:pt x="314260" y="216918"/>
                </a:cubicBezTo>
                <a:cubicBezTo>
                  <a:pt x="314260" y="216918"/>
                  <a:pt x="314260" y="216918"/>
                  <a:pt x="314260" y="336551"/>
                </a:cubicBezTo>
                <a:cubicBezTo>
                  <a:pt x="314260" y="336551"/>
                  <a:pt x="314260" y="336551"/>
                  <a:pt x="241300" y="336551"/>
                </a:cubicBezTo>
                <a:cubicBezTo>
                  <a:pt x="241300" y="336551"/>
                  <a:pt x="241300" y="336551"/>
                  <a:pt x="241300" y="240582"/>
                </a:cubicBezTo>
                <a:cubicBezTo>
                  <a:pt x="241300" y="240582"/>
                  <a:pt x="265178" y="240582"/>
                  <a:pt x="265178" y="216918"/>
                </a:cubicBezTo>
                <a:cubicBezTo>
                  <a:pt x="265178" y="216918"/>
                  <a:pt x="265178" y="216918"/>
                  <a:pt x="265178" y="95970"/>
                </a:cubicBezTo>
                <a:cubicBezTo>
                  <a:pt x="265178" y="95970"/>
                  <a:pt x="265178" y="90711"/>
                  <a:pt x="262525" y="84138"/>
                </a:cubicBezTo>
                <a:close/>
                <a:moveTo>
                  <a:pt x="120477" y="84138"/>
                </a:moveTo>
                <a:cubicBezTo>
                  <a:pt x="120477" y="84138"/>
                  <a:pt x="120477" y="84138"/>
                  <a:pt x="217661" y="84138"/>
                </a:cubicBezTo>
                <a:cubicBezTo>
                  <a:pt x="241300" y="84138"/>
                  <a:pt x="241300" y="107802"/>
                  <a:pt x="241300" y="107802"/>
                </a:cubicBezTo>
                <a:lnTo>
                  <a:pt x="241300" y="191940"/>
                </a:lnTo>
                <a:cubicBezTo>
                  <a:pt x="241300" y="216918"/>
                  <a:pt x="217661" y="216918"/>
                  <a:pt x="217661" y="216918"/>
                </a:cubicBezTo>
                <a:cubicBezTo>
                  <a:pt x="217661" y="216918"/>
                  <a:pt x="217661" y="216918"/>
                  <a:pt x="217661" y="336551"/>
                </a:cubicBezTo>
                <a:cubicBezTo>
                  <a:pt x="217661" y="336551"/>
                  <a:pt x="217661" y="336551"/>
                  <a:pt x="120477" y="336551"/>
                </a:cubicBezTo>
                <a:cubicBezTo>
                  <a:pt x="120477" y="336551"/>
                  <a:pt x="120477" y="336551"/>
                  <a:pt x="120477" y="216918"/>
                </a:cubicBezTo>
                <a:cubicBezTo>
                  <a:pt x="120477" y="216918"/>
                  <a:pt x="96837" y="216918"/>
                  <a:pt x="96837" y="191940"/>
                </a:cubicBezTo>
                <a:cubicBezTo>
                  <a:pt x="96837" y="191940"/>
                  <a:pt x="96837" y="191940"/>
                  <a:pt x="96837" y="107802"/>
                </a:cubicBezTo>
                <a:cubicBezTo>
                  <a:pt x="96837" y="84138"/>
                  <a:pt x="120477" y="84138"/>
                  <a:pt x="120477" y="84138"/>
                </a:cubicBezTo>
                <a:close/>
                <a:moveTo>
                  <a:pt x="23878" y="84138"/>
                </a:moveTo>
                <a:cubicBezTo>
                  <a:pt x="23878" y="84138"/>
                  <a:pt x="23878" y="84138"/>
                  <a:pt x="75613" y="84138"/>
                </a:cubicBezTo>
                <a:cubicBezTo>
                  <a:pt x="72960" y="90711"/>
                  <a:pt x="72960" y="95970"/>
                  <a:pt x="72960" y="95970"/>
                </a:cubicBezTo>
                <a:cubicBezTo>
                  <a:pt x="72960" y="95970"/>
                  <a:pt x="72960" y="95970"/>
                  <a:pt x="72960" y="216918"/>
                </a:cubicBezTo>
                <a:cubicBezTo>
                  <a:pt x="72960" y="240582"/>
                  <a:pt x="96838" y="240582"/>
                  <a:pt x="96838" y="240582"/>
                </a:cubicBezTo>
                <a:cubicBezTo>
                  <a:pt x="96838" y="240582"/>
                  <a:pt x="96838" y="240582"/>
                  <a:pt x="96838" y="336551"/>
                </a:cubicBezTo>
                <a:cubicBezTo>
                  <a:pt x="96838" y="336551"/>
                  <a:pt x="96838" y="336551"/>
                  <a:pt x="23878" y="336551"/>
                </a:cubicBezTo>
                <a:cubicBezTo>
                  <a:pt x="23878" y="336551"/>
                  <a:pt x="23878" y="336551"/>
                  <a:pt x="23878" y="216918"/>
                </a:cubicBezTo>
                <a:cubicBezTo>
                  <a:pt x="23878" y="216918"/>
                  <a:pt x="0" y="216918"/>
                  <a:pt x="0" y="191940"/>
                </a:cubicBezTo>
                <a:cubicBezTo>
                  <a:pt x="0" y="191940"/>
                  <a:pt x="0" y="191940"/>
                  <a:pt x="0" y="107802"/>
                </a:cubicBezTo>
                <a:cubicBezTo>
                  <a:pt x="0" y="84138"/>
                  <a:pt x="23878" y="84138"/>
                  <a:pt x="23878" y="84138"/>
                </a:cubicBezTo>
                <a:close/>
                <a:moveTo>
                  <a:pt x="265257" y="0"/>
                </a:moveTo>
                <a:cubicBezTo>
                  <a:pt x="284740" y="0"/>
                  <a:pt x="301625" y="15586"/>
                  <a:pt x="301625" y="35069"/>
                </a:cubicBezTo>
                <a:cubicBezTo>
                  <a:pt x="301625" y="55851"/>
                  <a:pt x="284740" y="71438"/>
                  <a:pt x="265257" y="71438"/>
                </a:cubicBezTo>
                <a:cubicBezTo>
                  <a:pt x="258762" y="71438"/>
                  <a:pt x="253567" y="70139"/>
                  <a:pt x="248371" y="66242"/>
                </a:cubicBezTo>
                <a:cubicBezTo>
                  <a:pt x="248371" y="66242"/>
                  <a:pt x="247072" y="66242"/>
                  <a:pt x="245774" y="64944"/>
                </a:cubicBezTo>
                <a:cubicBezTo>
                  <a:pt x="236681" y="59748"/>
                  <a:pt x="230187" y="48058"/>
                  <a:pt x="230187" y="35069"/>
                </a:cubicBezTo>
                <a:cubicBezTo>
                  <a:pt x="230187" y="15586"/>
                  <a:pt x="245774" y="0"/>
                  <a:pt x="265257" y="0"/>
                </a:cubicBezTo>
                <a:close/>
                <a:moveTo>
                  <a:pt x="169069" y="0"/>
                </a:moveTo>
                <a:cubicBezTo>
                  <a:pt x="188796" y="0"/>
                  <a:pt x="204788" y="15992"/>
                  <a:pt x="204788" y="35719"/>
                </a:cubicBezTo>
                <a:cubicBezTo>
                  <a:pt x="204788" y="55446"/>
                  <a:pt x="188796" y="71438"/>
                  <a:pt x="169069" y="71438"/>
                </a:cubicBezTo>
                <a:cubicBezTo>
                  <a:pt x="149342" y="71438"/>
                  <a:pt x="133350" y="55446"/>
                  <a:pt x="133350" y="35719"/>
                </a:cubicBezTo>
                <a:cubicBezTo>
                  <a:pt x="133350" y="15992"/>
                  <a:pt x="149342" y="0"/>
                  <a:pt x="169069" y="0"/>
                </a:cubicBezTo>
                <a:close/>
                <a:moveTo>
                  <a:pt x="72880" y="0"/>
                </a:moveTo>
                <a:cubicBezTo>
                  <a:pt x="92363" y="0"/>
                  <a:pt x="107950" y="15586"/>
                  <a:pt x="107950" y="35069"/>
                </a:cubicBezTo>
                <a:cubicBezTo>
                  <a:pt x="107950" y="48058"/>
                  <a:pt x="101456" y="59748"/>
                  <a:pt x="92363" y="64944"/>
                </a:cubicBezTo>
                <a:cubicBezTo>
                  <a:pt x="91065" y="66242"/>
                  <a:pt x="89766" y="66242"/>
                  <a:pt x="89766" y="66242"/>
                </a:cubicBezTo>
                <a:cubicBezTo>
                  <a:pt x="84570" y="70139"/>
                  <a:pt x="79375" y="71438"/>
                  <a:pt x="72880" y="71438"/>
                </a:cubicBezTo>
                <a:cubicBezTo>
                  <a:pt x="53397" y="71438"/>
                  <a:pt x="36512" y="55851"/>
                  <a:pt x="36512" y="35069"/>
                </a:cubicBezTo>
                <a:cubicBezTo>
                  <a:pt x="36512" y="15586"/>
                  <a:pt x="53397" y="0"/>
                  <a:pt x="728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4B0F20-57FC-1212-915F-4DCA9A3E998C}"/>
              </a:ext>
            </a:extLst>
          </p:cNvPr>
          <p:cNvGrpSpPr/>
          <p:nvPr/>
        </p:nvGrpSpPr>
        <p:grpSpPr>
          <a:xfrm>
            <a:off x="3549555" y="3149572"/>
            <a:ext cx="6530426" cy="789960"/>
            <a:chOff x="3493570" y="3370057"/>
            <a:chExt cx="5238200" cy="789960"/>
          </a:xfrm>
        </p:grpSpPr>
        <p:sp>
          <p:nvSpPr>
            <p:cNvPr id="8" name="îS1îḑé">
              <a:extLst>
                <a:ext uri="{FF2B5EF4-FFF2-40B4-BE49-F238E27FC236}">
                  <a16:creationId xmlns:a16="http://schemas.microsoft.com/office/drawing/2014/main" id="{A0463BCE-84CF-9638-0141-50B197576BDD}"/>
                </a:ext>
              </a:extLst>
            </p:cNvPr>
            <p:cNvSpPr/>
            <p:nvPr/>
          </p:nvSpPr>
          <p:spPr>
            <a:xfrm>
              <a:off x="3493570" y="3682085"/>
              <a:ext cx="281160" cy="28095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E477F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wrap="square" lIns="91440" tIns="45720" rIns="91440" bIns="45720">
              <a:normAutofit fontScale="8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477F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  <p:sp>
          <p:nvSpPr>
            <p:cNvPr id="9" name="ïṡḻïdè">
              <a:extLst>
                <a:ext uri="{FF2B5EF4-FFF2-40B4-BE49-F238E27FC236}">
                  <a16:creationId xmlns:a16="http://schemas.microsoft.com/office/drawing/2014/main" id="{1D1EE75F-2F0D-CBFB-9247-156E2D0B226F}"/>
                </a:ext>
              </a:extLst>
            </p:cNvPr>
            <p:cNvSpPr/>
            <p:nvPr/>
          </p:nvSpPr>
          <p:spPr bwMode="auto">
            <a:xfrm>
              <a:off x="3525891" y="3609430"/>
              <a:ext cx="339373" cy="312754"/>
            </a:xfrm>
            <a:custGeom>
              <a:avLst/>
              <a:gdLst>
                <a:gd name="T0" fmla="*/ 602 w 611"/>
                <a:gd name="T1" fmla="*/ 5 h 562"/>
                <a:gd name="T2" fmla="*/ 599 w 611"/>
                <a:gd name="T3" fmla="*/ 2 h 562"/>
                <a:gd name="T4" fmla="*/ 594 w 611"/>
                <a:gd name="T5" fmla="*/ 1 h 562"/>
                <a:gd name="T6" fmla="*/ 590 w 611"/>
                <a:gd name="T7" fmla="*/ 0 h 562"/>
                <a:gd name="T8" fmla="*/ 585 w 611"/>
                <a:gd name="T9" fmla="*/ 0 h 562"/>
                <a:gd name="T10" fmla="*/ 580 w 611"/>
                <a:gd name="T11" fmla="*/ 1 h 562"/>
                <a:gd name="T12" fmla="*/ 576 w 611"/>
                <a:gd name="T13" fmla="*/ 2 h 562"/>
                <a:gd name="T14" fmla="*/ 572 w 611"/>
                <a:gd name="T15" fmla="*/ 5 h 562"/>
                <a:gd name="T16" fmla="*/ 569 w 611"/>
                <a:gd name="T17" fmla="*/ 8 h 562"/>
                <a:gd name="T18" fmla="*/ 166 w 611"/>
                <a:gd name="T19" fmla="*/ 503 h 562"/>
                <a:gd name="T20" fmla="*/ 41 w 611"/>
                <a:gd name="T21" fmla="*/ 377 h 562"/>
                <a:gd name="T22" fmla="*/ 38 w 611"/>
                <a:gd name="T23" fmla="*/ 374 h 562"/>
                <a:gd name="T24" fmla="*/ 33 w 611"/>
                <a:gd name="T25" fmla="*/ 372 h 562"/>
                <a:gd name="T26" fmla="*/ 29 w 611"/>
                <a:gd name="T27" fmla="*/ 371 h 562"/>
                <a:gd name="T28" fmla="*/ 24 w 611"/>
                <a:gd name="T29" fmla="*/ 371 h 562"/>
                <a:gd name="T30" fmla="*/ 20 w 611"/>
                <a:gd name="T31" fmla="*/ 371 h 562"/>
                <a:gd name="T32" fmla="*/ 16 w 611"/>
                <a:gd name="T33" fmla="*/ 372 h 562"/>
                <a:gd name="T34" fmla="*/ 11 w 611"/>
                <a:gd name="T35" fmla="*/ 374 h 562"/>
                <a:gd name="T36" fmla="*/ 8 w 611"/>
                <a:gd name="T37" fmla="*/ 377 h 562"/>
                <a:gd name="T38" fmla="*/ 4 w 611"/>
                <a:gd name="T39" fmla="*/ 382 h 562"/>
                <a:gd name="T40" fmla="*/ 2 w 611"/>
                <a:gd name="T41" fmla="*/ 386 h 562"/>
                <a:gd name="T42" fmla="*/ 1 w 611"/>
                <a:gd name="T43" fmla="*/ 390 h 562"/>
                <a:gd name="T44" fmla="*/ 0 w 611"/>
                <a:gd name="T45" fmla="*/ 395 h 562"/>
                <a:gd name="T46" fmla="*/ 1 w 611"/>
                <a:gd name="T47" fmla="*/ 399 h 562"/>
                <a:gd name="T48" fmla="*/ 2 w 611"/>
                <a:gd name="T49" fmla="*/ 404 h 562"/>
                <a:gd name="T50" fmla="*/ 4 w 611"/>
                <a:gd name="T51" fmla="*/ 408 h 562"/>
                <a:gd name="T52" fmla="*/ 8 w 611"/>
                <a:gd name="T53" fmla="*/ 412 h 562"/>
                <a:gd name="T54" fmla="*/ 151 w 611"/>
                <a:gd name="T55" fmla="*/ 556 h 562"/>
                <a:gd name="T56" fmla="*/ 155 w 611"/>
                <a:gd name="T57" fmla="*/ 558 h 562"/>
                <a:gd name="T58" fmla="*/ 159 w 611"/>
                <a:gd name="T59" fmla="*/ 560 h 562"/>
                <a:gd name="T60" fmla="*/ 164 w 611"/>
                <a:gd name="T61" fmla="*/ 562 h 562"/>
                <a:gd name="T62" fmla="*/ 168 w 611"/>
                <a:gd name="T63" fmla="*/ 562 h 562"/>
                <a:gd name="T64" fmla="*/ 169 w 611"/>
                <a:gd name="T65" fmla="*/ 562 h 562"/>
                <a:gd name="T66" fmla="*/ 169 w 611"/>
                <a:gd name="T67" fmla="*/ 562 h 562"/>
                <a:gd name="T68" fmla="*/ 175 w 611"/>
                <a:gd name="T69" fmla="*/ 562 h 562"/>
                <a:gd name="T70" fmla="*/ 179 w 611"/>
                <a:gd name="T71" fmla="*/ 559 h 562"/>
                <a:gd name="T72" fmla="*/ 183 w 611"/>
                <a:gd name="T73" fmla="*/ 557 h 562"/>
                <a:gd name="T74" fmla="*/ 187 w 611"/>
                <a:gd name="T75" fmla="*/ 554 h 562"/>
                <a:gd name="T76" fmla="*/ 606 w 611"/>
                <a:gd name="T77" fmla="*/ 38 h 562"/>
                <a:gd name="T78" fmla="*/ 609 w 611"/>
                <a:gd name="T79" fmla="*/ 34 h 562"/>
                <a:gd name="T80" fmla="*/ 611 w 611"/>
                <a:gd name="T81" fmla="*/ 29 h 562"/>
                <a:gd name="T82" fmla="*/ 611 w 611"/>
                <a:gd name="T83" fmla="*/ 25 h 562"/>
                <a:gd name="T84" fmla="*/ 611 w 611"/>
                <a:gd name="T85" fmla="*/ 20 h 562"/>
                <a:gd name="T86" fmla="*/ 611 w 611"/>
                <a:gd name="T87" fmla="*/ 16 h 562"/>
                <a:gd name="T88" fmla="*/ 609 w 611"/>
                <a:gd name="T89" fmla="*/ 12 h 562"/>
                <a:gd name="T90" fmla="*/ 606 w 611"/>
                <a:gd name="T91" fmla="*/ 8 h 562"/>
                <a:gd name="T92" fmla="*/ 602 w 611"/>
                <a:gd name="T93" fmla="*/ 5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1" h="562">
                  <a:moveTo>
                    <a:pt x="602" y="5"/>
                  </a:moveTo>
                  <a:lnTo>
                    <a:pt x="599" y="2"/>
                  </a:lnTo>
                  <a:lnTo>
                    <a:pt x="594" y="1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0" y="1"/>
                  </a:lnTo>
                  <a:lnTo>
                    <a:pt x="576" y="2"/>
                  </a:lnTo>
                  <a:lnTo>
                    <a:pt x="572" y="5"/>
                  </a:lnTo>
                  <a:lnTo>
                    <a:pt x="569" y="8"/>
                  </a:lnTo>
                  <a:lnTo>
                    <a:pt x="166" y="503"/>
                  </a:lnTo>
                  <a:lnTo>
                    <a:pt x="41" y="377"/>
                  </a:lnTo>
                  <a:lnTo>
                    <a:pt x="38" y="374"/>
                  </a:lnTo>
                  <a:lnTo>
                    <a:pt x="33" y="372"/>
                  </a:lnTo>
                  <a:lnTo>
                    <a:pt x="29" y="371"/>
                  </a:lnTo>
                  <a:lnTo>
                    <a:pt x="24" y="371"/>
                  </a:lnTo>
                  <a:lnTo>
                    <a:pt x="20" y="371"/>
                  </a:lnTo>
                  <a:lnTo>
                    <a:pt x="16" y="372"/>
                  </a:lnTo>
                  <a:lnTo>
                    <a:pt x="11" y="374"/>
                  </a:lnTo>
                  <a:lnTo>
                    <a:pt x="8" y="377"/>
                  </a:lnTo>
                  <a:lnTo>
                    <a:pt x="4" y="382"/>
                  </a:lnTo>
                  <a:lnTo>
                    <a:pt x="2" y="386"/>
                  </a:lnTo>
                  <a:lnTo>
                    <a:pt x="1" y="390"/>
                  </a:lnTo>
                  <a:lnTo>
                    <a:pt x="0" y="395"/>
                  </a:lnTo>
                  <a:lnTo>
                    <a:pt x="1" y="399"/>
                  </a:lnTo>
                  <a:lnTo>
                    <a:pt x="2" y="404"/>
                  </a:lnTo>
                  <a:lnTo>
                    <a:pt x="4" y="408"/>
                  </a:lnTo>
                  <a:lnTo>
                    <a:pt x="8" y="412"/>
                  </a:lnTo>
                  <a:lnTo>
                    <a:pt x="151" y="556"/>
                  </a:lnTo>
                  <a:lnTo>
                    <a:pt x="155" y="558"/>
                  </a:lnTo>
                  <a:lnTo>
                    <a:pt x="159" y="560"/>
                  </a:lnTo>
                  <a:lnTo>
                    <a:pt x="164" y="562"/>
                  </a:lnTo>
                  <a:lnTo>
                    <a:pt x="168" y="562"/>
                  </a:lnTo>
                  <a:lnTo>
                    <a:pt x="169" y="562"/>
                  </a:lnTo>
                  <a:lnTo>
                    <a:pt x="169" y="562"/>
                  </a:lnTo>
                  <a:lnTo>
                    <a:pt x="175" y="562"/>
                  </a:lnTo>
                  <a:lnTo>
                    <a:pt x="179" y="559"/>
                  </a:lnTo>
                  <a:lnTo>
                    <a:pt x="183" y="557"/>
                  </a:lnTo>
                  <a:lnTo>
                    <a:pt x="187" y="554"/>
                  </a:lnTo>
                  <a:lnTo>
                    <a:pt x="606" y="38"/>
                  </a:lnTo>
                  <a:lnTo>
                    <a:pt x="609" y="34"/>
                  </a:lnTo>
                  <a:lnTo>
                    <a:pt x="611" y="29"/>
                  </a:lnTo>
                  <a:lnTo>
                    <a:pt x="611" y="25"/>
                  </a:lnTo>
                  <a:lnTo>
                    <a:pt x="611" y="20"/>
                  </a:lnTo>
                  <a:lnTo>
                    <a:pt x="611" y="16"/>
                  </a:lnTo>
                  <a:lnTo>
                    <a:pt x="609" y="12"/>
                  </a:lnTo>
                  <a:lnTo>
                    <a:pt x="606" y="8"/>
                  </a:lnTo>
                  <a:lnTo>
                    <a:pt x="602" y="5"/>
                  </a:lnTo>
                  <a:close/>
                </a:path>
              </a:pathLst>
            </a:custGeom>
            <a:solidFill>
              <a:srgbClr val="0E477F"/>
            </a:solidFill>
            <a:ln w="19050">
              <a:solidFill>
                <a:srgbClr val="0E477F"/>
              </a:solidFill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477F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  <p:sp>
          <p:nvSpPr>
            <p:cNvPr id="32" name="文本框 25">
              <a:extLst>
                <a:ext uri="{FF2B5EF4-FFF2-40B4-BE49-F238E27FC236}">
                  <a16:creationId xmlns:a16="http://schemas.microsoft.com/office/drawing/2014/main" id="{C3BA7083-734D-CFD8-6304-61C6F7498D3B}"/>
                </a:ext>
              </a:extLst>
            </p:cNvPr>
            <p:cNvSpPr txBox="1"/>
            <p:nvPr/>
          </p:nvSpPr>
          <p:spPr>
            <a:xfrm>
              <a:off x="4058192" y="3370057"/>
              <a:ext cx="4673578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Model: Là đại diện cho dữ liệu của ứng dụng, được định nghĩa trong lớp Model.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CDCB5C8-64F4-D6E9-671F-E19321A3457E}"/>
              </a:ext>
            </a:extLst>
          </p:cNvPr>
          <p:cNvGrpSpPr/>
          <p:nvPr/>
        </p:nvGrpSpPr>
        <p:grpSpPr>
          <a:xfrm>
            <a:off x="3549555" y="4905980"/>
            <a:ext cx="6530426" cy="789960"/>
            <a:chOff x="3493570" y="5093480"/>
            <a:chExt cx="5238200" cy="789960"/>
          </a:xfrm>
        </p:grpSpPr>
        <p:sp>
          <p:nvSpPr>
            <p:cNvPr id="15" name="isľïḋê">
              <a:extLst>
                <a:ext uri="{FF2B5EF4-FFF2-40B4-BE49-F238E27FC236}">
                  <a16:creationId xmlns:a16="http://schemas.microsoft.com/office/drawing/2014/main" id="{1FDE4778-5BC5-5E32-39EB-18D8D689B69F}"/>
                </a:ext>
              </a:extLst>
            </p:cNvPr>
            <p:cNvSpPr/>
            <p:nvPr/>
          </p:nvSpPr>
          <p:spPr>
            <a:xfrm>
              <a:off x="3493570" y="5422235"/>
              <a:ext cx="281160" cy="28095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E477F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wrap="square" lIns="91440" tIns="45720" rIns="91440" bIns="45720">
              <a:normAutofit fontScale="8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477F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  <p:sp>
          <p:nvSpPr>
            <p:cNvPr id="16" name="isļiďe">
              <a:extLst>
                <a:ext uri="{FF2B5EF4-FFF2-40B4-BE49-F238E27FC236}">
                  <a16:creationId xmlns:a16="http://schemas.microsoft.com/office/drawing/2014/main" id="{B03989F5-0669-2BAD-5E43-ABD2A79C6F51}"/>
                </a:ext>
              </a:extLst>
            </p:cNvPr>
            <p:cNvSpPr/>
            <p:nvPr/>
          </p:nvSpPr>
          <p:spPr bwMode="auto">
            <a:xfrm>
              <a:off x="3525891" y="5349580"/>
              <a:ext cx="339373" cy="312754"/>
            </a:xfrm>
            <a:custGeom>
              <a:avLst/>
              <a:gdLst>
                <a:gd name="T0" fmla="*/ 602 w 611"/>
                <a:gd name="T1" fmla="*/ 5 h 562"/>
                <a:gd name="T2" fmla="*/ 599 w 611"/>
                <a:gd name="T3" fmla="*/ 2 h 562"/>
                <a:gd name="T4" fmla="*/ 594 w 611"/>
                <a:gd name="T5" fmla="*/ 1 h 562"/>
                <a:gd name="T6" fmla="*/ 590 w 611"/>
                <a:gd name="T7" fmla="*/ 0 h 562"/>
                <a:gd name="T8" fmla="*/ 585 w 611"/>
                <a:gd name="T9" fmla="*/ 0 h 562"/>
                <a:gd name="T10" fmla="*/ 580 w 611"/>
                <a:gd name="T11" fmla="*/ 1 h 562"/>
                <a:gd name="T12" fmla="*/ 576 w 611"/>
                <a:gd name="T13" fmla="*/ 2 h 562"/>
                <a:gd name="T14" fmla="*/ 572 w 611"/>
                <a:gd name="T15" fmla="*/ 5 h 562"/>
                <a:gd name="T16" fmla="*/ 569 w 611"/>
                <a:gd name="T17" fmla="*/ 8 h 562"/>
                <a:gd name="T18" fmla="*/ 166 w 611"/>
                <a:gd name="T19" fmla="*/ 503 h 562"/>
                <a:gd name="T20" fmla="*/ 41 w 611"/>
                <a:gd name="T21" fmla="*/ 377 h 562"/>
                <a:gd name="T22" fmla="*/ 38 w 611"/>
                <a:gd name="T23" fmla="*/ 374 h 562"/>
                <a:gd name="T24" fmla="*/ 33 w 611"/>
                <a:gd name="T25" fmla="*/ 372 h 562"/>
                <a:gd name="T26" fmla="*/ 29 w 611"/>
                <a:gd name="T27" fmla="*/ 371 h 562"/>
                <a:gd name="T28" fmla="*/ 24 w 611"/>
                <a:gd name="T29" fmla="*/ 371 h 562"/>
                <a:gd name="T30" fmla="*/ 20 w 611"/>
                <a:gd name="T31" fmla="*/ 371 h 562"/>
                <a:gd name="T32" fmla="*/ 16 w 611"/>
                <a:gd name="T33" fmla="*/ 372 h 562"/>
                <a:gd name="T34" fmla="*/ 11 w 611"/>
                <a:gd name="T35" fmla="*/ 374 h 562"/>
                <a:gd name="T36" fmla="*/ 8 w 611"/>
                <a:gd name="T37" fmla="*/ 377 h 562"/>
                <a:gd name="T38" fmla="*/ 4 w 611"/>
                <a:gd name="T39" fmla="*/ 382 h 562"/>
                <a:gd name="T40" fmla="*/ 2 w 611"/>
                <a:gd name="T41" fmla="*/ 386 h 562"/>
                <a:gd name="T42" fmla="*/ 1 w 611"/>
                <a:gd name="T43" fmla="*/ 390 h 562"/>
                <a:gd name="T44" fmla="*/ 0 w 611"/>
                <a:gd name="T45" fmla="*/ 395 h 562"/>
                <a:gd name="T46" fmla="*/ 1 w 611"/>
                <a:gd name="T47" fmla="*/ 399 h 562"/>
                <a:gd name="T48" fmla="*/ 2 w 611"/>
                <a:gd name="T49" fmla="*/ 404 h 562"/>
                <a:gd name="T50" fmla="*/ 4 w 611"/>
                <a:gd name="T51" fmla="*/ 408 h 562"/>
                <a:gd name="T52" fmla="*/ 8 w 611"/>
                <a:gd name="T53" fmla="*/ 412 h 562"/>
                <a:gd name="T54" fmla="*/ 151 w 611"/>
                <a:gd name="T55" fmla="*/ 556 h 562"/>
                <a:gd name="T56" fmla="*/ 155 w 611"/>
                <a:gd name="T57" fmla="*/ 558 h 562"/>
                <a:gd name="T58" fmla="*/ 159 w 611"/>
                <a:gd name="T59" fmla="*/ 560 h 562"/>
                <a:gd name="T60" fmla="*/ 164 w 611"/>
                <a:gd name="T61" fmla="*/ 562 h 562"/>
                <a:gd name="T62" fmla="*/ 168 w 611"/>
                <a:gd name="T63" fmla="*/ 562 h 562"/>
                <a:gd name="T64" fmla="*/ 169 w 611"/>
                <a:gd name="T65" fmla="*/ 562 h 562"/>
                <a:gd name="T66" fmla="*/ 169 w 611"/>
                <a:gd name="T67" fmla="*/ 562 h 562"/>
                <a:gd name="T68" fmla="*/ 175 w 611"/>
                <a:gd name="T69" fmla="*/ 562 h 562"/>
                <a:gd name="T70" fmla="*/ 179 w 611"/>
                <a:gd name="T71" fmla="*/ 559 h 562"/>
                <a:gd name="T72" fmla="*/ 183 w 611"/>
                <a:gd name="T73" fmla="*/ 557 h 562"/>
                <a:gd name="T74" fmla="*/ 187 w 611"/>
                <a:gd name="T75" fmla="*/ 554 h 562"/>
                <a:gd name="T76" fmla="*/ 606 w 611"/>
                <a:gd name="T77" fmla="*/ 38 h 562"/>
                <a:gd name="T78" fmla="*/ 609 w 611"/>
                <a:gd name="T79" fmla="*/ 34 h 562"/>
                <a:gd name="T80" fmla="*/ 611 w 611"/>
                <a:gd name="T81" fmla="*/ 29 h 562"/>
                <a:gd name="T82" fmla="*/ 611 w 611"/>
                <a:gd name="T83" fmla="*/ 25 h 562"/>
                <a:gd name="T84" fmla="*/ 611 w 611"/>
                <a:gd name="T85" fmla="*/ 20 h 562"/>
                <a:gd name="T86" fmla="*/ 611 w 611"/>
                <a:gd name="T87" fmla="*/ 16 h 562"/>
                <a:gd name="T88" fmla="*/ 609 w 611"/>
                <a:gd name="T89" fmla="*/ 12 h 562"/>
                <a:gd name="T90" fmla="*/ 606 w 611"/>
                <a:gd name="T91" fmla="*/ 8 h 562"/>
                <a:gd name="T92" fmla="*/ 602 w 611"/>
                <a:gd name="T93" fmla="*/ 5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1" h="562">
                  <a:moveTo>
                    <a:pt x="602" y="5"/>
                  </a:moveTo>
                  <a:lnTo>
                    <a:pt x="599" y="2"/>
                  </a:lnTo>
                  <a:lnTo>
                    <a:pt x="594" y="1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0" y="1"/>
                  </a:lnTo>
                  <a:lnTo>
                    <a:pt x="576" y="2"/>
                  </a:lnTo>
                  <a:lnTo>
                    <a:pt x="572" y="5"/>
                  </a:lnTo>
                  <a:lnTo>
                    <a:pt x="569" y="8"/>
                  </a:lnTo>
                  <a:lnTo>
                    <a:pt x="166" y="503"/>
                  </a:lnTo>
                  <a:lnTo>
                    <a:pt x="41" y="377"/>
                  </a:lnTo>
                  <a:lnTo>
                    <a:pt x="38" y="374"/>
                  </a:lnTo>
                  <a:lnTo>
                    <a:pt x="33" y="372"/>
                  </a:lnTo>
                  <a:lnTo>
                    <a:pt x="29" y="371"/>
                  </a:lnTo>
                  <a:lnTo>
                    <a:pt x="24" y="371"/>
                  </a:lnTo>
                  <a:lnTo>
                    <a:pt x="20" y="371"/>
                  </a:lnTo>
                  <a:lnTo>
                    <a:pt x="16" y="372"/>
                  </a:lnTo>
                  <a:lnTo>
                    <a:pt x="11" y="374"/>
                  </a:lnTo>
                  <a:lnTo>
                    <a:pt x="8" y="377"/>
                  </a:lnTo>
                  <a:lnTo>
                    <a:pt x="4" y="382"/>
                  </a:lnTo>
                  <a:lnTo>
                    <a:pt x="2" y="386"/>
                  </a:lnTo>
                  <a:lnTo>
                    <a:pt x="1" y="390"/>
                  </a:lnTo>
                  <a:lnTo>
                    <a:pt x="0" y="395"/>
                  </a:lnTo>
                  <a:lnTo>
                    <a:pt x="1" y="399"/>
                  </a:lnTo>
                  <a:lnTo>
                    <a:pt x="2" y="404"/>
                  </a:lnTo>
                  <a:lnTo>
                    <a:pt x="4" y="408"/>
                  </a:lnTo>
                  <a:lnTo>
                    <a:pt x="8" y="412"/>
                  </a:lnTo>
                  <a:lnTo>
                    <a:pt x="151" y="556"/>
                  </a:lnTo>
                  <a:lnTo>
                    <a:pt x="155" y="558"/>
                  </a:lnTo>
                  <a:lnTo>
                    <a:pt x="159" y="560"/>
                  </a:lnTo>
                  <a:lnTo>
                    <a:pt x="164" y="562"/>
                  </a:lnTo>
                  <a:lnTo>
                    <a:pt x="168" y="562"/>
                  </a:lnTo>
                  <a:lnTo>
                    <a:pt x="169" y="562"/>
                  </a:lnTo>
                  <a:lnTo>
                    <a:pt x="169" y="562"/>
                  </a:lnTo>
                  <a:lnTo>
                    <a:pt x="175" y="562"/>
                  </a:lnTo>
                  <a:lnTo>
                    <a:pt x="179" y="559"/>
                  </a:lnTo>
                  <a:lnTo>
                    <a:pt x="183" y="557"/>
                  </a:lnTo>
                  <a:lnTo>
                    <a:pt x="187" y="554"/>
                  </a:lnTo>
                  <a:lnTo>
                    <a:pt x="606" y="38"/>
                  </a:lnTo>
                  <a:lnTo>
                    <a:pt x="609" y="34"/>
                  </a:lnTo>
                  <a:lnTo>
                    <a:pt x="611" y="29"/>
                  </a:lnTo>
                  <a:lnTo>
                    <a:pt x="611" y="25"/>
                  </a:lnTo>
                  <a:lnTo>
                    <a:pt x="611" y="20"/>
                  </a:lnTo>
                  <a:lnTo>
                    <a:pt x="611" y="16"/>
                  </a:lnTo>
                  <a:lnTo>
                    <a:pt x="609" y="12"/>
                  </a:lnTo>
                  <a:lnTo>
                    <a:pt x="606" y="8"/>
                  </a:lnTo>
                  <a:lnTo>
                    <a:pt x="602" y="5"/>
                  </a:lnTo>
                  <a:close/>
                </a:path>
              </a:pathLst>
            </a:custGeom>
            <a:solidFill>
              <a:srgbClr val="0E477F"/>
            </a:solidFill>
            <a:ln w="19050">
              <a:solidFill>
                <a:srgbClr val="0E477F"/>
              </a:solidFill>
            </a:ln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E477F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  <p:sp>
          <p:nvSpPr>
            <p:cNvPr id="33" name="文本框 30">
              <a:extLst>
                <a:ext uri="{FF2B5EF4-FFF2-40B4-BE49-F238E27FC236}">
                  <a16:creationId xmlns:a16="http://schemas.microsoft.com/office/drawing/2014/main" id="{8A5690AA-705A-F32E-D7B4-930EBC458B35}"/>
                </a:ext>
              </a:extLst>
            </p:cNvPr>
            <p:cNvSpPr txBox="1"/>
            <p:nvPr/>
          </p:nvSpPr>
          <p:spPr>
            <a:xfrm>
              <a:off x="4058192" y="5093480"/>
              <a:ext cx="4673578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ViewModel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: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Là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lớp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trung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gian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giữa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Model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và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View,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thực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hiện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xử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lý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logic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ứng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dụng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,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lấy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dữ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liệu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từ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Model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và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cung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cấp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cho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View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để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hiển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thị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. 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sp>
        <p:nvSpPr>
          <p:cNvPr id="37" name="íśḷïḍe">
            <a:extLst>
              <a:ext uri="{FF2B5EF4-FFF2-40B4-BE49-F238E27FC236}">
                <a16:creationId xmlns:a16="http://schemas.microsoft.com/office/drawing/2014/main" id="{C9A6F43D-18CE-DFB9-CE2A-CE4E562F9E08}"/>
              </a:ext>
            </a:extLst>
          </p:cNvPr>
          <p:cNvSpPr/>
          <p:nvPr/>
        </p:nvSpPr>
        <p:spPr bwMode="auto">
          <a:xfrm>
            <a:off x="2138826" y="3394309"/>
            <a:ext cx="354396" cy="354396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8" name="íśḷïḍe">
            <a:extLst>
              <a:ext uri="{FF2B5EF4-FFF2-40B4-BE49-F238E27FC236}">
                <a16:creationId xmlns:a16="http://schemas.microsoft.com/office/drawing/2014/main" id="{1E60DAA2-5F81-B10E-E443-132A3FE5F45E}"/>
              </a:ext>
            </a:extLst>
          </p:cNvPr>
          <p:cNvSpPr/>
          <p:nvPr/>
        </p:nvSpPr>
        <p:spPr bwMode="auto">
          <a:xfrm>
            <a:off x="2138826" y="4314101"/>
            <a:ext cx="354396" cy="354396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0C9F8CF-DB47-003F-6997-300155D798F6}"/>
              </a:ext>
            </a:extLst>
          </p:cNvPr>
          <p:cNvGrpSpPr/>
          <p:nvPr/>
        </p:nvGrpSpPr>
        <p:grpSpPr>
          <a:xfrm>
            <a:off x="3549555" y="4027776"/>
            <a:ext cx="6530426" cy="789960"/>
            <a:chOff x="3493570" y="3370057"/>
            <a:chExt cx="5238200" cy="789960"/>
          </a:xfrm>
        </p:grpSpPr>
        <p:sp>
          <p:nvSpPr>
            <p:cNvPr id="43" name="îS1îḑé">
              <a:extLst>
                <a:ext uri="{FF2B5EF4-FFF2-40B4-BE49-F238E27FC236}">
                  <a16:creationId xmlns:a16="http://schemas.microsoft.com/office/drawing/2014/main" id="{174D5456-3120-E54A-65F3-C702A3CD479E}"/>
                </a:ext>
              </a:extLst>
            </p:cNvPr>
            <p:cNvSpPr/>
            <p:nvPr/>
          </p:nvSpPr>
          <p:spPr>
            <a:xfrm>
              <a:off x="3493570" y="3682085"/>
              <a:ext cx="281160" cy="28095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E477F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wrap="square" lIns="91440" tIns="45720" rIns="91440" bIns="45720">
              <a:normAutofit fontScale="8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477F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  <p:sp>
          <p:nvSpPr>
            <p:cNvPr id="44" name="ïṡḻïdè">
              <a:extLst>
                <a:ext uri="{FF2B5EF4-FFF2-40B4-BE49-F238E27FC236}">
                  <a16:creationId xmlns:a16="http://schemas.microsoft.com/office/drawing/2014/main" id="{DA64661C-2C39-8151-7394-3F9DE56364C6}"/>
                </a:ext>
              </a:extLst>
            </p:cNvPr>
            <p:cNvSpPr/>
            <p:nvPr/>
          </p:nvSpPr>
          <p:spPr bwMode="auto">
            <a:xfrm>
              <a:off x="3525891" y="3609430"/>
              <a:ext cx="339373" cy="312754"/>
            </a:xfrm>
            <a:custGeom>
              <a:avLst/>
              <a:gdLst>
                <a:gd name="T0" fmla="*/ 602 w 611"/>
                <a:gd name="T1" fmla="*/ 5 h 562"/>
                <a:gd name="T2" fmla="*/ 599 w 611"/>
                <a:gd name="T3" fmla="*/ 2 h 562"/>
                <a:gd name="T4" fmla="*/ 594 w 611"/>
                <a:gd name="T5" fmla="*/ 1 h 562"/>
                <a:gd name="T6" fmla="*/ 590 w 611"/>
                <a:gd name="T7" fmla="*/ 0 h 562"/>
                <a:gd name="T8" fmla="*/ 585 w 611"/>
                <a:gd name="T9" fmla="*/ 0 h 562"/>
                <a:gd name="T10" fmla="*/ 580 w 611"/>
                <a:gd name="T11" fmla="*/ 1 h 562"/>
                <a:gd name="T12" fmla="*/ 576 w 611"/>
                <a:gd name="T13" fmla="*/ 2 h 562"/>
                <a:gd name="T14" fmla="*/ 572 w 611"/>
                <a:gd name="T15" fmla="*/ 5 h 562"/>
                <a:gd name="T16" fmla="*/ 569 w 611"/>
                <a:gd name="T17" fmla="*/ 8 h 562"/>
                <a:gd name="T18" fmla="*/ 166 w 611"/>
                <a:gd name="T19" fmla="*/ 503 h 562"/>
                <a:gd name="T20" fmla="*/ 41 w 611"/>
                <a:gd name="T21" fmla="*/ 377 h 562"/>
                <a:gd name="T22" fmla="*/ 38 w 611"/>
                <a:gd name="T23" fmla="*/ 374 h 562"/>
                <a:gd name="T24" fmla="*/ 33 w 611"/>
                <a:gd name="T25" fmla="*/ 372 h 562"/>
                <a:gd name="T26" fmla="*/ 29 w 611"/>
                <a:gd name="T27" fmla="*/ 371 h 562"/>
                <a:gd name="T28" fmla="*/ 24 w 611"/>
                <a:gd name="T29" fmla="*/ 371 h 562"/>
                <a:gd name="T30" fmla="*/ 20 w 611"/>
                <a:gd name="T31" fmla="*/ 371 h 562"/>
                <a:gd name="T32" fmla="*/ 16 w 611"/>
                <a:gd name="T33" fmla="*/ 372 h 562"/>
                <a:gd name="T34" fmla="*/ 11 w 611"/>
                <a:gd name="T35" fmla="*/ 374 h 562"/>
                <a:gd name="T36" fmla="*/ 8 w 611"/>
                <a:gd name="T37" fmla="*/ 377 h 562"/>
                <a:gd name="T38" fmla="*/ 4 w 611"/>
                <a:gd name="T39" fmla="*/ 382 h 562"/>
                <a:gd name="T40" fmla="*/ 2 w 611"/>
                <a:gd name="T41" fmla="*/ 386 h 562"/>
                <a:gd name="T42" fmla="*/ 1 w 611"/>
                <a:gd name="T43" fmla="*/ 390 h 562"/>
                <a:gd name="T44" fmla="*/ 0 w 611"/>
                <a:gd name="T45" fmla="*/ 395 h 562"/>
                <a:gd name="T46" fmla="*/ 1 w 611"/>
                <a:gd name="T47" fmla="*/ 399 h 562"/>
                <a:gd name="T48" fmla="*/ 2 w 611"/>
                <a:gd name="T49" fmla="*/ 404 h 562"/>
                <a:gd name="T50" fmla="*/ 4 w 611"/>
                <a:gd name="T51" fmla="*/ 408 h 562"/>
                <a:gd name="T52" fmla="*/ 8 w 611"/>
                <a:gd name="T53" fmla="*/ 412 h 562"/>
                <a:gd name="T54" fmla="*/ 151 w 611"/>
                <a:gd name="T55" fmla="*/ 556 h 562"/>
                <a:gd name="T56" fmla="*/ 155 w 611"/>
                <a:gd name="T57" fmla="*/ 558 h 562"/>
                <a:gd name="T58" fmla="*/ 159 w 611"/>
                <a:gd name="T59" fmla="*/ 560 h 562"/>
                <a:gd name="T60" fmla="*/ 164 w 611"/>
                <a:gd name="T61" fmla="*/ 562 h 562"/>
                <a:gd name="T62" fmla="*/ 168 w 611"/>
                <a:gd name="T63" fmla="*/ 562 h 562"/>
                <a:gd name="T64" fmla="*/ 169 w 611"/>
                <a:gd name="T65" fmla="*/ 562 h 562"/>
                <a:gd name="T66" fmla="*/ 169 w 611"/>
                <a:gd name="T67" fmla="*/ 562 h 562"/>
                <a:gd name="T68" fmla="*/ 175 w 611"/>
                <a:gd name="T69" fmla="*/ 562 h 562"/>
                <a:gd name="T70" fmla="*/ 179 w 611"/>
                <a:gd name="T71" fmla="*/ 559 h 562"/>
                <a:gd name="T72" fmla="*/ 183 w 611"/>
                <a:gd name="T73" fmla="*/ 557 h 562"/>
                <a:gd name="T74" fmla="*/ 187 w 611"/>
                <a:gd name="T75" fmla="*/ 554 h 562"/>
                <a:gd name="T76" fmla="*/ 606 w 611"/>
                <a:gd name="T77" fmla="*/ 38 h 562"/>
                <a:gd name="T78" fmla="*/ 609 w 611"/>
                <a:gd name="T79" fmla="*/ 34 h 562"/>
                <a:gd name="T80" fmla="*/ 611 w 611"/>
                <a:gd name="T81" fmla="*/ 29 h 562"/>
                <a:gd name="T82" fmla="*/ 611 w 611"/>
                <a:gd name="T83" fmla="*/ 25 h 562"/>
                <a:gd name="T84" fmla="*/ 611 w 611"/>
                <a:gd name="T85" fmla="*/ 20 h 562"/>
                <a:gd name="T86" fmla="*/ 611 w 611"/>
                <a:gd name="T87" fmla="*/ 16 h 562"/>
                <a:gd name="T88" fmla="*/ 609 w 611"/>
                <a:gd name="T89" fmla="*/ 12 h 562"/>
                <a:gd name="T90" fmla="*/ 606 w 611"/>
                <a:gd name="T91" fmla="*/ 8 h 562"/>
                <a:gd name="T92" fmla="*/ 602 w 611"/>
                <a:gd name="T93" fmla="*/ 5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1" h="562">
                  <a:moveTo>
                    <a:pt x="602" y="5"/>
                  </a:moveTo>
                  <a:lnTo>
                    <a:pt x="599" y="2"/>
                  </a:lnTo>
                  <a:lnTo>
                    <a:pt x="594" y="1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0" y="1"/>
                  </a:lnTo>
                  <a:lnTo>
                    <a:pt x="576" y="2"/>
                  </a:lnTo>
                  <a:lnTo>
                    <a:pt x="572" y="5"/>
                  </a:lnTo>
                  <a:lnTo>
                    <a:pt x="569" y="8"/>
                  </a:lnTo>
                  <a:lnTo>
                    <a:pt x="166" y="503"/>
                  </a:lnTo>
                  <a:lnTo>
                    <a:pt x="41" y="377"/>
                  </a:lnTo>
                  <a:lnTo>
                    <a:pt x="38" y="374"/>
                  </a:lnTo>
                  <a:lnTo>
                    <a:pt x="33" y="372"/>
                  </a:lnTo>
                  <a:lnTo>
                    <a:pt x="29" y="371"/>
                  </a:lnTo>
                  <a:lnTo>
                    <a:pt x="24" y="371"/>
                  </a:lnTo>
                  <a:lnTo>
                    <a:pt x="20" y="371"/>
                  </a:lnTo>
                  <a:lnTo>
                    <a:pt x="16" y="372"/>
                  </a:lnTo>
                  <a:lnTo>
                    <a:pt x="11" y="374"/>
                  </a:lnTo>
                  <a:lnTo>
                    <a:pt x="8" y="377"/>
                  </a:lnTo>
                  <a:lnTo>
                    <a:pt x="4" y="382"/>
                  </a:lnTo>
                  <a:lnTo>
                    <a:pt x="2" y="386"/>
                  </a:lnTo>
                  <a:lnTo>
                    <a:pt x="1" y="390"/>
                  </a:lnTo>
                  <a:lnTo>
                    <a:pt x="0" y="395"/>
                  </a:lnTo>
                  <a:lnTo>
                    <a:pt x="1" y="399"/>
                  </a:lnTo>
                  <a:lnTo>
                    <a:pt x="2" y="404"/>
                  </a:lnTo>
                  <a:lnTo>
                    <a:pt x="4" y="408"/>
                  </a:lnTo>
                  <a:lnTo>
                    <a:pt x="8" y="412"/>
                  </a:lnTo>
                  <a:lnTo>
                    <a:pt x="151" y="556"/>
                  </a:lnTo>
                  <a:lnTo>
                    <a:pt x="155" y="558"/>
                  </a:lnTo>
                  <a:lnTo>
                    <a:pt x="159" y="560"/>
                  </a:lnTo>
                  <a:lnTo>
                    <a:pt x="164" y="562"/>
                  </a:lnTo>
                  <a:lnTo>
                    <a:pt x="168" y="562"/>
                  </a:lnTo>
                  <a:lnTo>
                    <a:pt x="169" y="562"/>
                  </a:lnTo>
                  <a:lnTo>
                    <a:pt x="169" y="562"/>
                  </a:lnTo>
                  <a:lnTo>
                    <a:pt x="175" y="562"/>
                  </a:lnTo>
                  <a:lnTo>
                    <a:pt x="179" y="559"/>
                  </a:lnTo>
                  <a:lnTo>
                    <a:pt x="183" y="557"/>
                  </a:lnTo>
                  <a:lnTo>
                    <a:pt x="187" y="554"/>
                  </a:lnTo>
                  <a:lnTo>
                    <a:pt x="606" y="38"/>
                  </a:lnTo>
                  <a:lnTo>
                    <a:pt x="609" y="34"/>
                  </a:lnTo>
                  <a:lnTo>
                    <a:pt x="611" y="29"/>
                  </a:lnTo>
                  <a:lnTo>
                    <a:pt x="611" y="25"/>
                  </a:lnTo>
                  <a:lnTo>
                    <a:pt x="611" y="20"/>
                  </a:lnTo>
                  <a:lnTo>
                    <a:pt x="611" y="16"/>
                  </a:lnTo>
                  <a:lnTo>
                    <a:pt x="609" y="12"/>
                  </a:lnTo>
                  <a:lnTo>
                    <a:pt x="606" y="8"/>
                  </a:lnTo>
                  <a:lnTo>
                    <a:pt x="602" y="5"/>
                  </a:lnTo>
                  <a:close/>
                </a:path>
              </a:pathLst>
            </a:custGeom>
            <a:solidFill>
              <a:srgbClr val="0E477F"/>
            </a:solidFill>
            <a:ln w="19050">
              <a:solidFill>
                <a:srgbClr val="0E477F"/>
              </a:solidFill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477F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  <p:sp>
          <p:nvSpPr>
            <p:cNvPr id="45" name="文本框 25">
              <a:extLst>
                <a:ext uri="{FF2B5EF4-FFF2-40B4-BE49-F238E27FC236}">
                  <a16:creationId xmlns:a16="http://schemas.microsoft.com/office/drawing/2014/main" id="{6CEAE861-68E6-6984-5077-5DAC64A49046}"/>
                </a:ext>
              </a:extLst>
            </p:cNvPr>
            <p:cNvSpPr txBox="1"/>
            <p:nvPr/>
          </p:nvSpPr>
          <p:spPr>
            <a:xfrm>
              <a:off x="4058192" y="3370057"/>
              <a:ext cx="4673578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View: Là phần giao diện người dùng, hiển thị dữ liệu và tương tác với người dùng, được định nghĩa trong lớp View.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sp>
        <p:nvSpPr>
          <p:cNvPr id="46" name="íśḷïḍe">
            <a:extLst>
              <a:ext uri="{FF2B5EF4-FFF2-40B4-BE49-F238E27FC236}">
                <a16:creationId xmlns:a16="http://schemas.microsoft.com/office/drawing/2014/main" id="{0317DE4A-C27A-373F-0C72-42A1308A9552}"/>
              </a:ext>
            </a:extLst>
          </p:cNvPr>
          <p:cNvSpPr/>
          <p:nvPr/>
        </p:nvSpPr>
        <p:spPr bwMode="auto">
          <a:xfrm>
            <a:off x="2138826" y="5162080"/>
            <a:ext cx="354396" cy="354396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0" name="文本框 24">
            <a:extLst>
              <a:ext uri="{FF2B5EF4-FFF2-40B4-BE49-F238E27FC236}">
                <a16:creationId xmlns:a16="http://schemas.microsoft.com/office/drawing/2014/main" id="{6D28887B-438E-A585-9442-55980D73B6C9}"/>
              </a:ext>
            </a:extLst>
          </p:cNvPr>
          <p:cNvSpPr txBox="1"/>
          <p:nvPr/>
        </p:nvSpPr>
        <p:spPr>
          <a:xfrm>
            <a:off x="1780422" y="1450674"/>
            <a:ext cx="8529904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Mô hình MVVM (Model-View-ViewModel) là một mô hình kiến trúc phần mềm được sử dụng trong phát triển ứng dụng desktop và mobile.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51" name="文本框 24">
            <a:extLst>
              <a:ext uri="{FF2B5EF4-FFF2-40B4-BE49-F238E27FC236}">
                <a16:creationId xmlns:a16="http://schemas.microsoft.com/office/drawing/2014/main" id="{B4E0BF55-5D13-677C-8AEF-8139E051ACFD}"/>
              </a:ext>
            </a:extLst>
          </p:cNvPr>
          <p:cNvSpPr txBox="1"/>
          <p:nvPr/>
        </p:nvSpPr>
        <p:spPr>
          <a:xfrm>
            <a:off x="1780422" y="2263615"/>
            <a:ext cx="852990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Các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thành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phần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16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của</a:t>
            </a:r>
            <a:r>
              <a:rPr lang="en-US" altLang="zh-CN" sz="16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MVVM:</a:t>
            </a:r>
            <a:endParaRPr lang="zh-CN" altLang="en-US" sz="16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A43BD5-4033-1DE9-1089-CCB79F35707D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5269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ADB - Android Debug Bridge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73A09-C9B7-B1B2-C279-B1A537763E45}"/>
              </a:ext>
            </a:extLst>
          </p:cNvPr>
          <p:cNvSpPr txBox="1"/>
          <p:nvPr/>
        </p:nvSpPr>
        <p:spPr>
          <a:xfrm>
            <a:off x="1630680" y="1467396"/>
            <a:ext cx="891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ADB (Android Debug Bridge)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là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một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công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cụ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dòng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lệnh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trong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Android SDK (Software Development Kit),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cho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phép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nhà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phát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triển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kết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nối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và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quản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lý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thiết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bị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Android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từ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máy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tính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004B0A-03A9-FBF0-E149-AAE8AC3FCE31}"/>
              </a:ext>
            </a:extLst>
          </p:cNvPr>
          <p:cNvGrpSpPr/>
          <p:nvPr/>
        </p:nvGrpSpPr>
        <p:grpSpPr>
          <a:xfrm>
            <a:off x="1631061" y="2949871"/>
            <a:ext cx="4621414" cy="803545"/>
            <a:chOff x="1630681" y="2319660"/>
            <a:chExt cx="4621414" cy="80354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2057BC5-924D-015F-9250-513DE3850A08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33" name="ïSlíḍê">
                <a:extLst>
                  <a:ext uri="{FF2B5EF4-FFF2-40B4-BE49-F238E27FC236}">
                    <a16:creationId xmlns:a16="http://schemas.microsoft.com/office/drawing/2014/main" id="{7AD2182E-CCBB-76DA-EB97-8D4888ED523B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36" name="îṩľiḑé">
                <a:extLst>
                  <a:ext uri="{FF2B5EF4-FFF2-40B4-BE49-F238E27FC236}">
                    <a16:creationId xmlns:a16="http://schemas.microsoft.com/office/drawing/2014/main" id="{EE1E991D-E941-59BD-CF9D-90F4D335E883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41" name="直接连接符 5">
              <a:extLst>
                <a:ext uri="{FF2B5EF4-FFF2-40B4-BE49-F238E27FC236}">
                  <a16:creationId xmlns:a16="http://schemas.microsoft.com/office/drawing/2014/main" id="{BAD9F044-ABB4-6F8D-5FCC-1878F1529B3B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22">
              <a:extLst>
                <a:ext uri="{FF2B5EF4-FFF2-40B4-BE49-F238E27FC236}">
                  <a16:creationId xmlns:a16="http://schemas.microsoft.com/office/drawing/2014/main" id="{7B74A32C-C762-3712-9C44-3A74A5FCA5C7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Kết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nối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với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thiết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bị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Android qua USB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6A88F05-1AA4-0840-E068-62CE0887CD9C}"/>
              </a:ext>
            </a:extLst>
          </p:cNvPr>
          <p:cNvSpPr txBox="1"/>
          <p:nvPr/>
        </p:nvSpPr>
        <p:spPr>
          <a:xfrm>
            <a:off x="1630680" y="2283374"/>
            <a:ext cx="891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tính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năng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của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ADB: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230FC5B-0C4E-372F-D866-6D78A6C43870}"/>
              </a:ext>
            </a:extLst>
          </p:cNvPr>
          <p:cNvGrpSpPr/>
          <p:nvPr/>
        </p:nvGrpSpPr>
        <p:grpSpPr>
          <a:xfrm>
            <a:off x="1631061" y="4158284"/>
            <a:ext cx="4621414" cy="803545"/>
            <a:chOff x="1630681" y="2319660"/>
            <a:chExt cx="4621414" cy="80354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5A6F54-22B9-D298-49BD-4E6CA9559154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56" name="ïSlíḍê">
                <a:extLst>
                  <a:ext uri="{FF2B5EF4-FFF2-40B4-BE49-F238E27FC236}">
                    <a16:creationId xmlns:a16="http://schemas.microsoft.com/office/drawing/2014/main" id="{B4779A80-9CFA-33E3-281C-6998B36A2710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57" name="îṩľiḑé">
                <a:extLst>
                  <a:ext uri="{FF2B5EF4-FFF2-40B4-BE49-F238E27FC236}">
                    <a16:creationId xmlns:a16="http://schemas.microsoft.com/office/drawing/2014/main" id="{AA0BB32C-343D-7A7C-EBD2-493A7524EA56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54" name="直接连接符 5">
              <a:extLst>
                <a:ext uri="{FF2B5EF4-FFF2-40B4-BE49-F238E27FC236}">
                  <a16:creationId xmlns:a16="http://schemas.microsoft.com/office/drawing/2014/main" id="{9D61CA39-FF0D-4E52-4935-E2A7379BA113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22">
              <a:extLst>
                <a:ext uri="{FF2B5EF4-FFF2-40B4-BE49-F238E27FC236}">
                  <a16:creationId xmlns:a16="http://schemas.microsoft.com/office/drawing/2014/main" id="{9E329319-6FE9-3F86-ED59-11D3127F4DC5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Điều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khiển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thiết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bị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Android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từ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máy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tính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bằng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lệnh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dòng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lệnh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ADB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2566FE-2822-27CF-FC06-95E1177EEF75}"/>
              </a:ext>
            </a:extLst>
          </p:cNvPr>
          <p:cNvGrpSpPr/>
          <p:nvPr/>
        </p:nvGrpSpPr>
        <p:grpSpPr>
          <a:xfrm>
            <a:off x="1631061" y="5366697"/>
            <a:ext cx="4621414" cy="803545"/>
            <a:chOff x="1630681" y="2319660"/>
            <a:chExt cx="4621414" cy="8035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8ECBD55-CCF1-F101-5703-1D28DC7FBB74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62" name="ïSlíḍê">
                <a:extLst>
                  <a:ext uri="{FF2B5EF4-FFF2-40B4-BE49-F238E27FC236}">
                    <a16:creationId xmlns:a16="http://schemas.microsoft.com/office/drawing/2014/main" id="{FF562574-6FCA-ECE7-F541-F97F10C3CDF1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63" name="îṩľiḑé">
                <a:extLst>
                  <a:ext uri="{FF2B5EF4-FFF2-40B4-BE49-F238E27FC236}">
                    <a16:creationId xmlns:a16="http://schemas.microsoft.com/office/drawing/2014/main" id="{3F27F75F-9F99-952C-F98B-9AE115468A3B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60" name="直接连接符 5">
              <a:extLst>
                <a:ext uri="{FF2B5EF4-FFF2-40B4-BE49-F238E27FC236}">
                  <a16:creationId xmlns:a16="http://schemas.microsoft.com/office/drawing/2014/main" id="{998EE5DF-16A0-7BFC-372A-1ED18C8A90B6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22">
              <a:extLst>
                <a:ext uri="{FF2B5EF4-FFF2-40B4-BE49-F238E27FC236}">
                  <a16:creationId xmlns:a16="http://schemas.microsoft.com/office/drawing/2014/main" id="{2D510242-A811-0AB8-DBBD-069BC9C4E841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Thực hiện các hoạt động liên quan đến debugging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4ED235-2925-9609-3B3D-B69DDBBBFCAB}"/>
              </a:ext>
            </a:extLst>
          </p:cNvPr>
          <p:cNvGrpSpPr/>
          <p:nvPr/>
        </p:nvGrpSpPr>
        <p:grpSpPr>
          <a:xfrm>
            <a:off x="6613863" y="2945494"/>
            <a:ext cx="4621414" cy="803545"/>
            <a:chOff x="1630681" y="2319660"/>
            <a:chExt cx="4621414" cy="8035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C0BF236-5CBF-1F0E-7FCA-A8F4C81A37C7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68" name="ïSlíḍê">
                <a:extLst>
                  <a:ext uri="{FF2B5EF4-FFF2-40B4-BE49-F238E27FC236}">
                    <a16:creationId xmlns:a16="http://schemas.microsoft.com/office/drawing/2014/main" id="{43DB61B8-4920-C2D0-14AB-30582A37C973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69" name="îṩľiḑé">
                <a:extLst>
                  <a:ext uri="{FF2B5EF4-FFF2-40B4-BE49-F238E27FC236}">
                    <a16:creationId xmlns:a16="http://schemas.microsoft.com/office/drawing/2014/main" id="{844CFA19-4EB5-21DD-399F-8C4636807244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66" name="直接连接符 5">
              <a:extLst>
                <a:ext uri="{FF2B5EF4-FFF2-40B4-BE49-F238E27FC236}">
                  <a16:creationId xmlns:a16="http://schemas.microsoft.com/office/drawing/2014/main" id="{E067E634-8A25-4256-01F1-FA28B23E410C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22">
              <a:extLst>
                <a:ext uri="{FF2B5EF4-FFF2-40B4-BE49-F238E27FC236}">
                  <a16:creationId xmlns:a16="http://schemas.microsoft.com/office/drawing/2014/main" id="{7A3A741E-F374-DE0D-5D3D-B996353A25B9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Root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thiết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bị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Android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để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có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quyền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truy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cập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đầy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đủ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vào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hệ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thống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95BAC4A-4DF0-3D47-D69A-D1214774571B}"/>
              </a:ext>
            </a:extLst>
          </p:cNvPr>
          <p:cNvGrpSpPr/>
          <p:nvPr/>
        </p:nvGrpSpPr>
        <p:grpSpPr>
          <a:xfrm>
            <a:off x="6613863" y="4153907"/>
            <a:ext cx="4621414" cy="803545"/>
            <a:chOff x="1630681" y="2319660"/>
            <a:chExt cx="4621414" cy="80354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F6951A6-97CE-8174-A565-8DF5745520FA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74" name="ïSlíḍê">
                <a:extLst>
                  <a:ext uri="{FF2B5EF4-FFF2-40B4-BE49-F238E27FC236}">
                    <a16:creationId xmlns:a16="http://schemas.microsoft.com/office/drawing/2014/main" id="{33A2E0CB-C9AF-9E60-4D90-7F69342A7913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75" name="îṩľiḑé">
                <a:extLst>
                  <a:ext uri="{FF2B5EF4-FFF2-40B4-BE49-F238E27FC236}">
                    <a16:creationId xmlns:a16="http://schemas.microsoft.com/office/drawing/2014/main" id="{874B2421-B2D3-87FD-A6C1-7176D0BF715D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72" name="直接连接符 5">
              <a:extLst>
                <a:ext uri="{FF2B5EF4-FFF2-40B4-BE49-F238E27FC236}">
                  <a16:creationId xmlns:a16="http://schemas.microsoft.com/office/drawing/2014/main" id="{15675CCF-BE73-F7CD-4E69-A6120368A64F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22">
              <a:extLst>
                <a:ext uri="{FF2B5EF4-FFF2-40B4-BE49-F238E27FC236}">
                  <a16:creationId xmlns:a16="http://schemas.microsoft.com/office/drawing/2014/main" id="{67171021-5D82-4D2C-DB01-D41BD925AF89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Cài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đặt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ứng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dụng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và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các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file APK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từ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máy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tính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vào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thiết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bị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Android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FF6E0B-2C25-5E8A-4616-A5B1DFD8118A}"/>
              </a:ext>
            </a:extLst>
          </p:cNvPr>
          <p:cNvGrpSpPr/>
          <p:nvPr/>
        </p:nvGrpSpPr>
        <p:grpSpPr>
          <a:xfrm>
            <a:off x="6613863" y="5362320"/>
            <a:ext cx="4621414" cy="803545"/>
            <a:chOff x="1630681" y="2319660"/>
            <a:chExt cx="4621414" cy="80354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D9106E0-4120-813E-6EE7-BA27E962AABB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80" name="ïSlíḍê">
                <a:extLst>
                  <a:ext uri="{FF2B5EF4-FFF2-40B4-BE49-F238E27FC236}">
                    <a16:creationId xmlns:a16="http://schemas.microsoft.com/office/drawing/2014/main" id="{E119F1CD-2666-F764-DEC8-501E9F148F4D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81" name="îṩľiḑé">
                <a:extLst>
                  <a:ext uri="{FF2B5EF4-FFF2-40B4-BE49-F238E27FC236}">
                    <a16:creationId xmlns:a16="http://schemas.microsoft.com/office/drawing/2014/main" id="{332F2AE4-1181-EDDB-DF72-783C1586EEC8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78" name="直接连接符 5">
              <a:extLst>
                <a:ext uri="{FF2B5EF4-FFF2-40B4-BE49-F238E27FC236}">
                  <a16:creationId xmlns:a16="http://schemas.microsoft.com/office/drawing/2014/main" id="{9BD3AB1C-D869-4E51-4293-CECA61F6C852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22">
              <a:extLst>
                <a:ext uri="{FF2B5EF4-FFF2-40B4-BE49-F238E27FC236}">
                  <a16:creationId xmlns:a16="http://schemas.microsoft.com/office/drawing/2014/main" id="{97429AF2-4AD4-A56C-E04D-0B9249193DE5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Lấy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thông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tin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về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thông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số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kỹ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thuật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của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thiết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bị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F9E486E-40F7-5D40-35BB-50351179FC0F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8357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ADB - Android Debug Bridge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004B0A-03A9-FBF0-E149-AAE8AC3FCE31}"/>
              </a:ext>
            </a:extLst>
          </p:cNvPr>
          <p:cNvGrpSpPr/>
          <p:nvPr/>
        </p:nvGrpSpPr>
        <p:grpSpPr>
          <a:xfrm>
            <a:off x="1260670" y="3744659"/>
            <a:ext cx="5302173" cy="803545"/>
            <a:chOff x="1630681" y="2319660"/>
            <a:chExt cx="5302173" cy="80354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2057BC5-924D-015F-9250-513DE3850A08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33" name="ïSlíḍê">
                <a:extLst>
                  <a:ext uri="{FF2B5EF4-FFF2-40B4-BE49-F238E27FC236}">
                    <a16:creationId xmlns:a16="http://schemas.microsoft.com/office/drawing/2014/main" id="{7AD2182E-CCBB-76DA-EB97-8D4888ED523B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36" name="îṩľiḑé">
                <a:extLst>
                  <a:ext uri="{FF2B5EF4-FFF2-40B4-BE49-F238E27FC236}">
                    <a16:creationId xmlns:a16="http://schemas.microsoft.com/office/drawing/2014/main" id="{EE1E991D-E941-59BD-CF9D-90F4D335E883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41" name="直接连接符 5">
              <a:extLst>
                <a:ext uri="{FF2B5EF4-FFF2-40B4-BE49-F238E27FC236}">
                  <a16:creationId xmlns:a16="http://schemas.microsoft.com/office/drawing/2014/main" id="{BAD9F044-ABB4-6F8D-5FCC-1878F1529B3B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22">
              <a:extLst>
                <a:ext uri="{FF2B5EF4-FFF2-40B4-BE49-F238E27FC236}">
                  <a16:creationId xmlns:a16="http://schemas.microsoft.com/office/drawing/2014/main" id="{7B74A32C-C762-3712-9C44-3A74A5FCA5C7}"/>
                </a:ext>
              </a:extLst>
            </p:cNvPr>
            <p:cNvSpPr txBox="1"/>
            <p:nvPr/>
          </p:nvSpPr>
          <p:spPr>
            <a:xfrm>
              <a:off x="2512343" y="2319660"/>
              <a:ext cx="4420511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Adb shell uiautomator dump /sdcard/view.xml: xuất màn hình điện thoại ra file xml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trên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điện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thoại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6A88F05-1AA4-0840-E068-62CE0887CD9C}"/>
              </a:ext>
            </a:extLst>
          </p:cNvPr>
          <p:cNvSpPr txBox="1"/>
          <p:nvPr/>
        </p:nvSpPr>
        <p:spPr>
          <a:xfrm>
            <a:off x="1517796" y="1436266"/>
            <a:ext cx="891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lệnh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chính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được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thực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hiện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trong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dự</a:t>
            </a:r>
            <a:r>
              <a:rPr lang="en-US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án</a:t>
            </a:r>
            <a:endParaRPr lang="en-US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230FC5B-0C4E-372F-D866-6D78A6C43870}"/>
              </a:ext>
            </a:extLst>
          </p:cNvPr>
          <p:cNvGrpSpPr/>
          <p:nvPr/>
        </p:nvGrpSpPr>
        <p:grpSpPr>
          <a:xfrm>
            <a:off x="1260670" y="5319495"/>
            <a:ext cx="5186429" cy="803545"/>
            <a:chOff x="1630681" y="2319660"/>
            <a:chExt cx="5186429" cy="80354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5A6F54-22B9-D298-49BD-4E6CA9559154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56" name="ïSlíḍê">
                <a:extLst>
                  <a:ext uri="{FF2B5EF4-FFF2-40B4-BE49-F238E27FC236}">
                    <a16:creationId xmlns:a16="http://schemas.microsoft.com/office/drawing/2014/main" id="{B4779A80-9CFA-33E3-281C-6998B36A2710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57" name="îṩľiḑé">
                <a:extLst>
                  <a:ext uri="{FF2B5EF4-FFF2-40B4-BE49-F238E27FC236}">
                    <a16:creationId xmlns:a16="http://schemas.microsoft.com/office/drawing/2014/main" id="{AA0BB32C-343D-7A7C-EBD2-493A7524EA56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54" name="直接连接符 5">
              <a:extLst>
                <a:ext uri="{FF2B5EF4-FFF2-40B4-BE49-F238E27FC236}">
                  <a16:creationId xmlns:a16="http://schemas.microsoft.com/office/drawing/2014/main" id="{9D61CA39-FF0D-4E52-4935-E2A7379BA113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22">
              <a:extLst>
                <a:ext uri="{FF2B5EF4-FFF2-40B4-BE49-F238E27FC236}">
                  <a16:creationId xmlns:a16="http://schemas.microsoft.com/office/drawing/2014/main" id="{9E329319-6FE9-3F86-ED59-11D3127F4DC5}"/>
                </a:ext>
              </a:extLst>
            </p:cNvPr>
            <p:cNvSpPr txBox="1"/>
            <p:nvPr/>
          </p:nvSpPr>
          <p:spPr>
            <a:xfrm>
              <a:off x="2512343" y="2319660"/>
              <a:ext cx="4304767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Adb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pull /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sdcard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/view.xml D:\AndroidPhoneFarm: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lấy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file view.xml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từ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điện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thoại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ra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máy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tính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2566FE-2822-27CF-FC06-95E1177EEF75}"/>
              </a:ext>
            </a:extLst>
          </p:cNvPr>
          <p:cNvGrpSpPr/>
          <p:nvPr/>
        </p:nvGrpSpPr>
        <p:grpSpPr>
          <a:xfrm>
            <a:off x="6833783" y="5319495"/>
            <a:ext cx="4621414" cy="803545"/>
            <a:chOff x="1630681" y="2319660"/>
            <a:chExt cx="4621414" cy="8035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8ECBD55-CCF1-F101-5703-1D28DC7FBB74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62" name="ïSlíḍê">
                <a:extLst>
                  <a:ext uri="{FF2B5EF4-FFF2-40B4-BE49-F238E27FC236}">
                    <a16:creationId xmlns:a16="http://schemas.microsoft.com/office/drawing/2014/main" id="{FF562574-6FCA-ECE7-F541-F97F10C3CDF1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63" name="îṩľiḑé">
                <a:extLst>
                  <a:ext uri="{FF2B5EF4-FFF2-40B4-BE49-F238E27FC236}">
                    <a16:creationId xmlns:a16="http://schemas.microsoft.com/office/drawing/2014/main" id="{3F27F75F-9F99-952C-F98B-9AE115468A3B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60" name="直接连接符 5">
              <a:extLst>
                <a:ext uri="{FF2B5EF4-FFF2-40B4-BE49-F238E27FC236}">
                  <a16:creationId xmlns:a16="http://schemas.microsoft.com/office/drawing/2014/main" id="{998EE5DF-16A0-7BFC-372A-1ED18C8A90B6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22">
              <a:extLst>
                <a:ext uri="{FF2B5EF4-FFF2-40B4-BE49-F238E27FC236}">
                  <a16:creationId xmlns:a16="http://schemas.microsoft.com/office/drawing/2014/main" id="{2D510242-A811-0AB8-DBBD-069BC9C4E841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adb shell input tap &lt;x y&gt;: Click vào vị trí có tọa độ x, y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4ED235-2925-9609-3B3D-B69DDBBBFCAB}"/>
              </a:ext>
            </a:extLst>
          </p:cNvPr>
          <p:cNvGrpSpPr/>
          <p:nvPr/>
        </p:nvGrpSpPr>
        <p:grpSpPr>
          <a:xfrm>
            <a:off x="6833783" y="3744659"/>
            <a:ext cx="5111289" cy="803545"/>
            <a:chOff x="1630681" y="2319660"/>
            <a:chExt cx="5111289" cy="8035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C0BF236-5CBF-1F0E-7FCA-A8F4C81A37C7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68" name="ïSlíḍê">
                <a:extLst>
                  <a:ext uri="{FF2B5EF4-FFF2-40B4-BE49-F238E27FC236}">
                    <a16:creationId xmlns:a16="http://schemas.microsoft.com/office/drawing/2014/main" id="{43DB61B8-4920-C2D0-14AB-30582A37C973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69" name="îṩľiḑé">
                <a:extLst>
                  <a:ext uri="{FF2B5EF4-FFF2-40B4-BE49-F238E27FC236}">
                    <a16:creationId xmlns:a16="http://schemas.microsoft.com/office/drawing/2014/main" id="{844CFA19-4EB5-21DD-399F-8C4636807244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66" name="直接连接符 5">
              <a:extLst>
                <a:ext uri="{FF2B5EF4-FFF2-40B4-BE49-F238E27FC236}">
                  <a16:creationId xmlns:a16="http://schemas.microsoft.com/office/drawing/2014/main" id="{E067E634-8A25-4256-01F1-FA28B23E410C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22">
              <a:extLst>
                <a:ext uri="{FF2B5EF4-FFF2-40B4-BE49-F238E27FC236}">
                  <a16:creationId xmlns:a16="http://schemas.microsoft.com/office/drawing/2014/main" id="{7A3A741E-F374-DE0D-5D3D-B996353A25B9}"/>
                </a:ext>
              </a:extLst>
            </p:cNvPr>
            <p:cNvSpPr txBox="1"/>
            <p:nvPr/>
          </p:nvSpPr>
          <p:spPr>
            <a:xfrm>
              <a:off x="2512343" y="2319660"/>
              <a:ext cx="4229627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adb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shell am start -a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android.intent.action.VIEW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&lt;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url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&gt;: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mở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một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url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trên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thiết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bị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2670E-904B-B9AE-0C54-C53861C48B44}"/>
              </a:ext>
            </a:extLst>
          </p:cNvPr>
          <p:cNvGrpSpPr/>
          <p:nvPr/>
        </p:nvGrpSpPr>
        <p:grpSpPr>
          <a:xfrm>
            <a:off x="1260670" y="2243834"/>
            <a:ext cx="5302172" cy="803545"/>
            <a:chOff x="1630681" y="2319660"/>
            <a:chExt cx="5302172" cy="8035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08CC4C-7541-AC10-CE1F-E7A0C8A48C42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6" name="ïSlíḍê">
                <a:extLst>
                  <a:ext uri="{FF2B5EF4-FFF2-40B4-BE49-F238E27FC236}">
                    <a16:creationId xmlns:a16="http://schemas.microsoft.com/office/drawing/2014/main" id="{E630E6FB-F3C9-0647-EAC6-2FCDE69C8A64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8" name="îṩľiḑé">
                <a:extLst>
                  <a:ext uri="{FF2B5EF4-FFF2-40B4-BE49-F238E27FC236}">
                    <a16:creationId xmlns:a16="http://schemas.microsoft.com/office/drawing/2014/main" id="{617E55EE-D5E6-1F3B-C96A-589A53B0EA70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4" name="直接连接符 5">
              <a:extLst>
                <a:ext uri="{FF2B5EF4-FFF2-40B4-BE49-F238E27FC236}">
                  <a16:creationId xmlns:a16="http://schemas.microsoft.com/office/drawing/2014/main" id="{7E61C24E-980B-C46D-DB5C-FB2DBC8B0FA7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22">
              <a:extLst>
                <a:ext uri="{FF2B5EF4-FFF2-40B4-BE49-F238E27FC236}">
                  <a16:creationId xmlns:a16="http://schemas.microsoft.com/office/drawing/2014/main" id="{05CD7624-0CC3-78DC-CAC2-39D91B140FA0}"/>
                </a:ext>
              </a:extLst>
            </p:cNvPr>
            <p:cNvSpPr txBox="1"/>
            <p:nvPr/>
          </p:nvSpPr>
          <p:spPr>
            <a:xfrm>
              <a:off x="2512343" y="2319660"/>
              <a:ext cx="4420510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adb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shell am start -a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android.settings.SETTINGS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: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mở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chức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năng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cài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đặt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trên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điện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thoại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A4E572-DBB4-8600-8B5F-D7DAE860C093}"/>
              </a:ext>
            </a:extLst>
          </p:cNvPr>
          <p:cNvGrpSpPr/>
          <p:nvPr/>
        </p:nvGrpSpPr>
        <p:grpSpPr>
          <a:xfrm>
            <a:off x="6833783" y="2243834"/>
            <a:ext cx="4621414" cy="803545"/>
            <a:chOff x="1630681" y="2319660"/>
            <a:chExt cx="4621414" cy="803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9E356B-046E-9082-7A22-6EE8789DA0EE}"/>
                </a:ext>
              </a:extLst>
            </p:cNvPr>
            <p:cNvGrpSpPr/>
            <p:nvPr/>
          </p:nvGrpSpPr>
          <p:grpSpPr>
            <a:xfrm>
              <a:off x="1630681" y="2352452"/>
              <a:ext cx="644626" cy="646331"/>
              <a:chOff x="1630681" y="2352452"/>
              <a:chExt cx="644626" cy="646331"/>
            </a:xfrm>
          </p:grpSpPr>
          <p:sp>
            <p:nvSpPr>
              <p:cNvPr id="13" name="ïSlíḍê">
                <a:extLst>
                  <a:ext uri="{FF2B5EF4-FFF2-40B4-BE49-F238E27FC236}">
                    <a16:creationId xmlns:a16="http://schemas.microsoft.com/office/drawing/2014/main" id="{246AFFBD-B12C-9C1A-F274-81570FE75E2A}"/>
                  </a:ext>
                </a:extLst>
              </p:cNvPr>
              <p:cNvSpPr/>
              <p:nvPr/>
            </p:nvSpPr>
            <p:spPr bwMode="auto">
              <a:xfrm>
                <a:off x="1630681" y="2352452"/>
                <a:ext cx="644626" cy="646331"/>
              </a:xfrm>
              <a:prstGeom prst="ellipse">
                <a:avLst/>
              </a:prstGeom>
              <a:solidFill>
                <a:srgbClr val="0E477F"/>
              </a:solidFill>
              <a:ln>
                <a:noFill/>
              </a:ln>
              <a:effectLst>
                <a:outerShdw blurRad="279400" dist="38100" dir="2700000" sx="101000" sy="101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îṩľiḑé">
                <a:extLst>
                  <a:ext uri="{FF2B5EF4-FFF2-40B4-BE49-F238E27FC236}">
                    <a16:creationId xmlns:a16="http://schemas.microsoft.com/office/drawing/2014/main" id="{B390B43A-4753-DB72-22CF-A21C71129FAF}"/>
                  </a:ext>
                </a:extLst>
              </p:cNvPr>
              <p:cNvSpPr/>
              <p:nvPr/>
            </p:nvSpPr>
            <p:spPr bwMode="auto">
              <a:xfrm>
                <a:off x="1787987" y="2522099"/>
                <a:ext cx="330014" cy="307037"/>
              </a:xfrm>
              <a:custGeom>
                <a:avLst/>
                <a:gdLst>
                  <a:gd name="connsiteX0" fmla="*/ 362096 w 576922"/>
                  <a:gd name="connsiteY0" fmla="*/ 472751 h 536754"/>
                  <a:gd name="connsiteX1" fmla="*/ 376350 w 576922"/>
                  <a:gd name="connsiteY1" fmla="*/ 536754 h 536754"/>
                  <a:gd name="connsiteX2" fmla="*/ 362096 w 576922"/>
                  <a:gd name="connsiteY2" fmla="*/ 536754 h 536754"/>
                  <a:gd name="connsiteX3" fmla="*/ 214826 w 576922"/>
                  <a:gd name="connsiteY3" fmla="*/ 472751 h 536754"/>
                  <a:gd name="connsiteX4" fmla="*/ 214826 w 576922"/>
                  <a:gd name="connsiteY4" fmla="*/ 536754 h 536754"/>
                  <a:gd name="connsiteX5" fmla="*/ 200572 w 576922"/>
                  <a:gd name="connsiteY5" fmla="*/ 536754 h 536754"/>
                  <a:gd name="connsiteX6" fmla="*/ 288461 w 576922"/>
                  <a:gd name="connsiteY6" fmla="*/ 200761 h 536754"/>
                  <a:gd name="connsiteX7" fmla="*/ 221958 w 576922"/>
                  <a:gd name="connsiteY7" fmla="*/ 267171 h 536754"/>
                  <a:gd name="connsiteX8" fmla="*/ 288461 w 576922"/>
                  <a:gd name="connsiteY8" fmla="*/ 346317 h 536754"/>
                  <a:gd name="connsiteX9" fmla="*/ 354963 w 576922"/>
                  <a:gd name="connsiteY9" fmla="*/ 267171 h 536754"/>
                  <a:gd name="connsiteX10" fmla="*/ 288461 w 576922"/>
                  <a:gd name="connsiteY10" fmla="*/ 200761 h 536754"/>
                  <a:gd name="connsiteX11" fmla="*/ 279958 w 576922"/>
                  <a:gd name="connsiteY11" fmla="*/ 97355 h 536754"/>
                  <a:gd name="connsiteX12" fmla="*/ 296963 w 576922"/>
                  <a:gd name="connsiteY12" fmla="*/ 97355 h 536754"/>
                  <a:gd name="connsiteX13" fmla="*/ 494649 w 576922"/>
                  <a:gd name="connsiteY13" fmla="*/ 267626 h 536754"/>
                  <a:gd name="connsiteX14" fmla="*/ 499204 w 576922"/>
                  <a:gd name="connsiteY14" fmla="*/ 277481 h 536754"/>
                  <a:gd name="connsiteX15" fmla="*/ 499204 w 576922"/>
                  <a:gd name="connsiteY15" fmla="*/ 523715 h 536754"/>
                  <a:gd name="connsiteX16" fmla="*/ 486147 w 576922"/>
                  <a:gd name="connsiteY16" fmla="*/ 536754 h 536754"/>
                  <a:gd name="connsiteX17" fmla="*/ 430272 w 576922"/>
                  <a:gd name="connsiteY17" fmla="*/ 536754 h 536754"/>
                  <a:gd name="connsiteX18" fmla="*/ 398084 w 576922"/>
                  <a:gd name="connsiteY18" fmla="*/ 393017 h 536754"/>
                  <a:gd name="connsiteX19" fmla="*/ 385634 w 576922"/>
                  <a:gd name="connsiteY19" fmla="*/ 376035 h 536754"/>
                  <a:gd name="connsiteX20" fmla="*/ 298482 w 576922"/>
                  <a:gd name="connsiteY20" fmla="*/ 352231 h 536754"/>
                  <a:gd name="connsiteX21" fmla="*/ 291953 w 576922"/>
                  <a:gd name="connsiteY21" fmla="*/ 365270 h 536754"/>
                  <a:gd name="connsiteX22" fmla="*/ 291801 w 576922"/>
                  <a:gd name="connsiteY22" fmla="*/ 365270 h 536754"/>
                  <a:gd name="connsiteX23" fmla="*/ 309565 w 576922"/>
                  <a:gd name="connsiteY23" fmla="*/ 502943 h 536754"/>
                  <a:gd name="connsiteX24" fmla="*/ 290131 w 576922"/>
                  <a:gd name="connsiteY24" fmla="*/ 536754 h 536754"/>
                  <a:gd name="connsiteX25" fmla="*/ 286791 w 576922"/>
                  <a:gd name="connsiteY25" fmla="*/ 536754 h 536754"/>
                  <a:gd name="connsiteX26" fmla="*/ 267356 w 576922"/>
                  <a:gd name="connsiteY26" fmla="*/ 502943 h 536754"/>
                  <a:gd name="connsiteX27" fmla="*/ 285120 w 576922"/>
                  <a:gd name="connsiteY27" fmla="*/ 365270 h 536754"/>
                  <a:gd name="connsiteX28" fmla="*/ 284969 w 576922"/>
                  <a:gd name="connsiteY28" fmla="*/ 365270 h 536754"/>
                  <a:gd name="connsiteX29" fmla="*/ 278440 w 576922"/>
                  <a:gd name="connsiteY29" fmla="*/ 352231 h 536754"/>
                  <a:gd name="connsiteX30" fmla="*/ 191288 w 576922"/>
                  <a:gd name="connsiteY30" fmla="*/ 376035 h 536754"/>
                  <a:gd name="connsiteX31" fmla="*/ 178838 w 576922"/>
                  <a:gd name="connsiteY31" fmla="*/ 393017 h 536754"/>
                  <a:gd name="connsiteX32" fmla="*/ 146649 w 576922"/>
                  <a:gd name="connsiteY32" fmla="*/ 536754 h 536754"/>
                  <a:gd name="connsiteX33" fmla="*/ 90775 w 576922"/>
                  <a:gd name="connsiteY33" fmla="*/ 536754 h 536754"/>
                  <a:gd name="connsiteX34" fmla="*/ 77717 w 576922"/>
                  <a:gd name="connsiteY34" fmla="*/ 523715 h 536754"/>
                  <a:gd name="connsiteX35" fmla="*/ 77717 w 576922"/>
                  <a:gd name="connsiteY35" fmla="*/ 277481 h 536754"/>
                  <a:gd name="connsiteX36" fmla="*/ 82272 w 576922"/>
                  <a:gd name="connsiteY36" fmla="*/ 267626 h 536754"/>
                  <a:gd name="connsiteX37" fmla="*/ 288461 w 576922"/>
                  <a:gd name="connsiteY37" fmla="*/ 0 h 536754"/>
                  <a:gd name="connsiteX38" fmla="*/ 305620 w 576922"/>
                  <a:gd name="connsiteY38" fmla="*/ 6254 h 536754"/>
                  <a:gd name="connsiteX39" fmla="*/ 567855 w 576922"/>
                  <a:gd name="connsiteY39" fmla="*/ 231550 h 536754"/>
                  <a:gd name="connsiteX40" fmla="*/ 570588 w 576922"/>
                  <a:gd name="connsiteY40" fmla="*/ 268392 h 536754"/>
                  <a:gd name="connsiteX41" fmla="*/ 550696 w 576922"/>
                  <a:gd name="connsiteY41" fmla="*/ 277488 h 536754"/>
                  <a:gd name="connsiteX42" fmla="*/ 533690 w 576922"/>
                  <a:gd name="connsiteY42" fmla="*/ 271272 h 536754"/>
                  <a:gd name="connsiteX43" fmla="*/ 288461 w 576922"/>
                  <a:gd name="connsiteY43" fmla="*/ 60683 h 536754"/>
                  <a:gd name="connsiteX44" fmla="*/ 43232 w 576922"/>
                  <a:gd name="connsiteY44" fmla="*/ 271272 h 536754"/>
                  <a:gd name="connsiteX45" fmla="*/ 6334 w 576922"/>
                  <a:gd name="connsiteY45" fmla="*/ 268392 h 536754"/>
                  <a:gd name="connsiteX46" fmla="*/ 9067 w 576922"/>
                  <a:gd name="connsiteY46" fmla="*/ 231550 h 536754"/>
                  <a:gd name="connsiteX47" fmla="*/ 271303 w 576922"/>
                  <a:gd name="connsiteY47" fmla="*/ 6254 h 536754"/>
                  <a:gd name="connsiteX48" fmla="*/ 288461 w 576922"/>
                  <a:gd name="connsiteY48" fmla="*/ 0 h 536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576922" h="536754">
                    <a:moveTo>
                      <a:pt x="362096" y="472751"/>
                    </a:moveTo>
                    <a:lnTo>
                      <a:pt x="376350" y="536754"/>
                    </a:lnTo>
                    <a:lnTo>
                      <a:pt x="362096" y="536754"/>
                    </a:lnTo>
                    <a:close/>
                    <a:moveTo>
                      <a:pt x="214826" y="472751"/>
                    </a:moveTo>
                    <a:lnTo>
                      <a:pt x="214826" y="536754"/>
                    </a:lnTo>
                    <a:lnTo>
                      <a:pt x="200572" y="536754"/>
                    </a:lnTo>
                    <a:close/>
                    <a:moveTo>
                      <a:pt x="288461" y="200761"/>
                    </a:moveTo>
                    <a:cubicBezTo>
                      <a:pt x="251717" y="200761"/>
                      <a:pt x="221958" y="230478"/>
                      <a:pt x="221958" y="267171"/>
                    </a:cubicBezTo>
                    <a:cubicBezTo>
                      <a:pt x="221958" y="303712"/>
                      <a:pt x="251717" y="346317"/>
                      <a:pt x="288461" y="346317"/>
                    </a:cubicBezTo>
                    <a:cubicBezTo>
                      <a:pt x="325204" y="346317"/>
                      <a:pt x="354963" y="303712"/>
                      <a:pt x="354963" y="267171"/>
                    </a:cubicBezTo>
                    <a:cubicBezTo>
                      <a:pt x="354963" y="230478"/>
                      <a:pt x="325204" y="200761"/>
                      <a:pt x="288461" y="200761"/>
                    </a:cubicBezTo>
                    <a:close/>
                    <a:moveTo>
                      <a:pt x="279958" y="97355"/>
                    </a:moveTo>
                    <a:cubicBezTo>
                      <a:pt x="284817" y="93109"/>
                      <a:pt x="292105" y="93109"/>
                      <a:pt x="296963" y="97355"/>
                    </a:cubicBezTo>
                    <a:lnTo>
                      <a:pt x="494649" y="267626"/>
                    </a:lnTo>
                    <a:cubicBezTo>
                      <a:pt x="497534" y="270052"/>
                      <a:pt x="499204" y="273691"/>
                      <a:pt x="499204" y="277481"/>
                    </a:cubicBezTo>
                    <a:lnTo>
                      <a:pt x="499204" y="523715"/>
                    </a:lnTo>
                    <a:cubicBezTo>
                      <a:pt x="499204" y="530993"/>
                      <a:pt x="493283" y="536754"/>
                      <a:pt x="486147" y="536754"/>
                    </a:cubicBezTo>
                    <a:lnTo>
                      <a:pt x="430272" y="536754"/>
                    </a:lnTo>
                    <a:lnTo>
                      <a:pt x="398084" y="393017"/>
                    </a:lnTo>
                    <a:cubicBezTo>
                      <a:pt x="396414" y="386194"/>
                      <a:pt x="392314" y="379826"/>
                      <a:pt x="385634" y="376035"/>
                    </a:cubicBezTo>
                    <a:cubicBezTo>
                      <a:pt x="383963" y="375126"/>
                      <a:pt x="346916" y="354808"/>
                      <a:pt x="298482" y="352231"/>
                    </a:cubicBezTo>
                    <a:lnTo>
                      <a:pt x="291953" y="365270"/>
                    </a:lnTo>
                    <a:lnTo>
                      <a:pt x="291801" y="365270"/>
                    </a:lnTo>
                    <a:lnTo>
                      <a:pt x="309565" y="502943"/>
                    </a:lnTo>
                    <a:lnTo>
                      <a:pt x="290131" y="536754"/>
                    </a:lnTo>
                    <a:lnTo>
                      <a:pt x="286791" y="536754"/>
                    </a:lnTo>
                    <a:lnTo>
                      <a:pt x="267356" y="502943"/>
                    </a:lnTo>
                    <a:lnTo>
                      <a:pt x="285120" y="365270"/>
                    </a:lnTo>
                    <a:lnTo>
                      <a:pt x="284969" y="365270"/>
                    </a:lnTo>
                    <a:lnTo>
                      <a:pt x="278440" y="352231"/>
                    </a:lnTo>
                    <a:cubicBezTo>
                      <a:pt x="229853" y="354808"/>
                      <a:pt x="192958" y="375126"/>
                      <a:pt x="191288" y="376035"/>
                    </a:cubicBezTo>
                    <a:cubicBezTo>
                      <a:pt x="184607" y="379826"/>
                      <a:pt x="180508" y="386194"/>
                      <a:pt x="178838" y="393017"/>
                    </a:cubicBezTo>
                    <a:lnTo>
                      <a:pt x="146649" y="536754"/>
                    </a:lnTo>
                    <a:lnTo>
                      <a:pt x="90775" y="536754"/>
                    </a:lnTo>
                    <a:cubicBezTo>
                      <a:pt x="83639" y="536754"/>
                      <a:pt x="77717" y="530993"/>
                      <a:pt x="77717" y="523715"/>
                    </a:cubicBezTo>
                    <a:lnTo>
                      <a:pt x="77717" y="277481"/>
                    </a:lnTo>
                    <a:cubicBezTo>
                      <a:pt x="77717" y="273691"/>
                      <a:pt x="79387" y="270052"/>
                      <a:pt x="82272" y="267626"/>
                    </a:cubicBezTo>
                    <a:close/>
                    <a:moveTo>
                      <a:pt x="288461" y="0"/>
                    </a:moveTo>
                    <a:cubicBezTo>
                      <a:pt x="294573" y="0"/>
                      <a:pt x="300685" y="2085"/>
                      <a:pt x="305620" y="6254"/>
                    </a:cubicBezTo>
                    <a:lnTo>
                      <a:pt x="567855" y="231550"/>
                    </a:lnTo>
                    <a:cubicBezTo>
                      <a:pt x="578787" y="240950"/>
                      <a:pt x="580002" y="257476"/>
                      <a:pt x="570588" y="268392"/>
                    </a:cubicBezTo>
                    <a:cubicBezTo>
                      <a:pt x="565425" y="274456"/>
                      <a:pt x="558137" y="277488"/>
                      <a:pt x="550696" y="277488"/>
                    </a:cubicBezTo>
                    <a:cubicBezTo>
                      <a:pt x="544623" y="277488"/>
                      <a:pt x="538549" y="275517"/>
                      <a:pt x="533690" y="271272"/>
                    </a:cubicBezTo>
                    <a:lnTo>
                      <a:pt x="288461" y="60683"/>
                    </a:lnTo>
                    <a:lnTo>
                      <a:pt x="43232" y="271272"/>
                    </a:lnTo>
                    <a:cubicBezTo>
                      <a:pt x="32299" y="280672"/>
                      <a:pt x="15748" y="279459"/>
                      <a:pt x="6334" y="268392"/>
                    </a:cubicBezTo>
                    <a:cubicBezTo>
                      <a:pt x="-3080" y="257476"/>
                      <a:pt x="-1865" y="240950"/>
                      <a:pt x="9067" y="231550"/>
                    </a:cubicBezTo>
                    <a:lnTo>
                      <a:pt x="271303" y="6254"/>
                    </a:lnTo>
                    <a:cubicBezTo>
                      <a:pt x="276238" y="2085"/>
                      <a:pt x="282350" y="0"/>
                      <a:pt x="2884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11" name="直接连接符 5">
              <a:extLst>
                <a:ext uri="{FF2B5EF4-FFF2-40B4-BE49-F238E27FC236}">
                  <a16:creationId xmlns:a16="http://schemas.microsoft.com/office/drawing/2014/main" id="{B8E2BF5F-FB08-D386-F3A0-1813DE2F0428}"/>
                </a:ext>
              </a:extLst>
            </p:cNvPr>
            <p:cNvCxnSpPr/>
            <p:nvPr/>
          </p:nvCxnSpPr>
          <p:spPr>
            <a:xfrm>
              <a:off x="2522504" y="3123205"/>
              <a:ext cx="3729591" cy="0"/>
            </a:xfrm>
            <a:prstGeom prst="line">
              <a:avLst/>
            </a:prstGeom>
            <a:ln w="3175" cap="rnd">
              <a:solidFill>
                <a:srgbClr val="0E47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22">
              <a:extLst>
                <a:ext uri="{FF2B5EF4-FFF2-40B4-BE49-F238E27FC236}">
                  <a16:creationId xmlns:a16="http://schemas.microsoft.com/office/drawing/2014/main" id="{78813852-BC70-8203-F391-AC88957F1A0C}"/>
                </a:ext>
              </a:extLst>
            </p:cNvPr>
            <p:cNvSpPr txBox="1"/>
            <p:nvPr/>
          </p:nvSpPr>
          <p:spPr>
            <a:xfrm>
              <a:off x="2512344" y="2319660"/>
              <a:ext cx="3462772" cy="789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adb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shell input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keyevent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&lt;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event_code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&gt;: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bắt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sự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kiện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của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các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phím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trên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máy</a:t>
              </a:r>
              <a:r>
                <a:rPr lang="en-US" altLang="zh-CN" sz="1600" dirty="0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0E477F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  <a:sym typeface="+mn-lt"/>
                </a:rPr>
                <a:t>tính</a:t>
              </a:r>
              <a:endParaRPr lang="zh-CN" altLang="en-US" sz="16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7666D-49A3-1E87-72A8-278FB83206E5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614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Youtube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Explode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文本框 26">
            <a:extLst>
              <a:ext uri="{FF2B5EF4-FFF2-40B4-BE49-F238E27FC236}">
                <a16:creationId xmlns:a16="http://schemas.microsoft.com/office/drawing/2014/main" id="{DDD20B2C-FBF8-0E00-D592-6D2C6CD90282}"/>
              </a:ext>
            </a:extLst>
          </p:cNvPr>
          <p:cNvSpPr txBox="1"/>
          <p:nvPr/>
        </p:nvSpPr>
        <p:spPr>
          <a:xfrm>
            <a:off x="1013237" y="1456229"/>
            <a:ext cx="6987763" cy="431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Youtube Explode là một thư viện mã nguồn mở được viết bằng ngôn ngữ C#, cho phép lấy dữ liệu từ các API công khai của YouTube.</a:t>
            </a:r>
            <a:endParaRPr lang="en-US" altLang="zh-CN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Cho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phép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truy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xuất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thông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tin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về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video,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kênh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,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danh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sách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phát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Youtube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Explode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có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thể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phân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tích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dữ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liệu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,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từ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đó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cải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thiện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hoạt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động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và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nội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dung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của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kênh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YouTube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của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bạn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Là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một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thư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viện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mã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nguồn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mở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và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miễn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sz="2000" dirty="0" err="1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phí</a:t>
            </a:r>
            <a:r>
              <a:rPr lang="en-US" altLang="zh-CN" sz="2000" dirty="0">
                <a:solidFill>
                  <a:srgbClr val="0E477F"/>
                </a:solidFill>
                <a:latin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.</a:t>
            </a:r>
            <a:endParaRPr lang="zh-CN" altLang="en-US" sz="2000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39" name="ïSlíḍê">
            <a:extLst>
              <a:ext uri="{FF2B5EF4-FFF2-40B4-BE49-F238E27FC236}">
                <a16:creationId xmlns:a16="http://schemas.microsoft.com/office/drawing/2014/main" id="{E85FB8CB-0800-9DDB-85E0-7F24E29663FA}"/>
              </a:ext>
            </a:extLst>
          </p:cNvPr>
          <p:cNvSpPr/>
          <p:nvPr/>
        </p:nvSpPr>
        <p:spPr bwMode="auto">
          <a:xfrm>
            <a:off x="7744844" y="718959"/>
            <a:ext cx="5405780" cy="542008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8122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Visual Studio 2022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ïSlíḍê">
            <a:extLst>
              <a:ext uri="{FF2B5EF4-FFF2-40B4-BE49-F238E27FC236}">
                <a16:creationId xmlns:a16="http://schemas.microsoft.com/office/drawing/2014/main" id="{28439C4F-F1F2-D326-1D85-0ECD3AA69CF7}"/>
              </a:ext>
            </a:extLst>
          </p:cNvPr>
          <p:cNvSpPr/>
          <p:nvPr/>
        </p:nvSpPr>
        <p:spPr bwMode="auto">
          <a:xfrm>
            <a:off x="-1141101" y="1220823"/>
            <a:ext cx="5405780" cy="542008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63105-B5F4-7584-B657-B9D69A8CD63E}"/>
              </a:ext>
            </a:extLst>
          </p:cNvPr>
          <p:cNvSpPr txBox="1"/>
          <p:nvPr/>
        </p:nvSpPr>
        <p:spPr>
          <a:xfrm>
            <a:off x="4387156" y="1577447"/>
            <a:ext cx="6794338" cy="4926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Visual Studio 2022 Community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là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một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IDE (Integrated Development Environment)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phát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triển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ứng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dụng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miễn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phí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của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Microsoft.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Visual Studio 2022 hỗ trợ cài đặt các thư viện mã nguồn mở dưới dạng gói NuGet. 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Tính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năng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Server Explorer </a:t>
            </a: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cho phép bạn quản lý các kết nối và đối tượng trên các server khác nhau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</a:t>
            </a: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ạo file cơ sở dữ liệu SQL Server bằng định dạng .mdf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C12D6-070E-910A-0C52-AC22C5124947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029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Quy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trình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nghiệp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vụ</a:t>
            </a:r>
            <a:endParaRPr lang="en-US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DEC692-A794-D239-7A27-9EE9634E09AB}"/>
              </a:ext>
            </a:extLst>
          </p:cNvPr>
          <p:cNvCxnSpPr/>
          <p:nvPr/>
        </p:nvCxnSpPr>
        <p:spPr>
          <a:xfrm>
            <a:off x="6096000" y="1678329"/>
            <a:ext cx="0" cy="40048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0E9F8B-5A5C-D844-8161-F56DC9AB33EE}"/>
              </a:ext>
            </a:extLst>
          </p:cNvPr>
          <p:cNvSpPr txBox="1"/>
          <p:nvPr/>
        </p:nvSpPr>
        <p:spPr>
          <a:xfrm>
            <a:off x="1272418" y="2238949"/>
            <a:ext cx="4823576" cy="4144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Tạo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tài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khoản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Google</a:t>
            </a:r>
          </a:p>
          <a:p>
            <a:pPr>
              <a:lnSpc>
                <a:spcPct val="130000"/>
              </a:lnSpc>
            </a:pP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Việc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tạo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tài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khoản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tự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động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có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thể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gặp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nhiều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vấn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đề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do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thuật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toán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đặc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biệt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của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Google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nhằm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ngăn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chặn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việc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tạo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tự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động</a:t>
            </a:r>
            <a:r>
              <a:rPr lang="en-US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Xem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video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Youtube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vi-VN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 video thường chèn thêm quảng cáo và thuật toán hiển thị lượt xem của Google chưa real-time dẫn đến việc khó kiểm soát mình xem có thành công hay chưa</a:t>
            </a:r>
            <a:endParaRPr lang="en-US" sz="1600" dirty="0">
              <a:solidFill>
                <a:srgbClr val="4B4B4B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Đăng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ký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kênh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Youtube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vi-VN" sz="1600" dirty="0">
                <a:solidFill>
                  <a:srgbClr val="4B4B4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Vì một tài khoản Google chỉ theo dõi kênh một lần khiến việc tăng lượt theo dõi yêu cầu một lượng lớn tài khoản Google.</a:t>
            </a:r>
            <a:endParaRPr lang="en-US" sz="1600" dirty="0">
              <a:solidFill>
                <a:srgbClr val="4B4B4B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23D9ED-E520-9FBD-910D-6C59F45AE069}"/>
              </a:ext>
            </a:extLst>
          </p:cNvPr>
          <p:cNvSpPr txBox="1"/>
          <p:nvPr/>
        </p:nvSpPr>
        <p:spPr>
          <a:xfrm>
            <a:off x="6408519" y="2238949"/>
            <a:ext cx="4823576" cy="2857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Tạo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tài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khoản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Facebook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Việc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tạo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tài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khoản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Facebook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gặp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khó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khăn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nó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yêu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cầu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sử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dụng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email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hoặc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số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điện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thoại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để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lấy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mã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OTP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Theo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dõi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trang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nhân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Vì một tài khoản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Facebook</a:t>
            </a:r>
            <a:r>
              <a: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chỉ theo dõi kênh một lần khiến việc tăng lượt theo dõi yêu cầu một lượng lớn tài khoản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Facebook</a:t>
            </a:r>
            <a:r>
              <a:rPr kumimoji="0" lang="vi-VN" sz="1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A96E78-BC39-FFB0-9C23-6CDA719A1077}"/>
              </a:ext>
            </a:extLst>
          </p:cNvPr>
          <p:cNvSpPr/>
          <p:nvPr/>
        </p:nvSpPr>
        <p:spPr>
          <a:xfrm>
            <a:off x="3125165" y="1324773"/>
            <a:ext cx="810227" cy="810227"/>
          </a:xfrm>
          <a:prstGeom prst="ellipse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03E457-5AD7-4153-19B7-BCAD1390F803}"/>
              </a:ext>
            </a:extLst>
          </p:cNvPr>
          <p:cNvSpPr/>
          <p:nvPr/>
        </p:nvSpPr>
        <p:spPr>
          <a:xfrm>
            <a:off x="8415193" y="1324773"/>
            <a:ext cx="810227" cy="810227"/>
          </a:xfrm>
          <a:prstGeom prst="ellipse">
            <a:avLst/>
          </a:prstGeom>
          <a:blipFill dpi="0"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79261-46AD-A23B-33AB-05E29EBC7E54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646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563A15-CFEB-4F3D-845C-0EB93E46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1F6463-4FBD-4C58-8580-A7BC1FCFDA4A}"/>
              </a:ext>
            </a:extLst>
          </p:cNvPr>
          <p:cNvSpPr txBox="1"/>
          <p:nvPr/>
        </p:nvSpPr>
        <p:spPr>
          <a:xfrm>
            <a:off x="1178593" y="2024069"/>
            <a:ext cx="147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5" name="iconfont-11910-5686862">
            <a:extLst>
              <a:ext uri="{FF2B5EF4-FFF2-40B4-BE49-F238E27FC236}">
                <a16:creationId xmlns:a16="http://schemas.microsoft.com/office/drawing/2014/main" id="{01A6CB07-D4DC-42EC-866D-74CCF862F1AC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963739" y="291131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0A51D2A9-CDEF-4C4A-AA41-D2EB34ED9A31}"/>
              </a:ext>
            </a:extLst>
          </p:cNvPr>
          <p:cNvSpPr txBox="1"/>
          <p:nvPr/>
        </p:nvSpPr>
        <p:spPr>
          <a:xfrm>
            <a:off x="5867811" y="4498244"/>
            <a:ext cx="471475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412750" hangingPunct="0">
              <a:lnSpc>
                <a:spcPct val="150000"/>
              </a:lnSpc>
              <a:defRPr sz="1000" b="0" kern="0">
                <a:solidFill>
                  <a:schemeClr val="bg1">
                    <a:lumMod val="65000"/>
                  </a:schemeClr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Phân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tích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use case,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thiết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endParaRPr lang="en-US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F1DF4-872B-4631-B1BC-4F3CC67B1C77}"/>
              </a:ext>
            </a:extLst>
          </p:cNvPr>
          <p:cNvSpPr/>
          <p:nvPr/>
        </p:nvSpPr>
        <p:spPr>
          <a:xfrm>
            <a:off x="4572000" y="2417704"/>
            <a:ext cx="6840047" cy="1674287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DCCCA9-CBEF-4C93-9CCB-4E5EA1F46C87}"/>
              </a:ext>
            </a:extLst>
          </p:cNvPr>
          <p:cNvSpPr/>
          <p:nvPr/>
        </p:nvSpPr>
        <p:spPr>
          <a:xfrm>
            <a:off x="7926162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2E8008-F15C-4039-A07F-88F127002B84}"/>
              </a:ext>
            </a:extLst>
          </p:cNvPr>
          <p:cNvSpPr/>
          <p:nvPr/>
        </p:nvSpPr>
        <p:spPr>
          <a:xfrm>
            <a:off x="8121765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544770-5F91-474A-9FA3-6FA30904B11E}"/>
              </a:ext>
            </a:extLst>
          </p:cNvPr>
          <p:cNvSpPr/>
          <p:nvPr/>
        </p:nvSpPr>
        <p:spPr>
          <a:xfrm>
            <a:off x="8317368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1C7098-E91E-4509-BF1B-D32B28718CC2}"/>
              </a:ext>
            </a:extLst>
          </p:cNvPr>
          <p:cNvSpPr txBox="1"/>
          <p:nvPr/>
        </p:nvSpPr>
        <p:spPr>
          <a:xfrm>
            <a:off x="4697488" y="2793182"/>
            <a:ext cx="6664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vi-VN" altLang="zh-CN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THIẾT KẾ HỆ THỐNG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1971C1-702A-4411-AF77-A3933E9B8DE6}"/>
              </a:ext>
            </a:extLst>
          </p:cNvPr>
          <p:cNvSpPr/>
          <p:nvPr/>
        </p:nvSpPr>
        <p:spPr>
          <a:xfrm rot="18854253">
            <a:off x="3873370" y="3805841"/>
            <a:ext cx="487590" cy="48759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THIẾT KẾ HỆ THỐNG</a:t>
            </a: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Phân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tích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use case,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thiết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giao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diện</a:t>
            </a:r>
            <a:endParaRPr lang="en-US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6B7DD-23B4-F698-7EB0-399FA33420DF}"/>
              </a:ext>
            </a:extLst>
          </p:cNvPr>
          <p:cNvSpPr txBox="1"/>
          <p:nvPr/>
        </p:nvSpPr>
        <p:spPr>
          <a:xfrm>
            <a:off x="1606870" y="1773605"/>
            <a:ext cx="9680458" cy="4311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Hệ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thống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gồm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5 use case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chính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gồm</a:t>
            </a:r>
            <a:r>
              <a:rPr lang="en-US" sz="2000" dirty="0">
                <a:solidFill>
                  <a:srgbClr val="0E477F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Quản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lý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tài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khoản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hiển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thị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thông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tin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tài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khoản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có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đã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tạo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trên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hệ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thống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Quản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lý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thiết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bị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hiển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thị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danh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sách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thiết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bị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đang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kết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nối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Tạo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tài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khoản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tự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động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tạo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tài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khoản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trên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các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nền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tảng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đã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chọn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Tăng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lượt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xem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tự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động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tăng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lượt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xem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theo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số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lượng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xác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định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Tăng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lượt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theo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dõi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tự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động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tăng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lượt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theo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dõi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矩形: 圆角 5">
            <a:extLst>
              <a:ext uri="{FF2B5EF4-FFF2-40B4-BE49-F238E27FC236}">
                <a16:creationId xmlns:a16="http://schemas.microsoft.com/office/drawing/2014/main" id="{B7416F77-C698-1656-6C4F-9A9E4074C176}"/>
              </a:ext>
            </a:extLst>
          </p:cNvPr>
          <p:cNvSpPr/>
          <p:nvPr/>
        </p:nvSpPr>
        <p:spPr>
          <a:xfrm rot="18854253">
            <a:off x="10744107" y="5544757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iconfont-1054-809968">
            <a:extLst>
              <a:ext uri="{FF2B5EF4-FFF2-40B4-BE49-F238E27FC236}">
                <a16:creationId xmlns:a16="http://schemas.microsoft.com/office/drawing/2014/main" id="{5646A4CE-A238-BEDD-08DD-818D9B2B4C27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04564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26C6A-E562-B219-DDB0-D177624D2479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112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563A15-CFEB-4F3D-845C-0EB93E46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1F6463-4FBD-4C58-8580-A7BC1FCFDA4A}"/>
              </a:ext>
            </a:extLst>
          </p:cNvPr>
          <p:cNvSpPr txBox="1"/>
          <p:nvPr/>
        </p:nvSpPr>
        <p:spPr>
          <a:xfrm>
            <a:off x="1178593" y="2024069"/>
            <a:ext cx="147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5" name="iconfont-11910-5686862">
            <a:extLst>
              <a:ext uri="{FF2B5EF4-FFF2-40B4-BE49-F238E27FC236}">
                <a16:creationId xmlns:a16="http://schemas.microsoft.com/office/drawing/2014/main" id="{01A6CB07-D4DC-42EC-866D-74CCF862F1AC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963739" y="291131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0A51D2A9-CDEF-4C4A-AA41-D2EB34ED9A31}"/>
              </a:ext>
            </a:extLst>
          </p:cNvPr>
          <p:cNvSpPr txBox="1"/>
          <p:nvPr/>
        </p:nvSpPr>
        <p:spPr>
          <a:xfrm>
            <a:off x="5867811" y="4498244"/>
            <a:ext cx="501239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412750" hangingPunct="0">
              <a:lnSpc>
                <a:spcPct val="150000"/>
              </a:lnSpc>
              <a:defRPr sz="1000" b="0" kern="0">
                <a:solidFill>
                  <a:schemeClr val="bg1">
                    <a:lumMod val="65000"/>
                  </a:schemeClr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vi-VN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quả đạt được, khó kh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ă</a:t>
            </a:r>
            <a:r>
              <a:rPr lang="vi-VN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 và hướng phát triển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F1DF4-872B-4631-B1BC-4F3CC67B1C77}"/>
              </a:ext>
            </a:extLst>
          </p:cNvPr>
          <p:cNvSpPr/>
          <p:nvPr/>
        </p:nvSpPr>
        <p:spPr>
          <a:xfrm>
            <a:off x="4572000" y="2417704"/>
            <a:ext cx="6840047" cy="1674287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DCCCA9-CBEF-4C93-9CCB-4E5EA1F46C87}"/>
              </a:ext>
            </a:extLst>
          </p:cNvPr>
          <p:cNvSpPr/>
          <p:nvPr/>
        </p:nvSpPr>
        <p:spPr>
          <a:xfrm>
            <a:off x="7926162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2E8008-F15C-4039-A07F-88F127002B84}"/>
              </a:ext>
            </a:extLst>
          </p:cNvPr>
          <p:cNvSpPr/>
          <p:nvPr/>
        </p:nvSpPr>
        <p:spPr>
          <a:xfrm>
            <a:off x="8121765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544770-5F91-474A-9FA3-6FA30904B11E}"/>
              </a:ext>
            </a:extLst>
          </p:cNvPr>
          <p:cNvSpPr/>
          <p:nvPr/>
        </p:nvSpPr>
        <p:spPr>
          <a:xfrm>
            <a:off x="8317368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1C7098-E91E-4509-BF1B-D32B28718CC2}"/>
              </a:ext>
            </a:extLst>
          </p:cNvPr>
          <p:cNvSpPr txBox="1"/>
          <p:nvPr/>
        </p:nvSpPr>
        <p:spPr>
          <a:xfrm>
            <a:off x="4697488" y="2793182"/>
            <a:ext cx="6664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vi-VN" altLang="zh-CN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LUẬN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1971C1-702A-4411-AF77-A3933E9B8DE6}"/>
              </a:ext>
            </a:extLst>
          </p:cNvPr>
          <p:cNvSpPr/>
          <p:nvPr/>
        </p:nvSpPr>
        <p:spPr>
          <a:xfrm rot="18854253">
            <a:off x="3873370" y="3805841"/>
            <a:ext cx="487590" cy="48759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8369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AD31CF-5B4C-4E36-AC47-8E4AB367BA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695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D018783-819C-4486-8B1B-996CC1EE9FB2}"/>
              </a:ext>
            </a:extLst>
          </p:cNvPr>
          <p:cNvSpPr/>
          <p:nvPr/>
        </p:nvSpPr>
        <p:spPr>
          <a:xfrm>
            <a:off x="0" y="0"/>
            <a:ext cx="675861" cy="6858000"/>
          </a:xfrm>
          <a:prstGeom prst="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8" name="iconfont-11910-5686862">
            <a:extLst>
              <a:ext uri="{FF2B5EF4-FFF2-40B4-BE49-F238E27FC236}">
                <a16:creationId xmlns:a16="http://schemas.microsoft.com/office/drawing/2014/main" id="{187B6F18-8892-4B7E-B7B4-25DDCCC2DDD3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1067863" y="5723624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9" name="iconfont-1054-809968">
            <a:extLst>
              <a:ext uri="{FF2B5EF4-FFF2-40B4-BE49-F238E27FC236}">
                <a16:creationId xmlns:a16="http://schemas.microsoft.com/office/drawing/2014/main" id="{254CBE91-6F40-4346-9C45-42BF52DC2B3C}"/>
              </a:ext>
            </a:extLst>
          </p:cNvPr>
          <p:cNvSpPr>
            <a:spLocks noChangeAspect="1"/>
          </p:cNvSpPr>
          <p:nvPr/>
        </p:nvSpPr>
        <p:spPr bwMode="auto">
          <a:xfrm>
            <a:off x="11234048" y="888670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9CABE2-65D5-6820-5F50-ECBD139DD3D6}"/>
              </a:ext>
            </a:extLst>
          </p:cNvPr>
          <p:cNvGrpSpPr/>
          <p:nvPr/>
        </p:nvGrpSpPr>
        <p:grpSpPr>
          <a:xfrm>
            <a:off x="1358236" y="2294592"/>
            <a:ext cx="5389165" cy="901083"/>
            <a:chOff x="1466244" y="3078449"/>
            <a:chExt cx="5389165" cy="90108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9D4B5D0-817A-4906-9FAC-E0EE554FAD8B}"/>
                </a:ext>
              </a:extLst>
            </p:cNvPr>
            <p:cNvSpPr/>
            <p:nvPr/>
          </p:nvSpPr>
          <p:spPr>
            <a:xfrm rot="18854253">
              <a:off x="1466244" y="3078449"/>
              <a:ext cx="862951" cy="862951"/>
            </a:xfrm>
            <a:prstGeom prst="roundRect">
              <a:avLst/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8588CA8-0BEC-4DF4-A0B9-6774356503E0}"/>
                </a:ext>
              </a:extLst>
            </p:cNvPr>
            <p:cNvSpPr txBox="1"/>
            <p:nvPr/>
          </p:nvSpPr>
          <p:spPr>
            <a:xfrm>
              <a:off x="1525889" y="3149487"/>
              <a:ext cx="952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75C70F9-B7C0-45B4-852B-3A865AB2A306}"/>
                </a:ext>
              </a:extLst>
            </p:cNvPr>
            <p:cNvSpPr txBox="1"/>
            <p:nvPr/>
          </p:nvSpPr>
          <p:spPr>
            <a:xfrm>
              <a:off x="2613500" y="3209098"/>
              <a:ext cx="42419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TỔNG QUAN VỀ ĐỀ TÀI</a:t>
              </a:r>
              <a:endParaRPr lang="zh-CN" altLang="en-US" sz="2600" b="1" dirty="0">
                <a:solidFill>
                  <a:srgbClr val="0E477F"/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16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62FE3E25-E1BB-4F7E-B895-C72F82528DE2}"/>
                </a:ext>
              </a:extLst>
            </p:cNvPr>
            <p:cNvSpPr txBox="1"/>
            <p:nvPr/>
          </p:nvSpPr>
          <p:spPr>
            <a:xfrm>
              <a:off x="2776077" y="3690799"/>
              <a:ext cx="2987061" cy="2887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Giới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thiệu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chung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về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đề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tài</a:t>
              </a:r>
              <a:endParaRPr sz="1400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ACABF3-640F-5D92-C246-AAE61FFC10E5}"/>
              </a:ext>
            </a:extLst>
          </p:cNvPr>
          <p:cNvGrpSpPr/>
          <p:nvPr/>
        </p:nvGrpSpPr>
        <p:grpSpPr>
          <a:xfrm>
            <a:off x="5001298" y="685104"/>
            <a:ext cx="2189404" cy="535916"/>
            <a:chOff x="5001298" y="1194391"/>
            <a:chExt cx="2189404" cy="535916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4B1E38E-20DA-4F14-9076-4BBA1EE32BEC}"/>
                </a:ext>
              </a:extLst>
            </p:cNvPr>
            <p:cNvSpPr/>
            <p:nvPr/>
          </p:nvSpPr>
          <p:spPr>
            <a:xfrm>
              <a:off x="5001298" y="1194391"/>
              <a:ext cx="2189404" cy="535916"/>
            </a:xfrm>
            <a:prstGeom prst="roundRect">
              <a:avLst>
                <a:gd name="adj" fmla="val 50000"/>
              </a:avLst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6D55171F-883E-45CD-DEB3-82E6EBB361EE}"/>
                </a:ext>
              </a:extLst>
            </p:cNvPr>
            <p:cNvSpPr txBox="1"/>
            <p:nvPr/>
          </p:nvSpPr>
          <p:spPr>
            <a:xfrm>
              <a:off x="5125822" y="1250079"/>
              <a:ext cx="1988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altLang="zh-CN" sz="2400" b="1" kern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NỘI DUNG</a:t>
              </a:r>
              <a:endParaRPr lang="zh-CN" altLang="en-US" sz="2400" b="1" kern="0" dirty="0">
                <a:solidFill>
                  <a:schemeClr val="bg1"/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BC9B38-E546-4A91-2E37-D8A488716C3D}"/>
              </a:ext>
            </a:extLst>
          </p:cNvPr>
          <p:cNvGrpSpPr/>
          <p:nvPr/>
        </p:nvGrpSpPr>
        <p:grpSpPr>
          <a:xfrm>
            <a:off x="6733385" y="2298218"/>
            <a:ext cx="5389165" cy="901083"/>
            <a:chOff x="1466244" y="3078449"/>
            <a:chExt cx="5389165" cy="901083"/>
          </a:xfrm>
        </p:grpSpPr>
        <p:sp>
          <p:nvSpPr>
            <p:cNvPr id="28" name="矩形: 圆角 3">
              <a:extLst>
                <a:ext uri="{FF2B5EF4-FFF2-40B4-BE49-F238E27FC236}">
                  <a16:creationId xmlns:a16="http://schemas.microsoft.com/office/drawing/2014/main" id="{00543E56-1019-9E4A-B2EB-1B7863A385A5}"/>
                </a:ext>
              </a:extLst>
            </p:cNvPr>
            <p:cNvSpPr/>
            <p:nvPr/>
          </p:nvSpPr>
          <p:spPr>
            <a:xfrm rot="18854253">
              <a:off x="1466244" y="3078449"/>
              <a:ext cx="862951" cy="862951"/>
            </a:xfrm>
            <a:prstGeom prst="roundRect">
              <a:avLst/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29" name="文本框 5">
              <a:extLst>
                <a:ext uri="{FF2B5EF4-FFF2-40B4-BE49-F238E27FC236}">
                  <a16:creationId xmlns:a16="http://schemas.microsoft.com/office/drawing/2014/main" id="{C3CBAC3E-CC80-CC69-3C99-AB61C7D8C2F9}"/>
                </a:ext>
              </a:extLst>
            </p:cNvPr>
            <p:cNvSpPr txBox="1"/>
            <p:nvPr/>
          </p:nvSpPr>
          <p:spPr>
            <a:xfrm>
              <a:off x="1525889" y="3149487"/>
              <a:ext cx="952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9C4EFB77-196B-B6E8-0A9A-1D0EECFC8D1C}"/>
                </a:ext>
              </a:extLst>
            </p:cNvPr>
            <p:cNvSpPr txBox="1"/>
            <p:nvPr/>
          </p:nvSpPr>
          <p:spPr>
            <a:xfrm>
              <a:off x="2613500" y="3209098"/>
              <a:ext cx="42419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CƠ SỞ LÝ THUYẾT</a:t>
              </a:r>
              <a:endParaRPr lang="zh-CN" altLang="en-US" sz="2600" b="1" dirty="0">
                <a:solidFill>
                  <a:srgbClr val="0E477F"/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31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403FEA42-40AA-851C-0389-901AE365F9F1}"/>
                </a:ext>
              </a:extLst>
            </p:cNvPr>
            <p:cNvSpPr txBox="1"/>
            <p:nvPr/>
          </p:nvSpPr>
          <p:spPr>
            <a:xfrm>
              <a:off x="2776077" y="3690799"/>
              <a:ext cx="3766878" cy="2887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Thư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viện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sử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dụng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và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quy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trình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nghiệp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vụ</a:t>
              </a:r>
              <a:endParaRPr sz="1400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05226C-0EF3-6FCC-6D3F-35B3AAFD4C93}"/>
              </a:ext>
            </a:extLst>
          </p:cNvPr>
          <p:cNvGrpSpPr/>
          <p:nvPr/>
        </p:nvGrpSpPr>
        <p:grpSpPr>
          <a:xfrm>
            <a:off x="1348207" y="3940285"/>
            <a:ext cx="5389165" cy="901083"/>
            <a:chOff x="1466244" y="3078449"/>
            <a:chExt cx="5389165" cy="901083"/>
          </a:xfrm>
        </p:grpSpPr>
        <p:sp>
          <p:nvSpPr>
            <p:cNvPr id="38" name="矩形: 圆角 3">
              <a:extLst>
                <a:ext uri="{FF2B5EF4-FFF2-40B4-BE49-F238E27FC236}">
                  <a16:creationId xmlns:a16="http://schemas.microsoft.com/office/drawing/2014/main" id="{9069AFC8-D59B-FAFC-CFB6-AAAE1DC1BFBA}"/>
                </a:ext>
              </a:extLst>
            </p:cNvPr>
            <p:cNvSpPr/>
            <p:nvPr/>
          </p:nvSpPr>
          <p:spPr>
            <a:xfrm rot="18854253">
              <a:off x="1466244" y="3078449"/>
              <a:ext cx="862951" cy="862951"/>
            </a:xfrm>
            <a:prstGeom prst="roundRect">
              <a:avLst/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39" name="文本框 5">
              <a:extLst>
                <a:ext uri="{FF2B5EF4-FFF2-40B4-BE49-F238E27FC236}">
                  <a16:creationId xmlns:a16="http://schemas.microsoft.com/office/drawing/2014/main" id="{7544BF7D-3A00-4533-3FB6-A33C1CA19CE3}"/>
                </a:ext>
              </a:extLst>
            </p:cNvPr>
            <p:cNvSpPr txBox="1"/>
            <p:nvPr/>
          </p:nvSpPr>
          <p:spPr>
            <a:xfrm>
              <a:off x="1525889" y="3149487"/>
              <a:ext cx="952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40" name="文本框 6">
              <a:extLst>
                <a:ext uri="{FF2B5EF4-FFF2-40B4-BE49-F238E27FC236}">
                  <a16:creationId xmlns:a16="http://schemas.microsoft.com/office/drawing/2014/main" id="{9AAB33D5-5D8F-1947-A09F-9D15FD157202}"/>
                </a:ext>
              </a:extLst>
            </p:cNvPr>
            <p:cNvSpPr txBox="1"/>
            <p:nvPr/>
          </p:nvSpPr>
          <p:spPr>
            <a:xfrm>
              <a:off x="2613500" y="3209098"/>
              <a:ext cx="42419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THIẾT KẾ HỆ THỐNG</a:t>
              </a:r>
              <a:endParaRPr lang="zh-CN" altLang="en-US" sz="2600" b="1" dirty="0">
                <a:solidFill>
                  <a:srgbClr val="0E477F"/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41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EAA79468-BFDB-3799-B7F4-C0E8C8DAECAE}"/>
                </a:ext>
              </a:extLst>
            </p:cNvPr>
            <p:cNvSpPr txBox="1"/>
            <p:nvPr/>
          </p:nvSpPr>
          <p:spPr>
            <a:xfrm>
              <a:off x="2776077" y="3690799"/>
              <a:ext cx="2987061" cy="2887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Phân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tích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use case,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thiết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kế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giao</a:t>
              </a:r>
              <a:r>
                <a:rPr lang="en-US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sz="1400" kern="0" dirty="0" err="1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diện</a:t>
              </a:r>
              <a:endParaRPr sz="1400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1F6BD8-4934-92A5-CA12-09A485320F79}"/>
              </a:ext>
            </a:extLst>
          </p:cNvPr>
          <p:cNvGrpSpPr/>
          <p:nvPr/>
        </p:nvGrpSpPr>
        <p:grpSpPr>
          <a:xfrm>
            <a:off x="6733385" y="3940285"/>
            <a:ext cx="5389165" cy="901083"/>
            <a:chOff x="1466244" y="3078449"/>
            <a:chExt cx="5389165" cy="901083"/>
          </a:xfrm>
        </p:grpSpPr>
        <p:sp>
          <p:nvSpPr>
            <p:cNvPr id="43" name="矩形: 圆角 3">
              <a:extLst>
                <a:ext uri="{FF2B5EF4-FFF2-40B4-BE49-F238E27FC236}">
                  <a16:creationId xmlns:a16="http://schemas.microsoft.com/office/drawing/2014/main" id="{A84854C8-F556-2CB0-3D33-20D0B2CFFCCE}"/>
                </a:ext>
              </a:extLst>
            </p:cNvPr>
            <p:cNvSpPr/>
            <p:nvPr/>
          </p:nvSpPr>
          <p:spPr>
            <a:xfrm rot="18854253">
              <a:off x="1466244" y="3078449"/>
              <a:ext cx="862951" cy="862951"/>
            </a:xfrm>
            <a:prstGeom prst="roundRect">
              <a:avLst/>
            </a:prstGeom>
            <a:solidFill>
              <a:srgbClr val="0E477F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44" name="文本框 5">
              <a:extLst>
                <a:ext uri="{FF2B5EF4-FFF2-40B4-BE49-F238E27FC236}">
                  <a16:creationId xmlns:a16="http://schemas.microsoft.com/office/drawing/2014/main" id="{18AF8A9C-8551-5941-62A6-124A20E040A8}"/>
                </a:ext>
              </a:extLst>
            </p:cNvPr>
            <p:cNvSpPr txBox="1"/>
            <p:nvPr/>
          </p:nvSpPr>
          <p:spPr>
            <a:xfrm>
              <a:off x="1525889" y="3149487"/>
              <a:ext cx="952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EAED6797-9433-EF7C-8A17-202C9B42C2FD}"/>
                </a:ext>
              </a:extLst>
            </p:cNvPr>
            <p:cNvSpPr txBox="1"/>
            <p:nvPr/>
          </p:nvSpPr>
          <p:spPr>
            <a:xfrm>
              <a:off x="2613500" y="3209098"/>
              <a:ext cx="42419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KẾT LUẬN</a:t>
              </a:r>
              <a:endParaRPr lang="zh-CN" altLang="en-US" sz="2600" b="1" dirty="0">
                <a:solidFill>
                  <a:srgbClr val="0E477F"/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46" name="Synergistically utilize technically sound portals with frictionless chains. Dramatically customize…">
              <a:extLst>
                <a:ext uri="{FF2B5EF4-FFF2-40B4-BE49-F238E27FC236}">
                  <a16:creationId xmlns:a16="http://schemas.microsoft.com/office/drawing/2014/main" id="{B0132E9F-FDB3-2E90-E7B8-EB9C0E75AFFF}"/>
                </a:ext>
              </a:extLst>
            </p:cNvPr>
            <p:cNvSpPr txBox="1"/>
            <p:nvPr/>
          </p:nvSpPr>
          <p:spPr>
            <a:xfrm>
              <a:off x="2776077" y="3690799"/>
              <a:ext cx="3766878" cy="2887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1C1F25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pPr>
              <a:r>
                <a:rPr lang="vi-VN" sz="1400" kern="0" dirty="0">
                  <a:solidFill>
                    <a:srgbClr val="0E477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Kết quả đạt được, khó khan và hướng phát triển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058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LUẬN</a:t>
            </a: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vi-VN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quả đạt được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3836C-8DBA-6226-0C12-FB8B6CDF0949}"/>
              </a:ext>
            </a:extLst>
          </p:cNvPr>
          <p:cNvSpPr txBox="1"/>
          <p:nvPr/>
        </p:nvSpPr>
        <p:spPr>
          <a:xfrm>
            <a:off x="2351108" y="1436266"/>
            <a:ext cx="8191981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</a:t>
            </a: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Hiểu thêm về một số quy trình trên các nền tảng mạng xã hội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Sử dụng được mô hình MVVM trong quá trình sản xuất ứng dụng bằng WPF</a:t>
            </a:r>
            <a:endParaRPr lang="en-US" sz="2000" dirty="0">
              <a:solidFill>
                <a:srgbClr val="0E47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Áp dụng các thuật toán tìm kiếm nâng cao vào thực tiễn (Thuật toán tìm kiếm chiều sâu để tìm nội dung trong các thuộc tính của file XML)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Xây dựng được ứng dụng WPF với các chức năng thuộc nền tảng Google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</a:t>
            </a: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Youtube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và</a:t>
            </a:r>
            <a:r>
              <a:rPr lang="en-US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Facebook</a:t>
            </a: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Hiểu thêm về cách chạy lệnh Command Prompt sử dụng ngôn ngữ C#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Sử dụng ADB để tạo thao tác tự động trên điện thoại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Biết thêm về một số Framework về các API public của Google và Facebook</a:t>
            </a:r>
          </a:p>
        </p:txBody>
      </p:sp>
      <p:sp>
        <p:nvSpPr>
          <p:cNvPr id="10" name="iconfont-1054-809968">
            <a:extLst>
              <a:ext uri="{FF2B5EF4-FFF2-40B4-BE49-F238E27FC236}">
                <a16:creationId xmlns:a16="http://schemas.microsoft.com/office/drawing/2014/main" id="{E2AF7F2D-19F2-646E-0412-A252A24446D3}"/>
              </a:ext>
            </a:extLst>
          </p:cNvPr>
          <p:cNvSpPr>
            <a:spLocks noChangeAspect="1"/>
          </p:cNvSpPr>
          <p:nvPr/>
        </p:nvSpPr>
        <p:spPr bwMode="auto">
          <a:xfrm>
            <a:off x="11365191" y="6168757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AE3C1-6C60-B0F1-F46D-27E7C3414F3F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5">
            <a:extLst>
              <a:ext uri="{FF2B5EF4-FFF2-40B4-BE49-F238E27FC236}">
                <a16:creationId xmlns:a16="http://schemas.microsoft.com/office/drawing/2014/main" id="{B4BD078C-2C4C-2C5B-D06A-F9B32A5E5A1C}"/>
              </a:ext>
            </a:extLst>
          </p:cNvPr>
          <p:cNvSpPr/>
          <p:nvPr/>
        </p:nvSpPr>
        <p:spPr>
          <a:xfrm rot="18854253">
            <a:off x="10812551" y="361589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5672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LUẬN</a:t>
            </a: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Những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khó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khăn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khi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thực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hiện</a:t>
            </a:r>
            <a:endParaRPr lang="vi-VN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3836C-8DBA-6226-0C12-FB8B6CDF0949}"/>
              </a:ext>
            </a:extLst>
          </p:cNvPr>
          <p:cNvSpPr txBox="1"/>
          <p:nvPr/>
        </p:nvSpPr>
        <p:spPr>
          <a:xfrm>
            <a:off x="2351108" y="1755622"/>
            <a:ext cx="8191981" cy="373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Do chưa được tiếp xúc với mô hình MVVM nên việc thực hiện code còn ban đầu còn nhiều khó khăn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Do điều kiện không cho phép nên số thiết bị test còn ít (2 thiết bị) nên chưa chắc chắn về khả năng của ứng dụng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Các nền tảng của các thiết bị khác nhau (MIUI, OneUI, ColorOS,…) trên các thiết bị khác nhau gây khó khăn trong việc đồng bộ hoạt động.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Hệ thống bảo mật của Google, Facebook,… gây khó khăn trong các hoạt động tự động trên các nền tảng này.</a:t>
            </a:r>
          </a:p>
        </p:txBody>
      </p:sp>
      <p:sp>
        <p:nvSpPr>
          <p:cNvPr id="7" name="矩形: 圆角 5">
            <a:extLst>
              <a:ext uri="{FF2B5EF4-FFF2-40B4-BE49-F238E27FC236}">
                <a16:creationId xmlns:a16="http://schemas.microsoft.com/office/drawing/2014/main" id="{29151AC3-64E1-A2FE-E9D1-944FCE5BEE45}"/>
              </a:ext>
            </a:extLst>
          </p:cNvPr>
          <p:cNvSpPr/>
          <p:nvPr/>
        </p:nvSpPr>
        <p:spPr>
          <a:xfrm rot="18854253">
            <a:off x="578437" y="5553704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>
            <a:extLst>
              <a:ext uri="{FF2B5EF4-FFF2-40B4-BE49-F238E27FC236}">
                <a16:creationId xmlns:a16="http://schemas.microsoft.com/office/drawing/2014/main" id="{F53347AE-837E-8A43-3617-877FE294773D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04564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85E42-CD88-38A1-F652-297F987C0762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829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LUẬN</a:t>
            </a: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vi-VN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Hướng phát triển trong tương lai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3836C-8DBA-6226-0C12-FB8B6CDF0949}"/>
              </a:ext>
            </a:extLst>
          </p:cNvPr>
          <p:cNvSpPr txBox="1"/>
          <p:nvPr/>
        </p:nvSpPr>
        <p:spPr>
          <a:xfrm>
            <a:off x="2351108" y="1755622"/>
            <a:ext cx="8191981" cy="3080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Xây dựng modul tạo các số điện thoại và lấy thông tin từ số điện thoại đó</a:t>
            </a:r>
          </a:p>
          <a:p>
            <a:pPr>
              <a:lnSpc>
                <a:spcPct val="20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Hướng đến phát triển ứng dụng phù hợp với đa nền tảng, đa thiết bị</a:t>
            </a:r>
          </a:p>
          <a:p>
            <a:pPr>
              <a:lnSpc>
                <a:spcPct val="20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Nâng cao năng suất của ứng dụng</a:t>
            </a:r>
          </a:p>
          <a:p>
            <a:pPr>
              <a:lnSpc>
                <a:spcPct val="20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Thực hiện test với số lượng lớn thiết bị khác nhau</a:t>
            </a:r>
          </a:p>
          <a:p>
            <a:pPr>
              <a:lnSpc>
                <a:spcPct val="20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Xuất được màn hình các thiết bị và điều khiển chúng trên máy tính</a:t>
            </a:r>
          </a:p>
        </p:txBody>
      </p:sp>
      <p:sp>
        <p:nvSpPr>
          <p:cNvPr id="7" name="矩形: 圆角 5">
            <a:extLst>
              <a:ext uri="{FF2B5EF4-FFF2-40B4-BE49-F238E27FC236}">
                <a16:creationId xmlns:a16="http://schemas.microsoft.com/office/drawing/2014/main" id="{29151AC3-64E1-A2FE-E9D1-944FCE5BEE45}"/>
              </a:ext>
            </a:extLst>
          </p:cNvPr>
          <p:cNvSpPr/>
          <p:nvPr/>
        </p:nvSpPr>
        <p:spPr>
          <a:xfrm rot="18854253">
            <a:off x="578437" y="5553704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>
            <a:extLst>
              <a:ext uri="{FF2B5EF4-FFF2-40B4-BE49-F238E27FC236}">
                <a16:creationId xmlns:a16="http://schemas.microsoft.com/office/drawing/2014/main" id="{F53347AE-837E-8A43-3617-877FE294773D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04564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85E42-CD88-38A1-F652-297F987C0762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613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KẾT LUẬN</a:t>
            </a: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Hướng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phát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triển</a:t>
            </a:r>
            <a:endParaRPr lang="vi-VN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3836C-8DBA-6226-0C12-FB8B6CDF0949}"/>
              </a:ext>
            </a:extLst>
          </p:cNvPr>
          <p:cNvSpPr txBox="1"/>
          <p:nvPr/>
        </p:nvSpPr>
        <p:spPr>
          <a:xfrm>
            <a:off x="2351108" y="2023487"/>
            <a:ext cx="8191981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Xây dựng modul tạo các số điện thoại và lấy thông tin từ số điện thoại đó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Hướng đến phát triển ứng dụng phù hợp với đa nền tảng, đa thiết bị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Nâng cao năng suất của ứng dụng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Thực hiện test với số lượng lớn thiết bị khác nhau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•	Xuất được màn hình các thiết bị và điều khiển chúng trên máy tính</a:t>
            </a:r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9C749B7B-C0FA-BF2E-F0C1-1C4623A220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: 圆角 5">
            <a:extLst>
              <a:ext uri="{FF2B5EF4-FFF2-40B4-BE49-F238E27FC236}">
                <a16:creationId xmlns:a16="http://schemas.microsoft.com/office/drawing/2014/main" id="{FD8B9FC1-9B36-6A26-5D8D-7FC453728E1A}"/>
              </a:ext>
            </a:extLst>
          </p:cNvPr>
          <p:cNvSpPr/>
          <p:nvPr/>
        </p:nvSpPr>
        <p:spPr>
          <a:xfrm rot="18854253">
            <a:off x="4436586" y="398584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6">
            <a:extLst>
              <a:ext uri="{FF2B5EF4-FFF2-40B4-BE49-F238E27FC236}">
                <a16:creationId xmlns:a16="http://schemas.microsoft.com/office/drawing/2014/main" id="{ABEB04F1-F496-C168-1BA3-1B50DC66351B}"/>
              </a:ext>
            </a:extLst>
          </p:cNvPr>
          <p:cNvSpPr/>
          <p:nvPr/>
        </p:nvSpPr>
        <p:spPr>
          <a:xfrm rot="19230053">
            <a:off x="3859393" y="4947414"/>
            <a:ext cx="1208766" cy="1208766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7">
            <a:extLst>
              <a:ext uri="{FF2B5EF4-FFF2-40B4-BE49-F238E27FC236}">
                <a16:creationId xmlns:a16="http://schemas.microsoft.com/office/drawing/2014/main" id="{C4276C5F-7314-73B7-A452-58DBD005D4A2}"/>
              </a:ext>
            </a:extLst>
          </p:cNvPr>
          <p:cNvGrpSpPr/>
          <p:nvPr/>
        </p:nvGrpSpPr>
        <p:grpSpPr>
          <a:xfrm>
            <a:off x="-3821915" y="-1379150"/>
            <a:ext cx="8502284" cy="8479992"/>
            <a:chOff x="-6136745" y="-1642242"/>
            <a:chExt cx="5570936" cy="555633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任意多边形: 形状 8">
              <a:extLst>
                <a:ext uri="{FF2B5EF4-FFF2-40B4-BE49-F238E27FC236}">
                  <a16:creationId xmlns:a16="http://schemas.microsoft.com/office/drawing/2014/main" id="{0A8C657A-2B5D-28FF-7DBA-86692A8301EE}"/>
                </a:ext>
              </a:extLst>
            </p:cNvPr>
            <p:cNvSpPr/>
            <p:nvPr/>
          </p:nvSpPr>
          <p:spPr>
            <a:xfrm>
              <a:off x="-6136745" y="-1642242"/>
              <a:ext cx="5570936" cy="5556330"/>
            </a:xfrm>
            <a:custGeom>
              <a:avLst/>
              <a:gdLst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75175 h 9055575"/>
                <a:gd name="connsiteX1" fmla="*/ 8826500 w 9029700"/>
                <a:gd name="connsiteY1" fmla="*/ 3759675 h 9055575"/>
                <a:gd name="connsiteX2" fmla="*/ 9029700 w 9029700"/>
                <a:gd name="connsiteY2" fmla="*/ 4496275 h 9055575"/>
                <a:gd name="connsiteX3" fmla="*/ 8991600 w 9029700"/>
                <a:gd name="connsiteY3" fmla="*/ 5334475 h 9055575"/>
                <a:gd name="connsiteX4" fmla="*/ 8686800 w 9029700"/>
                <a:gd name="connsiteY4" fmla="*/ 6007575 h 9055575"/>
                <a:gd name="connsiteX5" fmla="*/ 5359400 w 9029700"/>
                <a:gd name="connsiteY5" fmla="*/ 8763475 h 9055575"/>
                <a:gd name="connsiteX6" fmla="*/ 4546600 w 9029700"/>
                <a:gd name="connsiteY6" fmla="*/ 9055575 h 9055575"/>
                <a:gd name="connsiteX7" fmla="*/ 3822700 w 9029700"/>
                <a:gd name="connsiteY7" fmla="*/ 9042875 h 9055575"/>
                <a:gd name="connsiteX8" fmla="*/ 3111500 w 9029700"/>
                <a:gd name="connsiteY8" fmla="*/ 8725375 h 9055575"/>
                <a:gd name="connsiteX9" fmla="*/ 2743200 w 9029700"/>
                <a:gd name="connsiteY9" fmla="*/ 8433275 h 9055575"/>
                <a:gd name="connsiteX10" fmla="*/ 368300 w 9029700"/>
                <a:gd name="connsiteY10" fmla="*/ 5537675 h 9055575"/>
                <a:gd name="connsiteX11" fmla="*/ 63500 w 9029700"/>
                <a:gd name="connsiteY11" fmla="*/ 4915375 h 9055575"/>
                <a:gd name="connsiteX12" fmla="*/ 0 w 9029700"/>
                <a:gd name="connsiteY12" fmla="*/ 4394675 h 9055575"/>
                <a:gd name="connsiteX13" fmla="*/ 101600 w 9029700"/>
                <a:gd name="connsiteY13" fmla="*/ 3632675 h 9055575"/>
                <a:gd name="connsiteX14" fmla="*/ 508000 w 9029700"/>
                <a:gd name="connsiteY14" fmla="*/ 2845275 h 9055575"/>
                <a:gd name="connsiteX15" fmla="*/ 3556000 w 9029700"/>
                <a:gd name="connsiteY15" fmla="*/ 330675 h 9055575"/>
                <a:gd name="connsiteX16" fmla="*/ 4420076 w 9029700"/>
                <a:gd name="connsiteY16" fmla="*/ 0 h 9055575"/>
                <a:gd name="connsiteX17" fmla="*/ 5156200 w 9029700"/>
                <a:gd name="connsiteY17" fmla="*/ 51275 h 9055575"/>
                <a:gd name="connsiteX18" fmla="*/ 6083300 w 9029700"/>
                <a:gd name="connsiteY18" fmla="*/ 406875 h 9055575"/>
                <a:gd name="connsiteX19" fmla="*/ 6400800 w 9029700"/>
                <a:gd name="connsiteY19" fmla="*/ 775175 h 9055575"/>
                <a:gd name="connsiteX0" fmla="*/ 6400800 w 9029700"/>
                <a:gd name="connsiteY0" fmla="*/ 795153 h 9075553"/>
                <a:gd name="connsiteX1" fmla="*/ 8826500 w 9029700"/>
                <a:gd name="connsiteY1" fmla="*/ 3779653 h 9075553"/>
                <a:gd name="connsiteX2" fmla="*/ 9029700 w 9029700"/>
                <a:gd name="connsiteY2" fmla="*/ 4516253 h 9075553"/>
                <a:gd name="connsiteX3" fmla="*/ 8991600 w 9029700"/>
                <a:gd name="connsiteY3" fmla="*/ 5354453 h 9075553"/>
                <a:gd name="connsiteX4" fmla="*/ 8686800 w 9029700"/>
                <a:gd name="connsiteY4" fmla="*/ 6027553 h 9075553"/>
                <a:gd name="connsiteX5" fmla="*/ 5359400 w 9029700"/>
                <a:gd name="connsiteY5" fmla="*/ 8783453 h 9075553"/>
                <a:gd name="connsiteX6" fmla="*/ 4546600 w 9029700"/>
                <a:gd name="connsiteY6" fmla="*/ 9075553 h 9075553"/>
                <a:gd name="connsiteX7" fmla="*/ 3822700 w 9029700"/>
                <a:gd name="connsiteY7" fmla="*/ 9062853 h 9075553"/>
                <a:gd name="connsiteX8" fmla="*/ 3111500 w 9029700"/>
                <a:gd name="connsiteY8" fmla="*/ 8745353 h 9075553"/>
                <a:gd name="connsiteX9" fmla="*/ 2743200 w 9029700"/>
                <a:gd name="connsiteY9" fmla="*/ 8453253 h 9075553"/>
                <a:gd name="connsiteX10" fmla="*/ 368300 w 9029700"/>
                <a:gd name="connsiteY10" fmla="*/ 5557653 h 9075553"/>
                <a:gd name="connsiteX11" fmla="*/ 63500 w 9029700"/>
                <a:gd name="connsiteY11" fmla="*/ 4935353 h 9075553"/>
                <a:gd name="connsiteX12" fmla="*/ 0 w 9029700"/>
                <a:gd name="connsiteY12" fmla="*/ 4414653 h 9075553"/>
                <a:gd name="connsiteX13" fmla="*/ 101600 w 9029700"/>
                <a:gd name="connsiteY13" fmla="*/ 3652653 h 9075553"/>
                <a:gd name="connsiteX14" fmla="*/ 508000 w 9029700"/>
                <a:gd name="connsiteY14" fmla="*/ 2865253 h 9075553"/>
                <a:gd name="connsiteX15" fmla="*/ 3556000 w 9029700"/>
                <a:gd name="connsiteY15" fmla="*/ 350653 h 9075553"/>
                <a:gd name="connsiteX16" fmla="*/ 4420076 w 9029700"/>
                <a:gd name="connsiteY16" fmla="*/ 19978 h 9075553"/>
                <a:gd name="connsiteX17" fmla="*/ 5156200 w 9029700"/>
                <a:gd name="connsiteY17" fmla="*/ 71253 h 9075553"/>
                <a:gd name="connsiteX18" fmla="*/ 6083300 w 9029700"/>
                <a:gd name="connsiteY18" fmla="*/ 426853 h 9075553"/>
                <a:gd name="connsiteX19" fmla="*/ 6400800 w 9029700"/>
                <a:gd name="connsiteY19" fmla="*/ 795153 h 9075553"/>
                <a:gd name="connsiteX0" fmla="*/ 6400800 w 9029700"/>
                <a:gd name="connsiteY0" fmla="*/ 801986 h 9082386"/>
                <a:gd name="connsiteX1" fmla="*/ 8826500 w 9029700"/>
                <a:gd name="connsiteY1" fmla="*/ 3786486 h 9082386"/>
                <a:gd name="connsiteX2" fmla="*/ 9029700 w 9029700"/>
                <a:gd name="connsiteY2" fmla="*/ 4523086 h 9082386"/>
                <a:gd name="connsiteX3" fmla="*/ 8991600 w 9029700"/>
                <a:gd name="connsiteY3" fmla="*/ 5361286 h 9082386"/>
                <a:gd name="connsiteX4" fmla="*/ 8686800 w 9029700"/>
                <a:gd name="connsiteY4" fmla="*/ 6034386 h 9082386"/>
                <a:gd name="connsiteX5" fmla="*/ 5359400 w 9029700"/>
                <a:gd name="connsiteY5" fmla="*/ 8790286 h 9082386"/>
                <a:gd name="connsiteX6" fmla="*/ 4546600 w 9029700"/>
                <a:gd name="connsiteY6" fmla="*/ 9082386 h 9082386"/>
                <a:gd name="connsiteX7" fmla="*/ 3822700 w 9029700"/>
                <a:gd name="connsiteY7" fmla="*/ 9069686 h 9082386"/>
                <a:gd name="connsiteX8" fmla="*/ 3111500 w 9029700"/>
                <a:gd name="connsiteY8" fmla="*/ 8752186 h 9082386"/>
                <a:gd name="connsiteX9" fmla="*/ 2743200 w 9029700"/>
                <a:gd name="connsiteY9" fmla="*/ 8460086 h 9082386"/>
                <a:gd name="connsiteX10" fmla="*/ 368300 w 9029700"/>
                <a:gd name="connsiteY10" fmla="*/ 5564486 h 9082386"/>
                <a:gd name="connsiteX11" fmla="*/ 63500 w 9029700"/>
                <a:gd name="connsiteY11" fmla="*/ 4942186 h 9082386"/>
                <a:gd name="connsiteX12" fmla="*/ 0 w 9029700"/>
                <a:gd name="connsiteY12" fmla="*/ 4421486 h 9082386"/>
                <a:gd name="connsiteX13" fmla="*/ 101600 w 9029700"/>
                <a:gd name="connsiteY13" fmla="*/ 3659486 h 9082386"/>
                <a:gd name="connsiteX14" fmla="*/ 508000 w 9029700"/>
                <a:gd name="connsiteY14" fmla="*/ 2872086 h 9082386"/>
                <a:gd name="connsiteX15" fmla="*/ 3556000 w 9029700"/>
                <a:gd name="connsiteY15" fmla="*/ 357486 h 9082386"/>
                <a:gd name="connsiteX16" fmla="*/ 4420076 w 9029700"/>
                <a:gd name="connsiteY16" fmla="*/ 26811 h 9082386"/>
                <a:gd name="connsiteX17" fmla="*/ 5202775 w 9029700"/>
                <a:gd name="connsiteY17" fmla="*/ 41860 h 9082386"/>
                <a:gd name="connsiteX18" fmla="*/ 6083300 w 9029700"/>
                <a:gd name="connsiteY18" fmla="*/ 433686 h 9082386"/>
                <a:gd name="connsiteX19" fmla="*/ 6400800 w 9029700"/>
                <a:gd name="connsiteY19" fmla="*/ 801986 h 9082386"/>
                <a:gd name="connsiteX0" fmla="*/ 6400800 w 9029700"/>
                <a:gd name="connsiteY0" fmla="*/ 806983 h 9087383"/>
                <a:gd name="connsiteX1" fmla="*/ 8826500 w 9029700"/>
                <a:gd name="connsiteY1" fmla="*/ 3791483 h 9087383"/>
                <a:gd name="connsiteX2" fmla="*/ 9029700 w 9029700"/>
                <a:gd name="connsiteY2" fmla="*/ 4528083 h 9087383"/>
                <a:gd name="connsiteX3" fmla="*/ 8991600 w 9029700"/>
                <a:gd name="connsiteY3" fmla="*/ 5366283 h 9087383"/>
                <a:gd name="connsiteX4" fmla="*/ 8686800 w 9029700"/>
                <a:gd name="connsiteY4" fmla="*/ 6039383 h 9087383"/>
                <a:gd name="connsiteX5" fmla="*/ 5359400 w 9029700"/>
                <a:gd name="connsiteY5" fmla="*/ 8795283 h 9087383"/>
                <a:gd name="connsiteX6" fmla="*/ 4546600 w 9029700"/>
                <a:gd name="connsiteY6" fmla="*/ 9087383 h 9087383"/>
                <a:gd name="connsiteX7" fmla="*/ 3822700 w 9029700"/>
                <a:gd name="connsiteY7" fmla="*/ 9074683 h 9087383"/>
                <a:gd name="connsiteX8" fmla="*/ 3111500 w 9029700"/>
                <a:gd name="connsiteY8" fmla="*/ 8757183 h 9087383"/>
                <a:gd name="connsiteX9" fmla="*/ 2743200 w 9029700"/>
                <a:gd name="connsiteY9" fmla="*/ 8465083 h 9087383"/>
                <a:gd name="connsiteX10" fmla="*/ 368300 w 9029700"/>
                <a:gd name="connsiteY10" fmla="*/ 5569483 h 9087383"/>
                <a:gd name="connsiteX11" fmla="*/ 63500 w 9029700"/>
                <a:gd name="connsiteY11" fmla="*/ 4947183 h 9087383"/>
                <a:gd name="connsiteX12" fmla="*/ 0 w 9029700"/>
                <a:gd name="connsiteY12" fmla="*/ 4426483 h 9087383"/>
                <a:gd name="connsiteX13" fmla="*/ 101600 w 9029700"/>
                <a:gd name="connsiteY13" fmla="*/ 3664483 h 9087383"/>
                <a:gd name="connsiteX14" fmla="*/ 508000 w 9029700"/>
                <a:gd name="connsiteY14" fmla="*/ 2877083 h 9087383"/>
                <a:gd name="connsiteX15" fmla="*/ 3556000 w 9029700"/>
                <a:gd name="connsiteY15" fmla="*/ 362483 h 9087383"/>
                <a:gd name="connsiteX16" fmla="*/ 4420076 w 9029700"/>
                <a:gd name="connsiteY16" fmla="*/ 31808 h 9087383"/>
                <a:gd name="connsiteX17" fmla="*/ 5202775 w 9029700"/>
                <a:gd name="connsiteY17" fmla="*/ 46857 h 9087383"/>
                <a:gd name="connsiteX18" fmla="*/ 6083300 w 9029700"/>
                <a:gd name="connsiteY18" fmla="*/ 438683 h 9087383"/>
                <a:gd name="connsiteX19" fmla="*/ 6400800 w 9029700"/>
                <a:gd name="connsiteY19" fmla="*/ 806983 h 9087383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50747"/>
                <a:gd name="connsiteY0" fmla="*/ 786285 h 9087385"/>
                <a:gd name="connsiteX1" fmla="*/ 8805801 w 9050747"/>
                <a:gd name="connsiteY1" fmla="*/ 3791485 h 9087385"/>
                <a:gd name="connsiteX2" fmla="*/ 9029700 w 9050747"/>
                <a:gd name="connsiteY2" fmla="*/ 4528085 h 9087385"/>
                <a:gd name="connsiteX3" fmla="*/ 8991600 w 9050747"/>
                <a:gd name="connsiteY3" fmla="*/ 5366285 h 9087385"/>
                <a:gd name="connsiteX4" fmla="*/ 8686800 w 9050747"/>
                <a:gd name="connsiteY4" fmla="*/ 6039385 h 9087385"/>
                <a:gd name="connsiteX5" fmla="*/ 5359400 w 9050747"/>
                <a:gd name="connsiteY5" fmla="*/ 8795285 h 9087385"/>
                <a:gd name="connsiteX6" fmla="*/ 4546600 w 9050747"/>
                <a:gd name="connsiteY6" fmla="*/ 9087385 h 9087385"/>
                <a:gd name="connsiteX7" fmla="*/ 3822700 w 9050747"/>
                <a:gd name="connsiteY7" fmla="*/ 9074685 h 9087385"/>
                <a:gd name="connsiteX8" fmla="*/ 3111500 w 9050747"/>
                <a:gd name="connsiteY8" fmla="*/ 8757185 h 9087385"/>
                <a:gd name="connsiteX9" fmla="*/ 2743200 w 9050747"/>
                <a:gd name="connsiteY9" fmla="*/ 8465085 h 9087385"/>
                <a:gd name="connsiteX10" fmla="*/ 368300 w 9050747"/>
                <a:gd name="connsiteY10" fmla="*/ 5569485 h 9087385"/>
                <a:gd name="connsiteX11" fmla="*/ 63500 w 9050747"/>
                <a:gd name="connsiteY11" fmla="*/ 4947185 h 9087385"/>
                <a:gd name="connsiteX12" fmla="*/ 0 w 9050747"/>
                <a:gd name="connsiteY12" fmla="*/ 4426485 h 9087385"/>
                <a:gd name="connsiteX13" fmla="*/ 101600 w 9050747"/>
                <a:gd name="connsiteY13" fmla="*/ 3664485 h 9087385"/>
                <a:gd name="connsiteX14" fmla="*/ 508000 w 9050747"/>
                <a:gd name="connsiteY14" fmla="*/ 2877085 h 9087385"/>
                <a:gd name="connsiteX15" fmla="*/ 3556000 w 9050747"/>
                <a:gd name="connsiteY15" fmla="*/ 362485 h 9087385"/>
                <a:gd name="connsiteX16" fmla="*/ 4420076 w 9050747"/>
                <a:gd name="connsiteY16" fmla="*/ 31810 h 9087385"/>
                <a:gd name="connsiteX17" fmla="*/ 5202775 w 9050747"/>
                <a:gd name="connsiteY17" fmla="*/ 46859 h 9087385"/>
                <a:gd name="connsiteX18" fmla="*/ 6083300 w 9050747"/>
                <a:gd name="connsiteY18" fmla="*/ 438685 h 9087385"/>
                <a:gd name="connsiteX19" fmla="*/ 6431850 w 9050747"/>
                <a:gd name="connsiteY19" fmla="*/ 786285 h 9087385"/>
                <a:gd name="connsiteX0" fmla="*/ 6431850 w 9046141"/>
                <a:gd name="connsiteY0" fmla="*/ 786285 h 9087385"/>
                <a:gd name="connsiteX1" fmla="*/ 8805801 w 9046141"/>
                <a:gd name="connsiteY1" fmla="*/ 3791485 h 9087385"/>
                <a:gd name="connsiteX2" fmla="*/ 9029700 w 9046141"/>
                <a:gd name="connsiteY2" fmla="*/ 4528085 h 9087385"/>
                <a:gd name="connsiteX3" fmla="*/ 8955375 w 9046141"/>
                <a:gd name="connsiteY3" fmla="*/ 5361110 h 9087385"/>
                <a:gd name="connsiteX4" fmla="*/ 8686800 w 9046141"/>
                <a:gd name="connsiteY4" fmla="*/ 6039385 h 9087385"/>
                <a:gd name="connsiteX5" fmla="*/ 5359400 w 9046141"/>
                <a:gd name="connsiteY5" fmla="*/ 8795285 h 9087385"/>
                <a:gd name="connsiteX6" fmla="*/ 4546600 w 9046141"/>
                <a:gd name="connsiteY6" fmla="*/ 9087385 h 9087385"/>
                <a:gd name="connsiteX7" fmla="*/ 3822700 w 9046141"/>
                <a:gd name="connsiteY7" fmla="*/ 9074685 h 9087385"/>
                <a:gd name="connsiteX8" fmla="*/ 3111500 w 9046141"/>
                <a:gd name="connsiteY8" fmla="*/ 8757185 h 9087385"/>
                <a:gd name="connsiteX9" fmla="*/ 2743200 w 9046141"/>
                <a:gd name="connsiteY9" fmla="*/ 8465085 h 9087385"/>
                <a:gd name="connsiteX10" fmla="*/ 368300 w 9046141"/>
                <a:gd name="connsiteY10" fmla="*/ 5569485 h 9087385"/>
                <a:gd name="connsiteX11" fmla="*/ 63500 w 9046141"/>
                <a:gd name="connsiteY11" fmla="*/ 4947185 h 9087385"/>
                <a:gd name="connsiteX12" fmla="*/ 0 w 9046141"/>
                <a:gd name="connsiteY12" fmla="*/ 4426485 h 9087385"/>
                <a:gd name="connsiteX13" fmla="*/ 101600 w 9046141"/>
                <a:gd name="connsiteY13" fmla="*/ 3664485 h 9087385"/>
                <a:gd name="connsiteX14" fmla="*/ 508000 w 9046141"/>
                <a:gd name="connsiteY14" fmla="*/ 2877085 h 9087385"/>
                <a:gd name="connsiteX15" fmla="*/ 3556000 w 9046141"/>
                <a:gd name="connsiteY15" fmla="*/ 362485 h 9087385"/>
                <a:gd name="connsiteX16" fmla="*/ 4420076 w 9046141"/>
                <a:gd name="connsiteY16" fmla="*/ 31810 h 9087385"/>
                <a:gd name="connsiteX17" fmla="*/ 5202775 w 9046141"/>
                <a:gd name="connsiteY17" fmla="*/ 46859 h 9087385"/>
                <a:gd name="connsiteX18" fmla="*/ 6083300 w 9046141"/>
                <a:gd name="connsiteY18" fmla="*/ 438685 h 9087385"/>
                <a:gd name="connsiteX19" fmla="*/ 6431850 w 9046141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45401 w 9054180"/>
                <a:gd name="connsiteY4" fmla="*/ 6013510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43875 w 9054180"/>
                <a:gd name="connsiteY5" fmla="*/ 87383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45985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34210"/>
                <a:gd name="connsiteX1" fmla="*/ 8805801 w 9054180"/>
                <a:gd name="connsiteY1" fmla="*/ 3791485 h 9034210"/>
                <a:gd name="connsiteX2" fmla="*/ 9029700 w 9054180"/>
                <a:gd name="connsiteY2" fmla="*/ 4528085 h 9034210"/>
                <a:gd name="connsiteX3" fmla="*/ 8955375 w 9054180"/>
                <a:gd name="connsiteY3" fmla="*/ 5361110 h 9034210"/>
                <a:gd name="connsiteX4" fmla="*/ 8562602 w 9054180"/>
                <a:gd name="connsiteY4" fmla="*/ 6142886 h 9034210"/>
                <a:gd name="connsiteX5" fmla="*/ 5374926 w 9054180"/>
                <a:gd name="connsiteY5" fmla="*/ 8759061 h 9034210"/>
                <a:gd name="connsiteX6" fmla="*/ 4551775 w 9054180"/>
                <a:gd name="connsiteY6" fmla="*/ 9020110 h 9034210"/>
                <a:gd name="connsiteX7" fmla="*/ 3833050 w 9054180"/>
                <a:gd name="connsiteY7" fmla="*/ 9007409 h 9034210"/>
                <a:gd name="connsiteX8" fmla="*/ 3111500 w 9054180"/>
                <a:gd name="connsiteY8" fmla="*/ 8757185 h 9034210"/>
                <a:gd name="connsiteX9" fmla="*/ 2743200 w 9054180"/>
                <a:gd name="connsiteY9" fmla="*/ 8465085 h 9034210"/>
                <a:gd name="connsiteX10" fmla="*/ 368300 w 9054180"/>
                <a:gd name="connsiteY10" fmla="*/ 5569485 h 9034210"/>
                <a:gd name="connsiteX11" fmla="*/ 63500 w 9054180"/>
                <a:gd name="connsiteY11" fmla="*/ 4947185 h 9034210"/>
                <a:gd name="connsiteX12" fmla="*/ 0 w 9054180"/>
                <a:gd name="connsiteY12" fmla="*/ 4426485 h 9034210"/>
                <a:gd name="connsiteX13" fmla="*/ 101600 w 9054180"/>
                <a:gd name="connsiteY13" fmla="*/ 3664485 h 9034210"/>
                <a:gd name="connsiteX14" fmla="*/ 508000 w 9054180"/>
                <a:gd name="connsiteY14" fmla="*/ 2877085 h 9034210"/>
                <a:gd name="connsiteX15" fmla="*/ 3556000 w 9054180"/>
                <a:gd name="connsiteY15" fmla="*/ 362485 h 9034210"/>
                <a:gd name="connsiteX16" fmla="*/ 4420076 w 9054180"/>
                <a:gd name="connsiteY16" fmla="*/ 31810 h 9034210"/>
                <a:gd name="connsiteX17" fmla="*/ 5202775 w 9054180"/>
                <a:gd name="connsiteY17" fmla="*/ 46859 h 9034210"/>
                <a:gd name="connsiteX18" fmla="*/ 6083300 w 9054180"/>
                <a:gd name="connsiteY18" fmla="*/ 438685 h 9034210"/>
                <a:gd name="connsiteX19" fmla="*/ 6431850 w 9054180"/>
                <a:gd name="connsiteY19" fmla="*/ 786285 h 9034210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11500 w 9054180"/>
                <a:gd name="connsiteY8" fmla="*/ 8757185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11500 w 9054180"/>
                <a:gd name="connsiteY8" fmla="*/ 8757185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73601 w 9054180"/>
                <a:gd name="connsiteY8" fmla="*/ 8695084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831177 w 9054180"/>
                <a:gd name="connsiteY9" fmla="*/ 8454736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414875 w 9054180"/>
                <a:gd name="connsiteY10" fmla="*/ 5538434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383825 w 9054180"/>
                <a:gd name="connsiteY10" fmla="*/ 5543609 h 9056452"/>
                <a:gd name="connsiteX11" fmla="*/ 94551 w 9054180"/>
                <a:gd name="connsiteY11" fmla="*/ 4942010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94551 w 9054180"/>
                <a:gd name="connsiteY11" fmla="*/ 4942010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395625 w 9017955"/>
                <a:gd name="connsiteY0" fmla="*/ 786285 h 9056452"/>
                <a:gd name="connsiteX1" fmla="*/ 8769576 w 9017955"/>
                <a:gd name="connsiteY1" fmla="*/ 3791485 h 9056452"/>
                <a:gd name="connsiteX2" fmla="*/ 8993475 w 9017955"/>
                <a:gd name="connsiteY2" fmla="*/ 4528085 h 9056452"/>
                <a:gd name="connsiteX3" fmla="*/ 8919150 w 9017955"/>
                <a:gd name="connsiteY3" fmla="*/ 5361110 h 9056452"/>
                <a:gd name="connsiteX4" fmla="*/ 8526377 w 9017955"/>
                <a:gd name="connsiteY4" fmla="*/ 6142886 h 9056452"/>
                <a:gd name="connsiteX5" fmla="*/ 5338701 w 9017955"/>
                <a:gd name="connsiteY5" fmla="*/ 8759061 h 9056452"/>
                <a:gd name="connsiteX6" fmla="*/ 4515550 w 9017955"/>
                <a:gd name="connsiteY6" fmla="*/ 9020110 h 9056452"/>
                <a:gd name="connsiteX7" fmla="*/ 3796825 w 9017955"/>
                <a:gd name="connsiteY7" fmla="*/ 9007409 h 9056452"/>
                <a:gd name="connsiteX8" fmla="*/ 3111501 w 9017955"/>
                <a:gd name="connsiteY8" fmla="*/ 8752010 h 9056452"/>
                <a:gd name="connsiteX9" fmla="*/ 2753551 w 9017955"/>
                <a:gd name="connsiteY9" fmla="*/ 8470261 h 9056452"/>
                <a:gd name="connsiteX10" fmla="*/ 347600 w 9017955"/>
                <a:gd name="connsiteY10" fmla="*/ 5543609 h 9056452"/>
                <a:gd name="connsiteX11" fmla="*/ 58326 w 9017955"/>
                <a:gd name="connsiteY11" fmla="*/ 4942010 h 9056452"/>
                <a:gd name="connsiteX12" fmla="*/ 0 w 9017955"/>
                <a:gd name="connsiteY12" fmla="*/ 4416135 h 9056452"/>
                <a:gd name="connsiteX13" fmla="*/ 65375 w 9017955"/>
                <a:gd name="connsiteY13" fmla="*/ 3664485 h 9056452"/>
                <a:gd name="connsiteX14" fmla="*/ 471775 w 9017955"/>
                <a:gd name="connsiteY14" fmla="*/ 2877085 h 9056452"/>
                <a:gd name="connsiteX15" fmla="*/ 3519775 w 9017955"/>
                <a:gd name="connsiteY15" fmla="*/ 362485 h 9056452"/>
                <a:gd name="connsiteX16" fmla="*/ 4383851 w 9017955"/>
                <a:gd name="connsiteY16" fmla="*/ 31810 h 9056452"/>
                <a:gd name="connsiteX17" fmla="*/ 5166550 w 9017955"/>
                <a:gd name="connsiteY17" fmla="*/ 46859 h 9056452"/>
                <a:gd name="connsiteX18" fmla="*/ 6047075 w 9017955"/>
                <a:gd name="connsiteY18" fmla="*/ 438685 h 9056452"/>
                <a:gd name="connsiteX19" fmla="*/ 6395625 w 9017955"/>
                <a:gd name="connsiteY19" fmla="*/ 786285 h 9056452"/>
                <a:gd name="connsiteX0" fmla="*/ 6452550 w 9074880"/>
                <a:gd name="connsiteY0" fmla="*/ 786285 h 9056454"/>
                <a:gd name="connsiteX1" fmla="*/ 8826501 w 9074880"/>
                <a:gd name="connsiteY1" fmla="*/ 3791485 h 9056454"/>
                <a:gd name="connsiteX2" fmla="*/ 9050400 w 9074880"/>
                <a:gd name="connsiteY2" fmla="*/ 4528085 h 9056454"/>
                <a:gd name="connsiteX3" fmla="*/ 8976075 w 9074880"/>
                <a:gd name="connsiteY3" fmla="*/ 5361110 h 9056454"/>
                <a:gd name="connsiteX4" fmla="*/ 8583302 w 9074880"/>
                <a:gd name="connsiteY4" fmla="*/ 6142886 h 9056454"/>
                <a:gd name="connsiteX5" fmla="*/ 5395626 w 9074880"/>
                <a:gd name="connsiteY5" fmla="*/ 8759061 h 9056454"/>
                <a:gd name="connsiteX6" fmla="*/ 4572475 w 9074880"/>
                <a:gd name="connsiteY6" fmla="*/ 9020110 h 9056454"/>
                <a:gd name="connsiteX7" fmla="*/ 3853750 w 9074880"/>
                <a:gd name="connsiteY7" fmla="*/ 9007409 h 9056454"/>
                <a:gd name="connsiteX8" fmla="*/ 3168426 w 9074880"/>
                <a:gd name="connsiteY8" fmla="*/ 8752010 h 9056454"/>
                <a:gd name="connsiteX9" fmla="*/ 2810476 w 9074880"/>
                <a:gd name="connsiteY9" fmla="*/ 8470261 h 9056454"/>
                <a:gd name="connsiteX10" fmla="*/ 404525 w 9074880"/>
                <a:gd name="connsiteY10" fmla="*/ 5543609 h 9056454"/>
                <a:gd name="connsiteX11" fmla="*/ 115251 w 9074880"/>
                <a:gd name="connsiteY11" fmla="*/ 4942010 h 9056454"/>
                <a:gd name="connsiteX12" fmla="*/ 0 w 9074880"/>
                <a:gd name="connsiteY12" fmla="*/ 4426485 h 9056454"/>
                <a:gd name="connsiteX13" fmla="*/ 122300 w 9074880"/>
                <a:gd name="connsiteY13" fmla="*/ 3664485 h 9056454"/>
                <a:gd name="connsiteX14" fmla="*/ 528700 w 9074880"/>
                <a:gd name="connsiteY14" fmla="*/ 2877085 h 9056454"/>
                <a:gd name="connsiteX15" fmla="*/ 3576700 w 9074880"/>
                <a:gd name="connsiteY15" fmla="*/ 362485 h 9056454"/>
                <a:gd name="connsiteX16" fmla="*/ 4440776 w 9074880"/>
                <a:gd name="connsiteY16" fmla="*/ 31810 h 9056454"/>
                <a:gd name="connsiteX17" fmla="*/ 5223475 w 9074880"/>
                <a:gd name="connsiteY17" fmla="*/ 46859 h 9056454"/>
                <a:gd name="connsiteX18" fmla="*/ 6104000 w 9074880"/>
                <a:gd name="connsiteY18" fmla="*/ 438685 h 9056454"/>
                <a:gd name="connsiteX19" fmla="*/ 6452550 w 9074880"/>
                <a:gd name="connsiteY19" fmla="*/ 786285 h 9056454"/>
                <a:gd name="connsiteX0" fmla="*/ 6453098 w 9075428"/>
                <a:gd name="connsiteY0" fmla="*/ 786285 h 9056452"/>
                <a:gd name="connsiteX1" fmla="*/ 8827049 w 9075428"/>
                <a:gd name="connsiteY1" fmla="*/ 3791485 h 9056452"/>
                <a:gd name="connsiteX2" fmla="*/ 9050948 w 9075428"/>
                <a:gd name="connsiteY2" fmla="*/ 4528085 h 9056452"/>
                <a:gd name="connsiteX3" fmla="*/ 8976623 w 9075428"/>
                <a:gd name="connsiteY3" fmla="*/ 5361110 h 9056452"/>
                <a:gd name="connsiteX4" fmla="*/ 8583850 w 9075428"/>
                <a:gd name="connsiteY4" fmla="*/ 6142886 h 9056452"/>
                <a:gd name="connsiteX5" fmla="*/ 5396174 w 9075428"/>
                <a:gd name="connsiteY5" fmla="*/ 8759061 h 9056452"/>
                <a:gd name="connsiteX6" fmla="*/ 4573023 w 9075428"/>
                <a:gd name="connsiteY6" fmla="*/ 9020110 h 9056452"/>
                <a:gd name="connsiteX7" fmla="*/ 3854298 w 9075428"/>
                <a:gd name="connsiteY7" fmla="*/ 9007409 h 9056452"/>
                <a:gd name="connsiteX8" fmla="*/ 3168974 w 9075428"/>
                <a:gd name="connsiteY8" fmla="*/ 8752010 h 9056452"/>
                <a:gd name="connsiteX9" fmla="*/ 2811024 w 9075428"/>
                <a:gd name="connsiteY9" fmla="*/ 8470261 h 9056452"/>
                <a:gd name="connsiteX10" fmla="*/ 405073 w 9075428"/>
                <a:gd name="connsiteY10" fmla="*/ 5543609 h 9056452"/>
                <a:gd name="connsiteX11" fmla="*/ 115799 w 9075428"/>
                <a:gd name="connsiteY11" fmla="*/ 4942010 h 9056452"/>
                <a:gd name="connsiteX12" fmla="*/ 548 w 9075428"/>
                <a:gd name="connsiteY12" fmla="*/ 4426485 h 9056452"/>
                <a:gd name="connsiteX13" fmla="*/ 122848 w 9075428"/>
                <a:gd name="connsiteY13" fmla="*/ 3664485 h 9056452"/>
                <a:gd name="connsiteX14" fmla="*/ 529248 w 9075428"/>
                <a:gd name="connsiteY14" fmla="*/ 2877085 h 9056452"/>
                <a:gd name="connsiteX15" fmla="*/ 3577248 w 9075428"/>
                <a:gd name="connsiteY15" fmla="*/ 362485 h 9056452"/>
                <a:gd name="connsiteX16" fmla="*/ 4441324 w 9075428"/>
                <a:gd name="connsiteY16" fmla="*/ 31810 h 9056452"/>
                <a:gd name="connsiteX17" fmla="*/ 5224023 w 9075428"/>
                <a:gd name="connsiteY17" fmla="*/ 46859 h 9056452"/>
                <a:gd name="connsiteX18" fmla="*/ 6104548 w 9075428"/>
                <a:gd name="connsiteY18" fmla="*/ 438685 h 9056452"/>
                <a:gd name="connsiteX19" fmla="*/ 6453098 w 9075428"/>
                <a:gd name="connsiteY19" fmla="*/ 786285 h 9056452"/>
                <a:gd name="connsiteX0" fmla="*/ 6453621 w 9075951"/>
                <a:gd name="connsiteY0" fmla="*/ 786285 h 9056454"/>
                <a:gd name="connsiteX1" fmla="*/ 8827572 w 9075951"/>
                <a:gd name="connsiteY1" fmla="*/ 3791485 h 9056454"/>
                <a:gd name="connsiteX2" fmla="*/ 9051471 w 9075951"/>
                <a:gd name="connsiteY2" fmla="*/ 4528085 h 9056454"/>
                <a:gd name="connsiteX3" fmla="*/ 8977146 w 9075951"/>
                <a:gd name="connsiteY3" fmla="*/ 5361110 h 9056454"/>
                <a:gd name="connsiteX4" fmla="*/ 8584373 w 9075951"/>
                <a:gd name="connsiteY4" fmla="*/ 6142886 h 9056454"/>
                <a:gd name="connsiteX5" fmla="*/ 5396697 w 9075951"/>
                <a:gd name="connsiteY5" fmla="*/ 8759061 h 9056454"/>
                <a:gd name="connsiteX6" fmla="*/ 4573546 w 9075951"/>
                <a:gd name="connsiteY6" fmla="*/ 9020110 h 9056454"/>
                <a:gd name="connsiteX7" fmla="*/ 3854821 w 9075951"/>
                <a:gd name="connsiteY7" fmla="*/ 9007409 h 9056454"/>
                <a:gd name="connsiteX8" fmla="*/ 3169497 w 9075951"/>
                <a:gd name="connsiteY8" fmla="*/ 8752010 h 9056454"/>
                <a:gd name="connsiteX9" fmla="*/ 2811547 w 9075951"/>
                <a:gd name="connsiteY9" fmla="*/ 8470261 h 9056454"/>
                <a:gd name="connsiteX10" fmla="*/ 405596 w 9075951"/>
                <a:gd name="connsiteY10" fmla="*/ 5543609 h 9056454"/>
                <a:gd name="connsiteX11" fmla="*/ 116322 w 9075951"/>
                <a:gd name="connsiteY11" fmla="*/ 4942010 h 9056454"/>
                <a:gd name="connsiteX12" fmla="*/ 1071 w 9075951"/>
                <a:gd name="connsiteY12" fmla="*/ 4426485 h 9056454"/>
                <a:gd name="connsiteX13" fmla="*/ 123371 w 9075951"/>
                <a:gd name="connsiteY13" fmla="*/ 3664485 h 9056454"/>
                <a:gd name="connsiteX14" fmla="*/ 529771 w 9075951"/>
                <a:gd name="connsiteY14" fmla="*/ 2877085 h 9056454"/>
                <a:gd name="connsiteX15" fmla="*/ 3577771 w 9075951"/>
                <a:gd name="connsiteY15" fmla="*/ 362485 h 9056454"/>
                <a:gd name="connsiteX16" fmla="*/ 4441847 w 9075951"/>
                <a:gd name="connsiteY16" fmla="*/ 31810 h 9056454"/>
                <a:gd name="connsiteX17" fmla="*/ 5224546 w 9075951"/>
                <a:gd name="connsiteY17" fmla="*/ 46859 h 9056454"/>
                <a:gd name="connsiteX18" fmla="*/ 6105071 w 9075951"/>
                <a:gd name="connsiteY18" fmla="*/ 438685 h 9056454"/>
                <a:gd name="connsiteX19" fmla="*/ 6453621 w 9075951"/>
                <a:gd name="connsiteY19" fmla="*/ 786285 h 9056454"/>
                <a:gd name="connsiteX0" fmla="*/ 6453621 w 9075951"/>
                <a:gd name="connsiteY0" fmla="*/ 786285 h 9056452"/>
                <a:gd name="connsiteX1" fmla="*/ 8827572 w 9075951"/>
                <a:gd name="connsiteY1" fmla="*/ 3791485 h 9056452"/>
                <a:gd name="connsiteX2" fmla="*/ 9051471 w 9075951"/>
                <a:gd name="connsiteY2" fmla="*/ 4528085 h 9056452"/>
                <a:gd name="connsiteX3" fmla="*/ 8977146 w 9075951"/>
                <a:gd name="connsiteY3" fmla="*/ 5361110 h 9056452"/>
                <a:gd name="connsiteX4" fmla="*/ 8584373 w 9075951"/>
                <a:gd name="connsiteY4" fmla="*/ 6142886 h 9056452"/>
                <a:gd name="connsiteX5" fmla="*/ 5396697 w 9075951"/>
                <a:gd name="connsiteY5" fmla="*/ 8759061 h 9056452"/>
                <a:gd name="connsiteX6" fmla="*/ 4573546 w 9075951"/>
                <a:gd name="connsiteY6" fmla="*/ 9020110 h 9056452"/>
                <a:gd name="connsiteX7" fmla="*/ 3854821 w 9075951"/>
                <a:gd name="connsiteY7" fmla="*/ 9007409 h 9056452"/>
                <a:gd name="connsiteX8" fmla="*/ 3169497 w 9075951"/>
                <a:gd name="connsiteY8" fmla="*/ 8752010 h 9056452"/>
                <a:gd name="connsiteX9" fmla="*/ 2811547 w 9075951"/>
                <a:gd name="connsiteY9" fmla="*/ 8470261 h 9056452"/>
                <a:gd name="connsiteX10" fmla="*/ 405596 w 9075951"/>
                <a:gd name="connsiteY10" fmla="*/ 5543609 h 9056452"/>
                <a:gd name="connsiteX11" fmla="*/ 116322 w 9075951"/>
                <a:gd name="connsiteY11" fmla="*/ 4942010 h 9056452"/>
                <a:gd name="connsiteX12" fmla="*/ 1071 w 9075951"/>
                <a:gd name="connsiteY12" fmla="*/ 4426485 h 9056452"/>
                <a:gd name="connsiteX13" fmla="*/ 123371 w 9075951"/>
                <a:gd name="connsiteY13" fmla="*/ 3664485 h 9056452"/>
                <a:gd name="connsiteX14" fmla="*/ 529771 w 9075951"/>
                <a:gd name="connsiteY14" fmla="*/ 2877085 h 9056452"/>
                <a:gd name="connsiteX15" fmla="*/ 3577771 w 9075951"/>
                <a:gd name="connsiteY15" fmla="*/ 362485 h 9056452"/>
                <a:gd name="connsiteX16" fmla="*/ 4441847 w 9075951"/>
                <a:gd name="connsiteY16" fmla="*/ 31810 h 9056452"/>
                <a:gd name="connsiteX17" fmla="*/ 5224546 w 9075951"/>
                <a:gd name="connsiteY17" fmla="*/ 46859 h 9056452"/>
                <a:gd name="connsiteX18" fmla="*/ 6105071 w 9075951"/>
                <a:gd name="connsiteY18" fmla="*/ 438685 h 9056452"/>
                <a:gd name="connsiteX19" fmla="*/ 6453621 w 9075951"/>
                <a:gd name="connsiteY19" fmla="*/ 786285 h 9056452"/>
                <a:gd name="connsiteX0" fmla="*/ 6454666 w 9076996"/>
                <a:gd name="connsiteY0" fmla="*/ 786285 h 9056454"/>
                <a:gd name="connsiteX1" fmla="*/ 8828617 w 9076996"/>
                <a:gd name="connsiteY1" fmla="*/ 3791485 h 9056454"/>
                <a:gd name="connsiteX2" fmla="*/ 9052516 w 9076996"/>
                <a:gd name="connsiteY2" fmla="*/ 4528085 h 9056454"/>
                <a:gd name="connsiteX3" fmla="*/ 8978191 w 9076996"/>
                <a:gd name="connsiteY3" fmla="*/ 5361110 h 9056454"/>
                <a:gd name="connsiteX4" fmla="*/ 8585418 w 9076996"/>
                <a:gd name="connsiteY4" fmla="*/ 6142886 h 9056454"/>
                <a:gd name="connsiteX5" fmla="*/ 5397742 w 9076996"/>
                <a:gd name="connsiteY5" fmla="*/ 8759061 h 9056454"/>
                <a:gd name="connsiteX6" fmla="*/ 4574591 w 9076996"/>
                <a:gd name="connsiteY6" fmla="*/ 9020110 h 9056454"/>
                <a:gd name="connsiteX7" fmla="*/ 3855866 w 9076996"/>
                <a:gd name="connsiteY7" fmla="*/ 9007409 h 9056454"/>
                <a:gd name="connsiteX8" fmla="*/ 3170542 w 9076996"/>
                <a:gd name="connsiteY8" fmla="*/ 8752010 h 9056454"/>
                <a:gd name="connsiteX9" fmla="*/ 2812592 w 9076996"/>
                <a:gd name="connsiteY9" fmla="*/ 8470261 h 9056454"/>
                <a:gd name="connsiteX10" fmla="*/ 406641 w 9076996"/>
                <a:gd name="connsiteY10" fmla="*/ 5543609 h 9056454"/>
                <a:gd name="connsiteX11" fmla="*/ 91492 w 9076996"/>
                <a:gd name="connsiteY11" fmla="*/ 4947185 h 9056454"/>
                <a:gd name="connsiteX12" fmla="*/ 2116 w 9076996"/>
                <a:gd name="connsiteY12" fmla="*/ 4426485 h 9056454"/>
                <a:gd name="connsiteX13" fmla="*/ 124416 w 9076996"/>
                <a:gd name="connsiteY13" fmla="*/ 3664485 h 9056454"/>
                <a:gd name="connsiteX14" fmla="*/ 530816 w 9076996"/>
                <a:gd name="connsiteY14" fmla="*/ 2877085 h 9056454"/>
                <a:gd name="connsiteX15" fmla="*/ 3578816 w 9076996"/>
                <a:gd name="connsiteY15" fmla="*/ 362485 h 9056454"/>
                <a:gd name="connsiteX16" fmla="*/ 4442892 w 9076996"/>
                <a:gd name="connsiteY16" fmla="*/ 31810 h 9056454"/>
                <a:gd name="connsiteX17" fmla="*/ 5225591 w 9076996"/>
                <a:gd name="connsiteY17" fmla="*/ 46859 h 9056454"/>
                <a:gd name="connsiteX18" fmla="*/ 6106116 w 9076996"/>
                <a:gd name="connsiteY18" fmla="*/ 438685 h 9056454"/>
                <a:gd name="connsiteX19" fmla="*/ 6454666 w 9076996"/>
                <a:gd name="connsiteY19" fmla="*/ 786285 h 9056454"/>
                <a:gd name="connsiteX0" fmla="*/ 6453212 w 9075542"/>
                <a:gd name="connsiteY0" fmla="*/ 786285 h 9056452"/>
                <a:gd name="connsiteX1" fmla="*/ 8827163 w 9075542"/>
                <a:gd name="connsiteY1" fmla="*/ 3791485 h 9056452"/>
                <a:gd name="connsiteX2" fmla="*/ 9051062 w 9075542"/>
                <a:gd name="connsiteY2" fmla="*/ 4528085 h 9056452"/>
                <a:gd name="connsiteX3" fmla="*/ 8976737 w 9075542"/>
                <a:gd name="connsiteY3" fmla="*/ 5361110 h 9056452"/>
                <a:gd name="connsiteX4" fmla="*/ 8583964 w 9075542"/>
                <a:gd name="connsiteY4" fmla="*/ 6142886 h 9056452"/>
                <a:gd name="connsiteX5" fmla="*/ 5396288 w 9075542"/>
                <a:gd name="connsiteY5" fmla="*/ 8759061 h 9056452"/>
                <a:gd name="connsiteX6" fmla="*/ 4573137 w 9075542"/>
                <a:gd name="connsiteY6" fmla="*/ 9020110 h 9056452"/>
                <a:gd name="connsiteX7" fmla="*/ 3854412 w 9075542"/>
                <a:gd name="connsiteY7" fmla="*/ 9007409 h 9056452"/>
                <a:gd name="connsiteX8" fmla="*/ 3169088 w 9075542"/>
                <a:gd name="connsiteY8" fmla="*/ 8752010 h 9056452"/>
                <a:gd name="connsiteX9" fmla="*/ 2811138 w 9075542"/>
                <a:gd name="connsiteY9" fmla="*/ 8470261 h 9056452"/>
                <a:gd name="connsiteX10" fmla="*/ 405187 w 9075542"/>
                <a:gd name="connsiteY10" fmla="*/ 5543609 h 9056452"/>
                <a:gd name="connsiteX11" fmla="*/ 90038 w 9075542"/>
                <a:gd name="connsiteY11" fmla="*/ 4947185 h 9056452"/>
                <a:gd name="connsiteX12" fmla="*/ 662 w 9075542"/>
                <a:gd name="connsiteY12" fmla="*/ 4426485 h 9056452"/>
                <a:gd name="connsiteX13" fmla="*/ 122962 w 9075542"/>
                <a:gd name="connsiteY13" fmla="*/ 3664485 h 9056452"/>
                <a:gd name="connsiteX14" fmla="*/ 529362 w 9075542"/>
                <a:gd name="connsiteY14" fmla="*/ 2877085 h 9056452"/>
                <a:gd name="connsiteX15" fmla="*/ 3577362 w 9075542"/>
                <a:gd name="connsiteY15" fmla="*/ 362485 h 9056452"/>
                <a:gd name="connsiteX16" fmla="*/ 4441438 w 9075542"/>
                <a:gd name="connsiteY16" fmla="*/ 31810 h 9056452"/>
                <a:gd name="connsiteX17" fmla="*/ 5224137 w 9075542"/>
                <a:gd name="connsiteY17" fmla="*/ 46859 h 9056452"/>
                <a:gd name="connsiteX18" fmla="*/ 6104662 w 9075542"/>
                <a:gd name="connsiteY18" fmla="*/ 438685 h 9056452"/>
                <a:gd name="connsiteX19" fmla="*/ 6453212 w 9075542"/>
                <a:gd name="connsiteY19" fmla="*/ 786285 h 9056452"/>
                <a:gd name="connsiteX0" fmla="*/ 6453070 w 9075400"/>
                <a:gd name="connsiteY0" fmla="*/ 786285 h 9056454"/>
                <a:gd name="connsiteX1" fmla="*/ 8827021 w 9075400"/>
                <a:gd name="connsiteY1" fmla="*/ 3791485 h 9056454"/>
                <a:gd name="connsiteX2" fmla="*/ 9050920 w 9075400"/>
                <a:gd name="connsiteY2" fmla="*/ 4528085 h 9056454"/>
                <a:gd name="connsiteX3" fmla="*/ 8976595 w 9075400"/>
                <a:gd name="connsiteY3" fmla="*/ 5361110 h 9056454"/>
                <a:gd name="connsiteX4" fmla="*/ 8583822 w 9075400"/>
                <a:gd name="connsiteY4" fmla="*/ 6142886 h 9056454"/>
                <a:gd name="connsiteX5" fmla="*/ 5396146 w 9075400"/>
                <a:gd name="connsiteY5" fmla="*/ 8759061 h 9056454"/>
                <a:gd name="connsiteX6" fmla="*/ 4572995 w 9075400"/>
                <a:gd name="connsiteY6" fmla="*/ 9020110 h 9056454"/>
                <a:gd name="connsiteX7" fmla="*/ 3854270 w 9075400"/>
                <a:gd name="connsiteY7" fmla="*/ 9007409 h 9056454"/>
                <a:gd name="connsiteX8" fmla="*/ 3168946 w 9075400"/>
                <a:gd name="connsiteY8" fmla="*/ 8752010 h 9056454"/>
                <a:gd name="connsiteX9" fmla="*/ 2810996 w 9075400"/>
                <a:gd name="connsiteY9" fmla="*/ 8470261 h 9056454"/>
                <a:gd name="connsiteX10" fmla="*/ 405045 w 9075400"/>
                <a:gd name="connsiteY10" fmla="*/ 5543609 h 9056454"/>
                <a:gd name="connsiteX11" fmla="*/ 110596 w 9075400"/>
                <a:gd name="connsiteY11" fmla="*/ 4947185 h 9056454"/>
                <a:gd name="connsiteX12" fmla="*/ 520 w 9075400"/>
                <a:gd name="connsiteY12" fmla="*/ 4426485 h 9056454"/>
                <a:gd name="connsiteX13" fmla="*/ 122820 w 9075400"/>
                <a:gd name="connsiteY13" fmla="*/ 3664485 h 9056454"/>
                <a:gd name="connsiteX14" fmla="*/ 529220 w 9075400"/>
                <a:gd name="connsiteY14" fmla="*/ 2877085 h 9056454"/>
                <a:gd name="connsiteX15" fmla="*/ 3577220 w 9075400"/>
                <a:gd name="connsiteY15" fmla="*/ 362485 h 9056454"/>
                <a:gd name="connsiteX16" fmla="*/ 4441296 w 9075400"/>
                <a:gd name="connsiteY16" fmla="*/ 31810 h 9056454"/>
                <a:gd name="connsiteX17" fmla="*/ 5223995 w 9075400"/>
                <a:gd name="connsiteY17" fmla="*/ 46859 h 9056454"/>
                <a:gd name="connsiteX18" fmla="*/ 6104520 w 9075400"/>
                <a:gd name="connsiteY18" fmla="*/ 438685 h 9056454"/>
                <a:gd name="connsiteX19" fmla="*/ 6453070 w 9075400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3004 w 9075584"/>
                <a:gd name="connsiteY13" fmla="*/ 3664485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8180 w 9075584"/>
                <a:gd name="connsiteY13" fmla="*/ 3617910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07865 w 9030195"/>
                <a:gd name="connsiteY0" fmla="*/ 786285 h 9056452"/>
                <a:gd name="connsiteX1" fmla="*/ 8781816 w 9030195"/>
                <a:gd name="connsiteY1" fmla="*/ 3791485 h 9056452"/>
                <a:gd name="connsiteX2" fmla="*/ 9005715 w 9030195"/>
                <a:gd name="connsiteY2" fmla="*/ 4528085 h 9056452"/>
                <a:gd name="connsiteX3" fmla="*/ 8931390 w 9030195"/>
                <a:gd name="connsiteY3" fmla="*/ 5361110 h 9056452"/>
                <a:gd name="connsiteX4" fmla="*/ 8538617 w 9030195"/>
                <a:gd name="connsiteY4" fmla="*/ 6142886 h 9056452"/>
                <a:gd name="connsiteX5" fmla="*/ 5350941 w 9030195"/>
                <a:gd name="connsiteY5" fmla="*/ 8759061 h 9056452"/>
                <a:gd name="connsiteX6" fmla="*/ 4527790 w 9030195"/>
                <a:gd name="connsiteY6" fmla="*/ 9020110 h 9056452"/>
                <a:gd name="connsiteX7" fmla="*/ 3809065 w 9030195"/>
                <a:gd name="connsiteY7" fmla="*/ 9007409 h 9056452"/>
                <a:gd name="connsiteX8" fmla="*/ 3123741 w 9030195"/>
                <a:gd name="connsiteY8" fmla="*/ 8752010 h 9056452"/>
                <a:gd name="connsiteX9" fmla="*/ 2765791 w 9030195"/>
                <a:gd name="connsiteY9" fmla="*/ 8470261 h 9056452"/>
                <a:gd name="connsiteX10" fmla="*/ 359840 w 9030195"/>
                <a:gd name="connsiteY10" fmla="*/ 5543609 h 9056452"/>
                <a:gd name="connsiteX11" fmla="*/ 65391 w 9030195"/>
                <a:gd name="connsiteY11" fmla="*/ 4947185 h 9056452"/>
                <a:gd name="connsiteX12" fmla="*/ 1891 w 9030195"/>
                <a:gd name="connsiteY12" fmla="*/ 4410960 h 9056452"/>
                <a:gd name="connsiteX13" fmla="*/ 82791 w 9030195"/>
                <a:gd name="connsiteY13" fmla="*/ 3617910 h 9056452"/>
                <a:gd name="connsiteX14" fmla="*/ 484015 w 9030195"/>
                <a:gd name="connsiteY14" fmla="*/ 2877085 h 9056452"/>
                <a:gd name="connsiteX15" fmla="*/ 3532015 w 9030195"/>
                <a:gd name="connsiteY15" fmla="*/ 362485 h 9056452"/>
                <a:gd name="connsiteX16" fmla="*/ 4396091 w 9030195"/>
                <a:gd name="connsiteY16" fmla="*/ 31810 h 9056452"/>
                <a:gd name="connsiteX17" fmla="*/ 5178790 w 9030195"/>
                <a:gd name="connsiteY17" fmla="*/ 46859 h 9056452"/>
                <a:gd name="connsiteX18" fmla="*/ 6059315 w 9030195"/>
                <a:gd name="connsiteY18" fmla="*/ 438685 h 9056452"/>
                <a:gd name="connsiteX19" fmla="*/ 6407865 w 9030195"/>
                <a:gd name="connsiteY19" fmla="*/ 786285 h 9056452"/>
                <a:gd name="connsiteX0" fmla="*/ 6458382 w 9080712"/>
                <a:gd name="connsiteY0" fmla="*/ 786285 h 9056454"/>
                <a:gd name="connsiteX1" fmla="*/ 8832333 w 9080712"/>
                <a:gd name="connsiteY1" fmla="*/ 3791485 h 9056454"/>
                <a:gd name="connsiteX2" fmla="*/ 9056232 w 9080712"/>
                <a:gd name="connsiteY2" fmla="*/ 4528085 h 9056454"/>
                <a:gd name="connsiteX3" fmla="*/ 8981907 w 9080712"/>
                <a:gd name="connsiteY3" fmla="*/ 5361110 h 9056454"/>
                <a:gd name="connsiteX4" fmla="*/ 8589134 w 9080712"/>
                <a:gd name="connsiteY4" fmla="*/ 6142886 h 9056454"/>
                <a:gd name="connsiteX5" fmla="*/ 5401458 w 9080712"/>
                <a:gd name="connsiteY5" fmla="*/ 8759061 h 9056454"/>
                <a:gd name="connsiteX6" fmla="*/ 4578307 w 9080712"/>
                <a:gd name="connsiteY6" fmla="*/ 9020110 h 9056454"/>
                <a:gd name="connsiteX7" fmla="*/ 3859582 w 9080712"/>
                <a:gd name="connsiteY7" fmla="*/ 9007409 h 9056454"/>
                <a:gd name="connsiteX8" fmla="*/ 3174258 w 9080712"/>
                <a:gd name="connsiteY8" fmla="*/ 8752010 h 9056454"/>
                <a:gd name="connsiteX9" fmla="*/ 2816308 w 9080712"/>
                <a:gd name="connsiteY9" fmla="*/ 8470261 h 9056454"/>
                <a:gd name="connsiteX10" fmla="*/ 410357 w 9080712"/>
                <a:gd name="connsiteY10" fmla="*/ 5543609 h 9056454"/>
                <a:gd name="connsiteX11" fmla="*/ 115908 w 9080712"/>
                <a:gd name="connsiteY11" fmla="*/ 4947185 h 9056454"/>
                <a:gd name="connsiteX12" fmla="*/ 657 w 9080712"/>
                <a:gd name="connsiteY12" fmla="*/ 4379909 h 9056454"/>
                <a:gd name="connsiteX13" fmla="*/ 133308 w 9080712"/>
                <a:gd name="connsiteY13" fmla="*/ 3617910 h 9056454"/>
                <a:gd name="connsiteX14" fmla="*/ 534532 w 9080712"/>
                <a:gd name="connsiteY14" fmla="*/ 2877085 h 9056454"/>
                <a:gd name="connsiteX15" fmla="*/ 3582532 w 9080712"/>
                <a:gd name="connsiteY15" fmla="*/ 362485 h 9056454"/>
                <a:gd name="connsiteX16" fmla="*/ 4446608 w 9080712"/>
                <a:gd name="connsiteY16" fmla="*/ 31810 h 9056454"/>
                <a:gd name="connsiteX17" fmla="*/ 5229307 w 9080712"/>
                <a:gd name="connsiteY17" fmla="*/ 46859 h 9056454"/>
                <a:gd name="connsiteX18" fmla="*/ 6109832 w 9080712"/>
                <a:gd name="connsiteY18" fmla="*/ 438685 h 9056454"/>
                <a:gd name="connsiteX19" fmla="*/ 6458382 w 9080712"/>
                <a:gd name="connsiteY19" fmla="*/ 786285 h 9056454"/>
                <a:gd name="connsiteX0" fmla="*/ 6458820 w 9081150"/>
                <a:gd name="connsiteY0" fmla="*/ 786285 h 9056452"/>
                <a:gd name="connsiteX1" fmla="*/ 8832771 w 9081150"/>
                <a:gd name="connsiteY1" fmla="*/ 3791485 h 9056452"/>
                <a:gd name="connsiteX2" fmla="*/ 9056670 w 9081150"/>
                <a:gd name="connsiteY2" fmla="*/ 4528085 h 9056452"/>
                <a:gd name="connsiteX3" fmla="*/ 8982345 w 9081150"/>
                <a:gd name="connsiteY3" fmla="*/ 5361110 h 9056452"/>
                <a:gd name="connsiteX4" fmla="*/ 8589572 w 9081150"/>
                <a:gd name="connsiteY4" fmla="*/ 6142886 h 9056452"/>
                <a:gd name="connsiteX5" fmla="*/ 5401896 w 9081150"/>
                <a:gd name="connsiteY5" fmla="*/ 8759061 h 9056452"/>
                <a:gd name="connsiteX6" fmla="*/ 4578745 w 9081150"/>
                <a:gd name="connsiteY6" fmla="*/ 9020110 h 9056452"/>
                <a:gd name="connsiteX7" fmla="*/ 3860020 w 9081150"/>
                <a:gd name="connsiteY7" fmla="*/ 9007409 h 9056452"/>
                <a:gd name="connsiteX8" fmla="*/ 3174696 w 9081150"/>
                <a:gd name="connsiteY8" fmla="*/ 8752010 h 9056452"/>
                <a:gd name="connsiteX9" fmla="*/ 2816746 w 9081150"/>
                <a:gd name="connsiteY9" fmla="*/ 8470261 h 9056452"/>
                <a:gd name="connsiteX10" fmla="*/ 410795 w 9081150"/>
                <a:gd name="connsiteY10" fmla="*/ 5543609 h 9056452"/>
                <a:gd name="connsiteX11" fmla="*/ 116346 w 9081150"/>
                <a:gd name="connsiteY11" fmla="*/ 4947185 h 9056452"/>
                <a:gd name="connsiteX12" fmla="*/ 1095 w 9081150"/>
                <a:gd name="connsiteY12" fmla="*/ 4379909 h 9056452"/>
                <a:gd name="connsiteX13" fmla="*/ 133746 w 9081150"/>
                <a:gd name="connsiteY13" fmla="*/ 3617910 h 9056452"/>
                <a:gd name="connsiteX14" fmla="*/ 534970 w 9081150"/>
                <a:gd name="connsiteY14" fmla="*/ 2877085 h 9056452"/>
                <a:gd name="connsiteX15" fmla="*/ 3582970 w 9081150"/>
                <a:gd name="connsiteY15" fmla="*/ 362485 h 9056452"/>
                <a:gd name="connsiteX16" fmla="*/ 4447046 w 9081150"/>
                <a:gd name="connsiteY16" fmla="*/ 31810 h 9056452"/>
                <a:gd name="connsiteX17" fmla="*/ 5229745 w 9081150"/>
                <a:gd name="connsiteY17" fmla="*/ 46859 h 9056452"/>
                <a:gd name="connsiteX18" fmla="*/ 6110270 w 9081150"/>
                <a:gd name="connsiteY18" fmla="*/ 438685 h 9056452"/>
                <a:gd name="connsiteX19" fmla="*/ 6458820 w 9081150"/>
                <a:gd name="connsiteY19" fmla="*/ 786285 h 9056452"/>
                <a:gd name="connsiteX0" fmla="*/ 6458998 w 9081328"/>
                <a:gd name="connsiteY0" fmla="*/ 786285 h 9056454"/>
                <a:gd name="connsiteX1" fmla="*/ 8832949 w 9081328"/>
                <a:gd name="connsiteY1" fmla="*/ 3791485 h 9056454"/>
                <a:gd name="connsiteX2" fmla="*/ 9056848 w 9081328"/>
                <a:gd name="connsiteY2" fmla="*/ 4528085 h 9056454"/>
                <a:gd name="connsiteX3" fmla="*/ 8982523 w 9081328"/>
                <a:gd name="connsiteY3" fmla="*/ 5361110 h 9056454"/>
                <a:gd name="connsiteX4" fmla="*/ 8589750 w 9081328"/>
                <a:gd name="connsiteY4" fmla="*/ 6142886 h 9056454"/>
                <a:gd name="connsiteX5" fmla="*/ 5402074 w 9081328"/>
                <a:gd name="connsiteY5" fmla="*/ 8759061 h 9056454"/>
                <a:gd name="connsiteX6" fmla="*/ 4578923 w 9081328"/>
                <a:gd name="connsiteY6" fmla="*/ 9020110 h 9056454"/>
                <a:gd name="connsiteX7" fmla="*/ 3860198 w 9081328"/>
                <a:gd name="connsiteY7" fmla="*/ 9007409 h 9056454"/>
                <a:gd name="connsiteX8" fmla="*/ 3174874 w 9081328"/>
                <a:gd name="connsiteY8" fmla="*/ 8752010 h 9056454"/>
                <a:gd name="connsiteX9" fmla="*/ 2816924 w 9081328"/>
                <a:gd name="connsiteY9" fmla="*/ 8470261 h 9056454"/>
                <a:gd name="connsiteX10" fmla="*/ 410973 w 9081328"/>
                <a:gd name="connsiteY10" fmla="*/ 5543609 h 9056454"/>
                <a:gd name="connsiteX11" fmla="*/ 116524 w 9081328"/>
                <a:gd name="connsiteY11" fmla="*/ 4947185 h 9056454"/>
                <a:gd name="connsiteX12" fmla="*/ 1273 w 9081328"/>
                <a:gd name="connsiteY12" fmla="*/ 4379909 h 9056454"/>
                <a:gd name="connsiteX13" fmla="*/ 118399 w 9081328"/>
                <a:gd name="connsiteY13" fmla="*/ 3612735 h 9056454"/>
                <a:gd name="connsiteX14" fmla="*/ 535148 w 9081328"/>
                <a:gd name="connsiteY14" fmla="*/ 2877085 h 9056454"/>
                <a:gd name="connsiteX15" fmla="*/ 3583148 w 9081328"/>
                <a:gd name="connsiteY15" fmla="*/ 362485 h 9056454"/>
                <a:gd name="connsiteX16" fmla="*/ 4447224 w 9081328"/>
                <a:gd name="connsiteY16" fmla="*/ 31810 h 9056454"/>
                <a:gd name="connsiteX17" fmla="*/ 5229923 w 9081328"/>
                <a:gd name="connsiteY17" fmla="*/ 46859 h 9056454"/>
                <a:gd name="connsiteX18" fmla="*/ 6110448 w 9081328"/>
                <a:gd name="connsiteY18" fmla="*/ 438685 h 9056454"/>
                <a:gd name="connsiteX19" fmla="*/ 6458998 w 9081328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3676"/>
                <a:gd name="connsiteY0" fmla="*/ 786285 h 9056452"/>
                <a:gd name="connsiteX1" fmla="*/ 8833661 w 9083676"/>
                <a:gd name="connsiteY1" fmla="*/ 3791485 h 9056452"/>
                <a:gd name="connsiteX2" fmla="*/ 9057560 w 9083676"/>
                <a:gd name="connsiteY2" fmla="*/ 4528085 h 9056452"/>
                <a:gd name="connsiteX3" fmla="*/ 8990998 w 9083676"/>
                <a:gd name="connsiteY3" fmla="*/ 5361110 h 9056452"/>
                <a:gd name="connsiteX4" fmla="*/ 8590462 w 9083676"/>
                <a:gd name="connsiteY4" fmla="*/ 6142886 h 9056452"/>
                <a:gd name="connsiteX5" fmla="*/ 5402786 w 9083676"/>
                <a:gd name="connsiteY5" fmla="*/ 8759061 h 9056452"/>
                <a:gd name="connsiteX6" fmla="*/ 4579635 w 9083676"/>
                <a:gd name="connsiteY6" fmla="*/ 9020110 h 9056452"/>
                <a:gd name="connsiteX7" fmla="*/ 3860910 w 9083676"/>
                <a:gd name="connsiteY7" fmla="*/ 9007409 h 9056452"/>
                <a:gd name="connsiteX8" fmla="*/ 3175586 w 9083676"/>
                <a:gd name="connsiteY8" fmla="*/ 8752010 h 9056452"/>
                <a:gd name="connsiteX9" fmla="*/ 2817636 w 9083676"/>
                <a:gd name="connsiteY9" fmla="*/ 8470261 h 9056452"/>
                <a:gd name="connsiteX10" fmla="*/ 411685 w 9083676"/>
                <a:gd name="connsiteY10" fmla="*/ 5543609 h 9056452"/>
                <a:gd name="connsiteX11" fmla="*/ 117236 w 9083676"/>
                <a:gd name="connsiteY11" fmla="*/ 4947185 h 9056452"/>
                <a:gd name="connsiteX12" fmla="*/ 1985 w 9083676"/>
                <a:gd name="connsiteY12" fmla="*/ 4379909 h 9056452"/>
                <a:gd name="connsiteX13" fmla="*/ 119111 w 9083676"/>
                <a:gd name="connsiteY13" fmla="*/ 3612735 h 9056452"/>
                <a:gd name="connsiteX14" fmla="*/ 556561 w 9083676"/>
                <a:gd name="connsiteY14" fmla="*/ 2835685 h 9056452"/>
                <a:gd name="connsiteX15" fmla="*/ 3583860 w 9083676"/>
                <a:gd name="connsiteY15" fmla="*/ 362485 h 9056452"/>
                <a:gd name="connsiteX16" fmla="*/ 4447936 w 9083676"/>
                <a:gd name="connsiteY16" fmla="*/ 31810 h 9056452"/>
                <a:gd name="connsiteX17" fmla="*/ 5230635 w 9083676"/>
                <a:gd name="connsiteY17" fmla="*/ 46859 h 9056452"/>
                <a:gd name="connsiteX18" fmla="*/ 6111160 w 9083676"/>
                <a:gd name="connsiteY18" fmla="*/ 438685 h 9056452"/>
                <a:gd name="connsiteX19" fmla="*/ 6459710 w 9083676"/>
                <a:gd name="connsiteY19" fmla="*/ 786285 h 9056452"/>
                <a:gd name="connsiteX0" fmla="*/ 6459710 w 9080260"/>
                <a:gd name="connsiteY0" fmla="*/ 786285 h 9056454"/>
                <a:gd name="connsiteX1" fmla="*/ 8833661 w 9080260"/>
                <a:gd name="connsiteY1" fmla="*/ 3791485 h 9056454"/>
                <a:gd name="connsiteX2" fmla="*/ 9057560 w 9080260"/>
                <a:gd name="connsiteY2" fmla="*/ 4528085 h 9056454"/>
                <a:gd name="connsiteX3" fmla="*/ 8990998 w 9080260"/>
                <a:gd name="connsiteY3" fmla="*/ 5361110 h 9056454"/>
                <a:gd name="connsiteX4" fmla="*/ 8590462 w 9080260"/>
                <a:gd name="connsiteY4" fmla="*/ 6142886 h 9056454"/>
                <a:gd name="connsiteX5" fmla="*/ 5402786 w 9080260"/>
                <a:gd name="connsiteY5" fmla="*/ 8759061 h 9056454"/>
                <a:gd name="connsiteX6" fmla="*/ 4579635 w 9080260"/>
                <a:gd name="connsiteY6" fmla="*/ 9020110 h 9056454"/>
                <a:gd name="connsiteX7" fmla="*/ 3860910 w 9080260"/>
                <a:gd name="connsiteY7" fmla="*/ 9007409 h 9056454"/>
                <a:gd name="connsiteX8" fmla="*/ 3175586 w 9080260"/>
                <a:gd name="connsiteY8" fmla="*/ 8752010 h 9056454"/>
                <a:gd name="connsiteX9" fmla="*/ 2817636 w 9080260"/>
                <a:gd name="connsiteY9" fmla="*/ 8470261 h 9056454"/>
                <a:gd name="connsiteX10" fmla="*/ 411685 w 9080260"/>
                <a:gd name="connsiteY10" fmla="*/ 5543609 h 9056454"/>
                <a:gd name="connsiteX11" fmla="*/ 117236 w 9080260"/>
                <a:gd name="connsiteY11" fmla="*/ 4947185 h 9056454"/>
                <a:gd name="connsiteX12" fmla="*/ 1985 w 9080260"/>
                <a:gd name="connsiteY12" fmla="*/ 4379909 h 9056454"/>
                <a:gd name="connsiteX13" fmla="*/ 119111 w 9080260"/>
                <a:gd name="connsiteY13" fmla="*/ 3612735 h 9056454"/>
                <a:gd name="connsiteX14" fmla="*/ 556561 w 9080260"/>
                <a:gd name="connsiteY14" fmla="*/ 2835685 h 9056454"/>
                <a:gd name="connsiteX15" fmla="*/ 3583860 w 9080260"/>
                <a:gd name="connsiteY15" fmla="*/ 362485 h 9056454"/>
                <a:gd name="connsiteX16" fmla="*/ 4447936 w 9080260"/>
                <a:gd name="connsiteY16" fmla="*/ 31810 h 9056454"/>
                <a:gd name="connsiteX17" fmla="*/ 5230635 w 9080260"/>
                <a:gd name="connsiteY17" fmla="*/ 46859 h 9056454"/>
                <a:gd name="connsiteX18" fmla="*/ 6111160 w 9080260"/>
                <a:gd name="connsiteY18" fmla="*/ 438685 h 9056454"/>
                <a:gd name="connsiteX19" fmla="*/ 6459710 w 9080260"/>
                <a:gd name="connsiteY19" fmla="*/ 786285 h 90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80260" h="9056454">
                  <a:moveTo>
                    <a:pt x="6459710" y="786285"/>
                  </a:moveTo>
                  <a:cubicBezTo>
                    <a:pt x="7273453" y="1772493"/>
                    <a:pt x="8791000" y="3560833"/>
                    <a:pt x="8833661" y="3791485"/>
                  </a:cubicBezTo>
                  <a:cubicBezTo>
                    <a:pt x="8968670" y="4016318"/>
                    <a:pt x="9031228" y="4277377"/>
                    <a:pt x="9057560" y="4528085"/>
                  </a:cubicBezTo>
                  <a:cubicBezTo>
                    <a:pt x="9117312" y="4797135"/>
                    <a:pt x="9046393" y="5111466"/>
                    <a:pt x="8990998" y="5361110"/>
                  </a:cubicBezTo>
                  <a:cubicBezTo>
                    <a:pt x="8927349" y="5582027"/>
                    <a:pt x="8767963" y="5936202"/>
                    <a:pt x="8590462" y="6142886"/>
                  </a:cubicBezTo>
                  <a:cubicBezTo>
                    <a:pt x="7836681" y="6952845"/>
                    <a:pt x="6332518" y="8057780"/>
                    <a:pt x="5402786" y="8759061"/>
                  </a:cubicBezTo>
                  <a:cubicBezTo>
                    <a:pt x="5131851" y="8909903"/>
                    <a:pt x="4876444" y="8993470"/>
                    <a:pt x="4579635" y="9020110"/>
                  </a:cubicBezTo>
                  <a:cubicBezTo>
                    <a:pt x="4336610" y="9064177"/>
                    <a:pt x="4103935" y="9077193"/>
                    <a:pt x="3860910" y="9007409"/>
                  </a:cubicBezTo>
                  <a:cubicBezTo>
                    <a:pt x="3610044" y="8970576"/>
                    <a:pt x="3400577" y="8871644"/>
                    <a:pt x="3175586" y="8752010"/>
                  </a:cubicBezTo>
                  <a:lnTo>
                    <a:pt x="2817636" y="8470261"/>
                  </a:lnTo>
                  <a:lnTo>
                    <a:pt x="411685" y="5543609"/>
                  </a:lnTo>
                  <a:cubicBezTo>
                    <a:pt x="284210" y="5343077"/>
                    <a:pt x="172261" y="5152893"/>
                    <a:pt x="117236" y="4947185"/>
                  </a:cubicBezTo>
                  <a:cubicBezTo>
                    <a:pt x="63295" y="4770168"/>
                    <a:pt x="-6173" y="4546576"/>
                    <a:pt x="1985" y="4379909"/>
                  </a:cubicBezTo>
                  <a:cubicBezTo>
                    <a:pt x="-10724" y="4084508"/>
                    <a:pt x="38668" y="3861561"/>
                    <a:pt x="119111" y="3612735"/>
                  </a:cubicBezTo>
                  <a:cubicBezTo>
                    <a:pt x="216626" y="3315767"/>
                    <a:pt x="365895" y="3039502"/>
                    <a:pt x="556561" y="2835685"/>
                  </a:cubicBezTo>
                  <a:cubicBezTo>
                    <a:pt x="1520811" y="1956085"/>
                    <a:pt x="2598911" y="1133409"/>
                    <a:pt x="3583860" y="362485"/>
                  </a:cubicBezTo>
                  <a:cubicBezTo>
                    <a:pt x="3863260" y="183260"/>
                    <a:pt x="4153011" y="55785"/>
                    <a:pt x="4447936" y="31810"/>
                  </a:cubicBezTo>
                  <a:cubicBezTo>
                    <a:pt x="4734711" y="-28724"/>
                    <a:pt x="4990435" y="9067"/>
                    <a:pt x="5230635" y="46859"/>
                  </a:cubicBezTo>
                  <a:cubicBezTo>
                    <a:pt x="5570718" y="105017"/>
                    <a:pt x="5869403" y="261500"/>
                    <a:pt x="6111160" y="438685"/>
                  </a:cubicBezTo>
                  <a:cubicBezTo>
                    <a:pt x="6258394" y="545927"/>
                    <a:pt x="6353877" y="663518"/>
                    <a:pt x="6459710" y="78628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任意多边形: 形状 9">
              <a:extLst>
                <a:ext uri="{FF2B5EF4-FFF2-40B4-BE49-F238E27FC236}">
                  <a16:creationId xmlns:a16="http://schemas.microsoft.com/office/drawing/2014/main" id="{14848F8F-2B66-F074-D497-BC3A35EDADC9}"/>
                </a:ext>
              </a:extLst>
            </p:cNvPr>
            <p:cNvSpPr/>
            <p:nvPr/>
          </p:nvSpPr>
          <p:spPr>
            <a:xfrm>
              <a:off x="-5996497" y="-1469122"/>
              <a:ext cx="5209224" cy="5195566"/>
            </a:xfrm>
            <a:custGeom>
              <a:avLst/>
              <a:gdLst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49300 h 9029700"/>
                <a:gd name="connsiteX1" fmla="*/ 8826500 w 9029700"/>
                <a:gd name="connsiteY1" fmla="*/ 3733800 h 9029700"/>
                <a:gd name="connsiteX2" fmla="*/ 9029700 w 9029700"/>
                <a:gd name="connsiteY2" fmla="*/ 4470400 h 9029700"/>
                <a:gd name="connsiteX3" fmla="*/ 8991600 w 9029700"/>
                <a:gd name="connsiteY3" fmla="*/ 5308600 h 9029700"/>
                <a:gd name="connsiteX4" fmla="*/ 8686800 w 9029700"/>
                <a:gd name="connsiteY4" fmla="*/ 5981700 h 9029700"/>
                <a:gd name="connsiteX5" fmla="*/ 5359400 w 9029700"/>
                <a:gd name="connsiteY5" fmla="*/ 8737600 h 9029700"/>
                <a:gd name="connsiteX6" fmla="*/ 4546600 w 9029700"/>
                <a:gd name="connsiteY6" fmla="*/ 9029700 h 9029700"/>
                <a:gd name="connsiteX7" fmla="*/ 3822700 w 9029700"/>
                <a:gd name="connsiteY7" fmla="*/ 9017000 h 9029700"/>
                <a:gd name="connsiteX8" fmla="*/ 3111500 w 9029700"/>
                <a:gd name="connsiteY8" fmla="*/ 8699500 h 9029700"/>
                <a:gd name="connsiteX9" fmla="*/ 2743200 w 9029700"/>
                <a:gd name="connsiteY9" fmla="*/ 8407400 h 9029700"/>
                <a:gd name="connsiteX10" fmla="*/ 368300 w 9029700"/>
                <a:gd name="connsiteY10" fmla="*/ 5511800 h 9029700"/>
                <a:gd name="connsiteX11" fmla="*/ 63500 w 9029700"/>
                <a:gd name="connsiteY11" fmla="*/ 4889500 h 9029700"/>
                <a:gd name="connsiteX12" fmla="*/ 0 w 9029700"/>
                <a:gd name="connsiteY12" fmla="*/ 4368800 h 9029700"/>
                <a:gd name="connsiteX13" fmla="*/ 101600 w 9029700"/>
                <a:gd name="connsiteY13" fmla="*/ 3606800 h 9029700"/>
                <a:gd name="connsiteX14" fmla="*/ 508000 w 9029700"/>
                <a:gd name="connsiteY14" fmla="*/ 2819400 h 9029700"/>
                <a:gd name="connsiteX15" fmla="*/ 3556000 w 9029700"/>
                <a:gd name="connsiteY15" fmla="*/ 304800 h 9029700"/>
                <a:gd name="connsiteX16" fmla="*/ 4394200 w 9029700"/>
                <a:gd name="connsiteY16" fmla="*/ 0 h 9029700"/>
                <a:gd name="connsiteX17" fmla="*/ 5156200 w 9029700"/>
                <a:gd name="connsiteY17" fmla="*/ 25400 h 9029700"/>
                <a:gd name="connsiteX18" fmla="*/ 6083300 w 9029700"/>
                <a:gd name="connsiteY18" fmla="*/ 381000 h 9029700"/>
                <a:gd name="connsiteX19" fmla="*/ 6400800 w 9029700"/>
                <a:gd name="connsiteY19" fmla="*/ 749300 h 9029700"/>
                <a:gd name="connsiteX0" fmla="*/ 6400800 w 9029700"/>
                <a:gd name="connsiteY0" fmla="*/ 775175 h 9055575"/>
                <a:gd name="connsiteX1" fmla="*/ 8826500 w 9029700"/>
                <a:gd name="connsiteY1" fmla="*/ 3759675 h 9055575"/>
                <a:gd name="connsiteX2" fmla="*/ 9029700 w 9029700"/>
                <a:gd name="connsiteY2" fmla="*/ 4496275 h 9055575"/>
                <a:gd name="connsiteX3" fmla="*/ 8991600 w 9029700"/>
                <a:gd name="connsiteY3" fmla="*/ 5334475 h 9055575"/>
                <a:gd name="connsiteX4" fmla="*/ 8686800 w 9029700"/>
                <a:gd name="connsiteY4" fmla="*/ 6007575 h 9055575"/>
                <a:gd name="connsiteX5" fmla="*/ 5359400 w 9029700"/>
                <a:gd name="connsiteY5" fmla="*/ 8763475 h 9055575"/>
                <a:gd name="connsiteX6" fmla="*/ 4546600 w 9029700"/>
                <a:gd name="connsiteY6" fmla="*/ 9055575 h 9055575"/>
                <a:gd name="connsiteX7" fmla="*/ 3822700 w 9029700"/>
                <a:gd name="connsiteY7" fmla="*/ 9042875 h 9055575"/>
                <a:gd name="connsiteX8" fmla="*/ 3111500 w 9029700"/>
                <a:gd name="connsiteY8" fmla="*/ 8725375 h 9055575"/>
                <a:gd name="connsiteX9" fmla="*/ 2743200 w 9029700"/>
                <a:gd name="connsiteY9" fmla="*/ 8433275 h 9055575"/>
                <a:gd name="connsiteX10" fmla="*/ 368300 w 9029700"/>
                <a:gd name="connsiteY10" fmla="*/ 5537675 h 9055575"/>
                <a:gd name="connsiteX11" fmla="*/ 63500 w 9029700"/>
                <a:gd name="connsiteY11" fmla="*/ 4915375 h 9055575"/>
                <a:gd name="connsiteX12" fmla="*/ 0 w 9029700"/>
                <a:gd name="connsiteY12" fmla="*/ 4394675 h 9055575"/>
                <a:gd name="connsiteX13" fmla="*/ 101600 w 9029700"/>
                <a:gd name="connsiteY13" fmla="*/ 3632675 h 9055575"/>
                <a:gd name="connsiteX14" fmla="*/ 508000 w 9029700"/>
                <a:gd name="connsiteY14" fmla="*/ 2845275 h 9055575"/>
                <a:gd name="connsiteX15" fmla="*/ 3556000 w 9029700"/>
                <a:gd name="connsiteY15" fmla="*/ 330675 h 9055575"/>
                <a:gd name="connsiteX16" fmla="*/ 4420076 w 9029700"/>
                <a:gd name="connsiteY16" fmla="*/ 0 h 9055575"/>
                <a:gd name="connsiteX17" fmla="*/ 5156200 w 9029700"/>
                <a:gd name="connsiteY17" fmla="*/ 51275 h 9055575"/>
                <a:gd name="connsiteX18" fmla="*/ 6083300 w 9029700"/>
                <a:gd name="connsiteY18" fmla="*/ 406875 h 9055575"/>
                <a:gd name="connsiteX19" fmla="*/ 6400800 w 9029700"/>
                <a:gd name="connsiteY19" fmla="*/ 775175 h 9055575"/>
                <a:gd name="connsiteX0" fmla="*/ 6400800 w 9029700"/>
                <a:gd name="connsiteY0" fmla="*/ 795153 h 9075553"/>
                <a:gd name="connsiteX1" fmla="*/ 8826500 w 9029700"/>
                <a:gd name="connsiteY1" fmla="*/ 3779653 h 9075553"/>
                <a:gd name="connsiteX2" fmla="*/ 9029700 w 9029700"/>
                <a:gd name="connsiteY2" fmla="*/ 4516253 h 9075553"/>
                <a:gd name="connsiteX3" fmla="*/ 8991600 w 9029700"/>
                <a:gd name="connsiteY3" fmla="*/ 5354453 h 9075553"/>
                <a:gd name="connsiteX4" fmla="*/ 8686800 w 9029700"/>
                <a:gd name="connsiteY4" fmla="*/ 6027553 h 9075553"/>
                <a:gd name="connsiteX5" fmla="*/ 5359400 w 9029700"/>
                <a:gd name="connsiteY5" fmla="*/ 8783453 h 9075553"/>
                <a:gd name="connsiteX6" fmla="*/ 4546600 w 9029700"/>
                <a:gd name="connsiteY6" fmla="*/ 9075553 h 9075553"/>
                <a:gd name="connsiteX7" fmla="*/ 3822700 w 9029700"/>
                <a:gd name="connsiteY7" fmla="*/ 9062853 h 9075553"/>
                <a:gd name="connsiteX8" fmla="*/ 3111500 w 9029700"/>
                <a:gd name="connsiteY8" fmla="*/ 8745353 h 9075553"/>
                <a:gd name="connsiteX9" fmla="*/ 2743200 w 9029700"/>
                <a:gd name="connsiteY9" fmla="*/ 8453253 h 9075553"/>
                <a:gd name="connsiteX10" fmla="*/ 368300 w 9029700"/>
                <a:gd name="connsiteY10" fmla="*/ 5557653 h 9075553"/>
                <a:gd name="connsiteX11" fmla="*/ 63500 w 9029700"/>
                <a:gd name="connsiteY11" fmla="*/ 4935353 h 9075553"/>
                <a:gd name="connsiteX12" fmla="*/ 0 w 9029700"/>
                <a:gd name="connsiteY12" fmla="*/ 4414653 h 9075553"/>
                <a:gd name="connsiteX13" fmla="*/ 101600 w 9029700"/>
                <a:gd name="connsiteY13" fmla="*/ 3652653 h 9075553"/>
                <a:gd name="connsiteX14" fmla="*/ 508000 w 9029700"/>
                <a:gd name="connsiteY14" fmla="*/ 2865253 h 9075553"/>
                <a:gd name="connsiteX15" fmla="*/ 3556000 w 9029700"/>
                <a:gd name="connsiteY15" fmla="*/ 350653 h 9075553"/>
                <a:gd name="connsiteX16" fmla="*/ 4420076 w 9029700"/>
                <a:gd name="connsiteY16" fmla="*/ 19978 h 9075553"/>
                <a:gd name="connsiteX17" fmla="*/ 5156200 w 9029700"/>
                <a:gd name="connsiteY17" fmla="*/ 71253 h 9075553"/>
                <a:gd name="connsiteX18" fmla="*/ 6083300 w 9029700"/>
                <a:gd name="connsiteY18" fmla="*/ 426853 h 9075553"/>
                <a:gd name="connsiteX19" fmla="*/ 6400800 w 9029700"/>
                <a:gd name="connsiteY19" fmla="*/ 795153 h 9075553"/>
                <a:gd name="connsiteX0" fmla="*/ 6400800 w 9029700"/>
                <a:gd name="connsiteY0" fmla="*/ 801986 h 9082386"/>
                <a:gd name="connsiteX1" fmla="*/ 8826500 w 9029700"/>
                <a:gd name="connsiteY1" fmla="*/ 3786486 h 9082386"/>
                <a:gd name="connsiteX2" fmla="*/ 9029700 w 9029700"/>
                <a:gd name="connsiteY2" fmla="*/ 4523086 h 9082386"/>
                <a:gd name="connsiteX3" fmla="*/ 8991600 w 9029700"/>
                <a:gd name="connsiteY3" fmla="*/ 5361286 h 9082386"/>
                <a:gd name="connsiteX4" fmla="*/ 8686800 w 9029700"/>
                <a:gd name="connsiteY4" fmla="*/ 6034386 h 9082386"/>
                <a:gd name="connsiteX5" fmla="*/ 5359400 w 9029700"/>
                <a:gd name="connsiteY5" fmla="*/ 8790286 h 9082386"/>
                <a:gd name="connsiteX6" fmla="*/ 4546600 w 9029700"/>
                <a:gd name="connsiteY6" fmla="*/ 9082386 h 9082386"/>
                <a:gd name="connsiteX7" fmla="*/ 3822700 w 9029700"/>
                <a:gd name="connsiteY7" fmla="*/ 9069686 h 9082386"/>
                <a:gd name="connsiteX8" fmla="*/ 3111500 w 9029700"/>
                <a:gd name="connsiteY8" fmla="*/ 8752186 h 9082386"/>
                <a:gd name="connsiteX9" fmla="*/ 2743200 w 9029700"/>
                <a:gd name="connsiteY9" fmla="*/ 8460086 h 9082386"/>
                <a:gd name="connsiteX10" fmla="*/ 368300 w 9029700"/>
                <a:gd name="connsiteY10" fmla="*/ 5564486 h 9082386"/>
                <a:gd name="connsiteX11" fmla="*/ 63500 w 9029700"/>
                <a:gd name="connsiteY11" fmla="*/ 4942186 h 9082386"/>
                <a:gd name="connsiteX12" fmla="*/ 0 w 9029700"/>
                <a:gd name="connsiteY12" fmla="*/ 4421486 h 9082386"/>
                <a:gd name="connsiteX13" fmla="*/ 101600 w 9029700"/>
                <a:gd name="connsiteY13" fmla="*/ 3659486 h 9082386"/>
                <a:gd name="connsiteX14" fmla="*/ 508000 w 9029700"/>
                <a:gd name="connsiteY14" fmla="*/ 2872086 h 9082386"/>
                <a:gd name="connsiteX15" fmla="*/ 3556000 w 9029700"/>
                <a:gd name="connsiteY15" fmla="*/ 357486 h 9082386"/>
                <a:gd name="connsiteX16" fmla="*/ 4420076 w 9029700"/>
                <a:gd name="connsiteY16" fmla="*/ 26811 h 9082386"/>
                <a:gd name="connsiteX17" fmla="*/ 5202775 w 9029700"/>
                <a:gd name="connsiteY17" fmla="*/ 41860 h 9082386"/>
                <a:gd name="connsiteX18" fmla="*/ 6083300 w 9029700"/>
                <a:gd name="connsiteY18" fmla="*/ 433686 h 9082386"/>
                <a:gd name="connsiteX19" fmla="*/ 6400800 w 9029700"/>
                <a:gd name="connsiteY19" fmla="*/ 801986 h 9082386"/>
                <a:gd name="connsiteX0" fmla="*/ 6400800 w 9029700"/>
                <a:gd name="connsiteY0" fmla="*/ 806983 h 9087383"/>
                <a:gd name="connsiteX1" fmla="*/ 8826500 w 9029700"/>
                <a:gd name="connsiteY1" fmla="*/ 3791483 h 9087383"/>
                <a:gd name="connsiteX2" fmla="*/ 9029700 w 9029700"/>
                <a:gd name="connsiteY2" fmla="*/ 4528083 h 9087383"/>
                <a:gd name="connsiteX3" fmla="*/ 8991600 w 9029700"/>
                <a:gd name="connsiteY3" fmla="*/ 5366283 h 9087383"/>
                <a:gd name="connsiteX4" fmla="*/ 8686800 w 9029700"/>
                <a:gd name="connsiteY4" fmla="*/ 6039383 h 9087383"/>
                <a:gd name="connsiteX5" fmla="*/ 5359400 w 9029700"/>
                <a:gd name="connsiteY5" fmla="*/ 8795283 h 9087383"/>
                <a:gd name="connsiteX6" fmla="*/ 4546600 w 9029700"/>
                <a:gd name="connsiteY6" fmla="*/ 9087383 h 9087383"/>
                <a:gd name="connsiteX7" fmla="*/ 3822700 w 9029700"/>
                <a:gd name="connsiteY7" fmla="*/ 9074683 h 9087383"/>
                <a:gd name="connsiteX8" fmla="*/ 3111500 w 9029700"/>
                <a:gd name="connsiteY8" fmla="*/ 8757183 h 9087383"/>
                <a:gd name="connsiteX9" fmla="*/ 2743200 w 9029700"/>
                <a:gd name="connsiteY9" fmla="*/ 8465083 h 9087383"/>
                <a:gd name="connsiteX10" fmla="*/ 368300 w 9029700"/>
                <a:gd name="connsiteY10" fmla="*/ 5569483 h 9087383"/>
                <a:gd name="connsiteX11" fmla="*/ 63500 w 9029700"/>
                <a:gd name="connsiteY11" fmla="*/ 4947183 h 9087383"/>
                <a:gd name="connsiteX12" fmla="*/ 0 w 9029700"/>
                <a:gd name="connsiteY12" fmla="*/ 4426483 h 9087383"/>
                <a:gd name="connsiteX13" fmla="*/ 101600 w 9029700"/>
                <a:gd name="connsiteY13" fmla="*/ 3664483 h 9087383"/>
                <a:gd name="connsiteX14" fmla="*/ 508000 w 9029700"/>
                <a:gd name="connsiteY14" fmla="*/ 2877083 h 9087383"/>
                <a:gd name="connsiteX15" fmla="*/ 3556000 w 9029700"/>
                <a:gd name="connsiteY15" fmla="*/ 362483 h 9087383"/>
                <a:gd name="connsiteX16" fmla="*/ 4420076 w 9029700"/>
                <a:gd name="connsiteY16" fmla="*/ 31808 h 9087383"/>
                <a:gd name="connsiteX17" fmla="*/ 5202775 w 9029700"/>
                <a:gd name="connsiteY17" fmla="*/ 46857 h 9087383"/>
                <a:gd name="connsiteX18" fmla="*/ 6083300 w 9029700"/>
                <a:gd name="connsiteY18" fmla="*/ 438683 h 9087383"/>
                <a:gd name="connsiteX19" fmla="*/ 6400800 w 9029700"/>
                <a:gd name="connsiteY19" fmla="*/ 806983 h 9087383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00800 w 9029700"/>
                <a:gd name="connsiteY0" fmla="*/ 8069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00800 w 9029700"/>
                <a:gd name="connsiteY19" fmla="*/ 8069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26500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795451 w 9029700"/>
                <a:gd name="connsiteY1" fmla="*/ 3796660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29700"/>
                <a:gd name="connsiteY0" fmla="*/ 786285 h 9087385"/>
                <a:gd name="connsiteX1" fmla="*/ 8805801 w 9029700"/>
                <a:gd name="connsiteY1" fmla="*/ 3791485 h 9087385"/>
                <a:gd name="connsiteX2" fmla="*/ 9029700 w 9029700"/>
                <a:gd name="connsiteY2" fmla="*/ 4528085 h 9087385"/>
                <a:gd name="connsiteX3" fmla="*/ 8991600 w 9029700"/>
                <a:gd name="connsiteY3" fmla="*/ 5366285 h 9087385"/>
                <a:gd name="connsiteX4" fmla="*/ 8686800 w 9029700"/>
                <a:gd name="connsiteY4" fmla="*/ 6039385 h 9087385"/>
                <a:gd name="connsiteX5" fmla="*/ 5359400 w 9029700"/>
                <a:gd name="connsiteY5" fmla="*/ 8795285 h 9087385"/>
                <a:gd name="connsiteX6" fmla="*/ 4546600 w 9029700"/>
                <a:gd name="connsiteY6" fmla="*/ 9087385 h 9087385"/>
                <a:gd name="connsiteX7" fmla="*/ 3822700 w 9029700"/>
                <a:gd name="connsiteY7" fmla="*/ 9074685 h 9087385"/>
                <a:gd name="connsiteX8" fmla="*/ 3111500 w 9029700"/>
                <a:gd name="connsiteY8" fmla="*/ 8757185 h 9087385"/>
                <a:gd name="connsiteX9" fmla="*/ 2743200 w 9029700"/>
                <a:gd name="connsiteY9" fmla="*/ 8465085 h 9087385"/>
                <a:gd name="connsiteX10" fmla="*/ 368300 w 9029700"/>
                <a:gd name="connsiteY10" fmla="*/ 5569485 h 9087385"/>
                <a:gd name="connsiteX11" fmla="*/ 63500 w 9029700"/>
                <a:gd name="connsiteY11" fmla="*/ 4947185 h 9087385"/>
                <a:gd name="connsiteX12" fmla="*/ 0 w 9029700"/>
                <a:gd name="connsiteY12" fmla="*/ 4426485 h 9087385"/>
                <a:gd name="connsiteX13" fmla="*/ 101600 w 9029700"/>
                <a:gd name="connsiteY13" fmla="*/ 3664485 h 9087385"/>
                <a:gd name="connsiteX14" fmla="*/ 508000 w 9029700"/>
                <a:gd name="connsiteY14" fmla="*/ 2877085 h 9087385"/>
                <a:gd name="connsiteX15" fmla="*/ 3556000 w 9029700"/>
                <a:gd name="connsiteY15" fmla="*/ 362485 h 9087385"/>
                <a:gd name="connsiteX16" fmla="*/ 4420076 w 9029700"/>
                <a:gd name="connsiteY16" fmla="*/ 31810 h 9087385"/>
                <a:gd name="connsiteX17" fmla="*/ 5202775 w 9029700"/>
                <a:gd name="connsiteY17" fmla="*/ 46859 h 9087385"/>
                <a:gd name="connsiteX18" fmla="*/ 6083300 w 9029700"/>
                <a:gd name="connsiteY18" fmla="*/ 438685 h 9087385"/>
                <a:gd name="connsiteX19" fmla="*/ 6431850 w 9029700"/>
                <a:gd name="connsiteY19" fmla="*/ 786285 h 9087385"/>
                <a:gd name="connsiteX0" fmla="*/ 6431850 w 9050747"/>
                <a:gd name="connsiteY0" fmla="*/ 786285 h 9087385"/>
                <a:gd name="connsiteX1" fmla="*/ 8805801 w 9050747"/>
                <a:gd name="connsiteY1" fmla="*/ 3791485 h 9087385"/>
                <a:gd name="connsiteX2" fmla="*/ 9029700 w 9050747"/>
                <a:gd name="connsiteY2" fmla="*/ 4528085 h 9087385"/>
                <a:gd name="connsiteX3" fmla="*/ 8991600 w 9050747"/>
                <a:gd name="connsiteY3" fmla="*/ 5366285 h 9087385"/>
                <a:gd name="connsiteX4" fmla="*/ 8686800 w 9050747"/>
                <a:gd name="connsiteY4" fmla="*/ 6039385 h 9087385"/>
                <a:gd name="connsiteX5" fmla="*/ 5359400 w 9050747"/>
                <a:gd name="connsiteY5" fmla="*/ 8795285 h 9087385"/>
                <a:gd name="connsiteX6" fmla="*/ 4546600 w 9050747"/>
                <a:gd name="connsiteY6" fmla="*/ 9087385 h 9087385"/>
                <a:gd name="connsiteX7" fmla="*/ 3822700 w 9050747"/>
                <a:gd name="connsiteY7" fmla="*/ 9074685 h 9087385"/>
                <a:gd name="connsiteX8" fmla="*/ 3111500 w 9050747"/>
                <a:gd name="connsiteY8" fmla="*/ 8757185 h 9087385"/>
                <a:gd name="connsiteX9" fmla="*/ 2743200 w 9050747"/>
                <a:gd name="connsiteY9" fmla="*/ 8465085 h 9087385"/>
                <a:gd name="connsiteX10" fmla="*/ 368300 w 9050747"/>
                <a:gd name="connsiteY10" fmla="*/ 5569485 h 9087385"/>
                <a:gd name="connsiteX11" fmla="*/ 63500 w 9050747"/>
                <a:gd name="connsiteY11" fmla="*/ 4947185 h 9087385"/>
                <a:gd name="connsiteX12" fmla="*/ 0 w 9050747"/>
                <a:gd name="connsiteY12" fmla="*/ 4426485 h 9087385"/>
                <a:gd name="connsiteX13" fmla="*/ 101600 w 9050747"/>
                <a:gd name="connsiteY13" fmla="*/ 3664485 h 9087385"/>
                <a:gd name="connsiteX14" fmla="*/ 508000 w 9050747"/>
                <a:gd name="connsiteY14" fmla="*/ 2877085 h 9087385"/>
                <a:gd name="connsiteX15" fmla="*/ 3556000 w 9050747"/>
                <a:gd name="connsiteY15" fmla="*/ 362485 h 9087385"/>
                <a:gd name="connsiteX16" fmla="*/ 4420076 w 9050747"/>
                <a:gd name="connsiteY16" fmla="*/ 31810 h 9087385"/>
                <a:gd name="connsiteX17" fmla="*/ 5202775 w 9050747"/>
                <a:gd name="connsiteY17" fmla="*/ 46859 h 9087385"/>
                <a:gd name="connsiteX18" fmla="*/ 6083300 w 9050747"/>
                <a:gd name="connsiteY18" fmla="*/ 438685 h 9087385"/>
                <a:gd name="connsiteX19" fmla="*/ 6431850 w 9050747"/>
                <a:gd name="connsiteY19" fmla="*/ 786285 h 9087385"/>
                <a:gd name="connsiteX0" fmla="*/ 6431850 w 9046141"/>
                <a:gd name="connsiteY0" fmla="*/ 786285 h 9087385"/>
                <a:gd name="connsiteX1" fmla="*/ 8805801 w 9046141"/>
                <a:gd name="connsiteY1" fmla="*/ 3791485 h 9087385"/>
                <a:gd name="connsiteX2" fmla="*/ 9029700 w 9046141"/>
                <a:gd name="connsiteY2" fmla="*/ 4528085 h 9087385"/>
                <a:gd name="connsiteX3" fmla="*/ 8955375 w 9046141"/>
                <a:gd name="connsiteY3" fmla="*/ 5361110 h 9087385"/>
                <a:gd name="connsiteX4" fmla="*/ 8686800 w 9046141"/>
                <a:gd name="connsiteY4" fmla="*/ 6039385 h 9087385"/>
                <a:gd name="connsiteX5" fmla="*/ 5359400 w 9046141"/>
                <a:gd name="connsiteY5" fmla="*/ 8795285 h 9087385"/>
                <a:gd name="connsiteX6" fmla="*/ 4546600 w 9046141"/>
                <a:gd name="connsiteY6" fmla="*/ 9087385 h 9087385"/>
                <a:gd name="connsiteX7" fmla="*/ 3822700 w 9046141"/>
                <a:gd name="connsiteY7" fmla="*/ 9074685 h 9087385"/>
                <a:gd name="connsiteX8" fmla="*/ 3111500 w 9046141"/>
                <a:gd name="connsiteY8" fmla="*/ 8757185 h 9087385"/>
                <a:gd name="connsiteX9" fmla="*/ 2743200 w 9046141"/>
                <a:gd name="connsiteY9" fmla="*/ 8465085 h 9087385"/>
                <a:gd name="connsiteX10" fmla="*/ 368300 w 9046141"/>
                <a:gd name="connsiteY10" fmla="*/ 5569485 h 9087385"/>
                <a:gd name="connsiteX11" fmla="*/ 63500 w 9046141"/>
                <a:gd name="connsiteY11" fmla="*/ 4947185 h 9087385"/>
                <a:gd name="connsiteX12" fmla="*/ 0 w 9046141"/>
                <a:gd name="connsiteY12" fmla="*/ 4426485 h 9087385"/>
                <a:gd name="connsiteX13" fmla="*/ 101600 w 9046141"/>
                <a:gd name="connsiteY13" fmla="*/ 3664485 h 9087385"/>
                <a:gd name="connsiteX14" fmla="*/ 508000 w 9046141"/>
                <a:gd name="connsiteY14" fmla="*/ 2877085 h 9087385"/>
                <a:gd name="connsiteX15" fmla="*/ 3556000 w 9046141"/>
                <a:gd name="connsiteY15" fmla="*/ 362485 h 9087385"/>
                <a:gd name="connsiteX16" fmla="*/ 4420076 w 9046141"/>
                <a:gd name="connsiteY16" fmla="*/ 31810 h 9087385"/>
                <a:gd name="connsiteX17" fmla="*/ 5202775 w 9046141"/>
                <a:gd name="connsiteY17" fmla="*/ 46859 h 9087385"/>
                <a:gd name="connsiteX18" fmla="*/ 6083300 w 9046141"/>
                <a:gd name="connsiteY18" fmla="*/ 438685 h 9087385"/>
                <a:gd name="connsiteX19" fmla="*/ 6431850 w 9046141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86800 w 9054180"/>
                <a:gd name="connsiteY4" fmla="*/ 6039385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45401 w 9054180"/>
                <a:gd name="connsiteY4" fmla="*/ 6013510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660927 w 9054180"/>
                <a:gd name="connsiteY4" fmla="*/ 6008334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59400 w 9054180"/>
                <a:gd name="connsiteY5" fmla="*/ 8795285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43875 w 9054180"/>
                <a:gd name="connsiteY5" fmla="*/ 87383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87385"/>
                <a:gd name="connsiteX1" fmla="*/ 8805801 w 9054180"/>
                <a:gd name="connsiteY1" fmla="*/ 3791485 h 9087385"/>
                <a:gd name="connsiteX2" fmla="*/ 9029700 w 9054180"/>
                <a:gd name="connsiteY2" fmla="*/ 4528085 h 9087385"/>
                <a:gd name="connsiteX3" fmla="*/ 8955375 w 9054180"/>
                <a:gd name="connsiteY3" fmla="*/ 5361110 h 9087385"/>
                <a:gd name="connsiteX4" fmla="*/ 8562602 w 9054180"/>
                <a:gd name="connsiteY4" fmla="*/ 6142886 h 9087385"/>
                <a:gd name="connsiteX5" fmla="*/ 5374926 w 9054180"/>
                <a:gd name="connsiteY5" fmla="*/ 8759061 h 9087385"/>
                <a:gd name="connsiteX6" fmla="*/ 4546600 w 9054180"/>
                <a:gd name="connsiteY6" fmla="*/ 9087385 h 9087385"/>
                <a:gd name="connsiteX7" fmla="*/ 3822700 w 9054180"/>
                <a:gd name="connsiteY7" fmla="*/ 9074685 h 9087385"/>
                <a:gd name="connsiteX8" fmla="*/ 3111500 w 9054180"/>
                <a:gd name="connsiteY8" fmla="*/ 8757185 h 9087385"/>
                <a:gd name="connsiteX9" fmla="*/ 2743200 w 9054180"/>
                <a:gd name="connsiteY9" fmla="*/ 8465085 h 9087385"/>
                <a:gd name="connsiteX10" fmla="*/ 368300 w 9054180"/>
                <a:gd name="connsiteY10" fmla="*/ 5569485 h 9087385"/>
                <a:gd name="connsiteX11" fmla="*/ 63500 w 9054180"/>
                <a:gd name="connsiteY11" fmla="*/ 4947185 h 9087385"/>
                <a:gd name="connsiteX12" fmla="*/ 0 w 9054180"/>
                <a:gd name="connsiteY12" fmla="*/ 4426485 h 9087385"/>
                <a:gd name="connsiteX13" fmla="*/ 101600 w 9054180"/>
                <a:gd name="connsiteY13" fmla="*/ 3664485 h 9087385"/>
                <a:gd name="connsiteX14" fmla="*/ 508000 w 9054180"/>
                <a:gd name="connsiteY14" fmla="*/ 2877085 h 9087385"/>
                <a:gd name="connsiteX15" fmla="*/ 3556000 w 9054180"/>
                <a:gd name="connsiteY15" fmla="*/ 362485 h 9087385"/>
                <a:gd name="connsiteX16" fmla="*/ 4420076 w 9054180"/>
                <a:gd name="connsiteY16" fmla="*/ 31810 h 9087385"/>
                <a:gd name="connsiteX17" fmla="*/ 5202775 w 9054180"/>
                <a:gd name="connsiteY17" fmla="*/ 46859 h 9087385"/>
                <a:gd name="connsiteX18" fmla="*/ 6083300 w 9054180"/>
                <a:gd name="connsiteY18" fmla="*/ 438685 h 9087385"/>
                <a:gd name="connsiteX19" fmla="*/ 6431850 w 9054180"/>
                <a:gd name="connsiteY19" fmla="*/ 786285 h 90873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45985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74685"/>
                <a:gd name="connsiteX1" fmla="*/ 8805801 w 9054180"/>
                <a:gd name="connsiteY1" fmla="*/ 3791485 h 9074685"/>
                <a:gd name="connsiteX2" fmla="*/ 9029700 w 9054180"/>
                <a:gd name="connsiteY2" fmla="*/ 4528085 h 9074685"/>
                <a:gd name="connsiteX3" fmla="*/ 8955375 w 9054180"/>
                <a:gd name="connsiteY3" fmla="*/ 5361110 h 9074685"/>
                <a:gd name="connsiteX4" fmla="*/ 8562602 w 9054180"/>
                <a:gd name="connsiteY4" fmla="*/ 6142886 h 9074685"/>
                <a:gd name="connsiteX5" fmla="*/ 5374926 w 9054180"/>
                <a:gd name="connsiteY5" fmla="*/ 8759061 h 9074685"/>
                <a:gd name="connsiteX6" fmla="*/ 4551775 w 9054180"/>
                <a:gd name="connsiteY6" fmla="*/ 9020110 h 9074685"/>
                <a:gd name="connsiteX7" fmla="*/ 3822700 w 9054180"/>
                <a:gd name="connsiteY7" fmla="*/ 9074685 h 9074685"/>
                <a:gd name="connsiteX8" fmla="*/ 3111500 w 9054180"/>
                <a:gd name="connsiteY8" fmla="*/ 8757185 h 9074685"/>
                <a:gd name="connsiteX9" fmla="*/ 2743200 w 9054180"/>
                <a:gd name="connsiteY9" fmla="*/ 8465085 h 9074685"/>
                <a:gd name="connsiteX10" fmla="*/ 368300 w 9054180"/>
                <a:gd name="connsiteY10" fmla="*/ 5569485 h 9074685"/>
                <a:gd name="connsiteX11" fmla="*/ 63500 w 9054180"/>
                <a:gd name="connsiteY11" fmla="*/ 4947185 h 9074685"/>
                <a:gd name="connsiteX12" fmla="*/ 0 w 9054180"/>
                <a:gd name="connsiteY12" fmla="*/ 4426485 h 9074685"/>
                <a:gd name="connsiteX13" fmla="*/ 101600 w 9054180"/>
                <a:gd name="connsiteY13" fmla="*/ 3664485 h 9074685"/>
                <a:gd name="connsiteX14" fmla="*/ 508000 w 9054180"/>
                <a:gd name="connsiteY14" fmla="*/ 2877085 h 9074685"/>
                <a:gd name="connsiteX15" fmla="*/ 3556000 w 9054180"/>
                <a:gd name="connsiteY15" fmla="*/ 362485 h 9074685"/>
                <a:gd name="connsiteX16" fmla="*/ 4420076 w 9054180"/>
                <a:gd name="connsiteY16" fmla="*/ 31810 h 9074685"/>
                <a:gd name="connsiteX17" fmla="*/ 5202775 w 9054180"/>
                <a:gd name="connsiteY17" fmla="*/ 46859 h 9074685"/>
                <a:gd name="connsiteX18" fmla="*/ 6083300 w 9054180"/>
                <a:gd name="connsiteY18" fmla="*/ 438685 h 9074685"/>
                <a:gd name="connsiteX19" fmla="*/ 6431850 w 9054180"/>
                <a:gd name="connsiteY19" fmla="*/ 786285 h 9074685"/>
                <a:gd name="connsiteX0" fmla="*/ 6431850 w 9054180"/>
                <a:gd name="connsiteY0" fmla="*/ 786285 h 9034210"/>
                <a:gd name="connsiteX1" fmla="*/ 8805801 w 9054180"/>
                <a:gd name="connsiteY1" fmla="*/ 3791485 h 9034210"/>
                <a:gd name="connsiteX2" fmla="*/ 9029700 w 9054180"/>
                <a:gd name="connsiteY2" fmla="*/ 4528085 h 9034210"/>
                <a:gd name="connsiteX3" fmla="*/ 8955375 w 9054180"/>
                <a:gd name="connsiteY3" fmla="*/ 5361110 h 9034210"/>
                <a:gd name="connsiteX4" fmla="*/ 8562602 w 9054180"/>
                <a:gd name="connsiteY4" fmla="*/ 6142886 h 9034210"/>
                <a:gd name="connsiteX5" fmla="*/ 5374926 w 9054180"/>
                <a:gd name="connsiteY5" fmla="*/ 8759061 h 9034210"/>
                <a:gd name="connsiteX6" fmla="*/ 4551775 w 9054180"/>
                <a:gd name="connsiteY6" fmla="*/ 9020110 h 9034210"/>
                <a:gd name="connsiteX7" fmla="*/ 3833050 w 9054180"/>
                <a:gd name="connsiteY7" fmla="*/ 9007409 h 9034210"/>
                <a:gd name="connsiteX8" fmla="*/ 3111500 w 9054180"/>
                <a:gd name="connsiteY8" fmla="*/ 8757185 h 9034210"/>
                <a:gd name="connsiteX9" fmla="*/ 2743200 w 9054180"/>
                <a:gd name="connsiteY9" fmla="*/ 8465085 h 9034210"/>
                <a:gd name="connsiteX10" fmla="*/ 368300 w 9054180"/>
                <a:gd name="connsiteY10" fmla="*/ 5569485 h 9034210"/>
                <a:gd name="connsiteX11" fmla="*/ 63500 w 9054180"/>
                <a:gd name="connsiteY11" fmla="*/ 4947185 h 9034210"/>
                <a:gd name="connsiteX12" fmla="*/ 0 w 9054180"/>
                <a:gd name="connsiteY12" fmla="*/ 4426485 h 9034210"/>
                <a:gd name="connsiteX13" fmla="*/ 101600 w 9054180"/>
                <a:gd name="connsiteY13" fmla="*/ 3664485 h 9034210"/>
                <a:gd name="connsiteX14" fmla="*/ 508000 w 9054180"/>
                <a:gd name="connsiteY14" fmla="*/ 2877085 h 9034210"/>
                <a:gd name="connsiteX15" fmla="*/ 3556000 w 9054180"/>
                <a:gd name="connsiteY15" fmla="*/ 362485 h 9034210"/>
                <a:gd name="connsiteX16" fmla="*/ 4420076 w 9054180"/>
                <a:gd name="connsiteY16" fmla="*/ 31810 h 9034210"/>
                <a:gd name="connsiteX17" fmla="*/ 5202775 w 9054180"/>
                <a:gd name="connsiteY17" fmla="*/ 46859 h 9034210"/>
                <a:gd name="connsiteX18" fmla="*/ 6083300 w 9054180"/>
                <a:gd name="connsiteY18" fmla="*/ 438685 h 9034210"/>
                <a:gd name="connsiteX19" fmla="*/ 6431850 w 9054180"/>
                <a:gd name="connsiteY19" fmla="*/ 786285 h 9034210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11500 w 9054180"/>
                <a:gd name="connsiteY8" fmla="*/ 8757185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11500 w 9054180"/>
                <a:gd name="connsiteY8" fmla="*/ 8757185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73601 w 9054180"/>
                <a:gd name="connsiteY8" fmla="*/ 8695084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43200 w 9054180"/>
                <a:gd name="connsiteY9" fmla="*/ 8465085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43200 w 9054180"/>
                <a:gd name="connsiteY9" fmla="*/ 8465085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831177 w 9054180"/>
                <a:gd name="connsiteY9" fmla="*/ 8454736 h 9056452"/>
                <a:gd name="connsiteX10" fmla="*/ 368300 w 9054180"/>
                <a:gd name="connsiteY10" fmla="*/ 5569485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68300 w 9054180"/>
                <a:gd name="connsiteY10" fmla="*/ 5569485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414875 w 9054180"/>
                <a:gd name="connsiteY10" fmla="*/ 5538434 h 9056452"/>
                <a:gd name="connsiteX11" fmla="*/ 63500 w 9054180"/>
                <a:gd name="connsiteY11" fmla="*/ 4947185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63500 w 9054180"/>
                <a:gd name="connsiteY11" fmla="*/ 4947185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431850 w 9054180"/>
                <a:gd name="connsiteY0" fmla="*/ 786285 h 9056452"/>
                <a:gd name="connsiteX1" fmla="*/ 8805801 w 9054180"/>
                <a:gd name="connsiteY1" fmla="*/ 3791485 h 9056452"/>
                <a:gd name="connsiteX2" fmla="*/ 9029700 w 9054180"/>
                <a:gd name="connsiteY2" fmla="*/ 4528085 h 9056452"/>
                <a:gd name="connsiteX3" fmla="*/ 8955375 w 9054180"/>
                <a:gd name="connsiteY3" fmla="*/ 5361110 h 9056452"/>
                <a:gd name="connsiteX4" fmla="*/ 8562602 w 9054180"/>
                <a:gd name="connsiteY4" fmla="*/ 6142886 h 9056452"/>
                <a:gd name="connsiteX5" fmla="*/ 5374926 w 9054180"/>
                <a:gd name="connsiteY5" fmla="*/ 8759061 h 9056452"/>
                <a:gd name="connsiteX6" fmla="*/ 4551775 w 9054180"/>
                <a:gd name="connsiteY6" fmla="*/ 9020110 h 9056452"/>
                <a:gd name="connsiteX7" fmla="*/ 3833050 w 9054180"/>
                <a:gd name="connsiteY7" fmla="*/ 9007409 h 9056452"/>
                <a:gd name="connsiteX8" fmla="*/ 3147726 w 9054180"/>
                <a:gd name="connsiteY8" fmla="*/ 8752010 h 9056452"/>
                <a:gd name="connsiteX9" fmla="*/ 2789776 w 9054180"/>
                <a:gd name="connsiteY9" fmla="*/ 8470261 h 9056452"/>
                <a:gd name="connsiteX10" fmla="*/ 383825 w 9054180"/>
                <a:gd name="connsiteY10" fmla="*/ 5543609 h 9056452"/>
                <a:gd name="connsiteX11" fmla="*/ 94551 w 9054180"/>
                <a:gd name="connsiteY11" fmla="*/ 4942010 h 9056452"/>
                <a:gd name="connsiteX12" fmla="*/ 0 w 9054180"/>
                <a:gd name="connsiteY12" fmla="*/ 4426485 h 9056452"/>
                <a:gd name="connsiteX13" fmla="*/ 101600 w 9054180"/>
                <a:gd name="connsiteY13" fmla="*/ 3664485 h 9056452"/>
                <a:gd name="connsiteX14" fmla="*/ 508000 w 9054180"/>
                <a:gd name="connsiteY14" fmla="*/ 2877085 h 9056452"/>
                <a:gd name="connsiteX15" fmla="*/ 3556000 w 9054180"/>
                <a:gd name="connsiteY15" fmla="*/ 362485 h 9056452"/>
                <a:gd name="connsiteX16" fmla="*/ 4420076 w 9054180"/>
                <a:gd name="connsiteY16" fmla="*/ 31810 h 9056452"/>
                <a:gd name="connsiteX17" fmla="*/ 5202775 w 9054180"/>
                <a:gd name="connsiteY17" fmla="*/ 46859 h 9056452"/>
                <a:gd name="connsiteX18" fmla="*/ 6083300 w 9054180"/>
                <a:gd name="connsiteY18" fmla="*/ 438685 h 9056452"/>
                <a:gd name="connsiteX19" fmla="*/ 6431850 w 9054180"/>
                <a:gd name="connsiteY19" fmla="*/ 786285 h 9056452"/>
                <a:gd name="connsiteX0" fmla="*/ 6431850 w 9054180"/>
                <a:gd name="connsiteY0" fmla="*/ 786285 h 9056454"/>
                <a:gd name="connsiteX1" fmla="*/ 8805801 w 9054180"/>
                <a:gd name="connsiteY1" fmla="*/ 3791485 h 9056454"/>
                <a:gd name="connsiteX2" fmla="*/ 9029700 w 9054180"/>
                <a:gd name="connsiteY2" fmla="*/ 4528085 h 9056454"/>
                <a:gd name="connsiteX3" fmla="*/ 8955375 w 9054180"/>
                <a:gd name="connsiteY3" fmla="*/ 5361110 h 9056454"/>
                <a:gd name="connsiteX4" fmla="*/ 8562602 w 9054180"/>
                <a:gd name="connsiteY4" fmla="*/ 6142886 h 9056454"/>
                <a:gd name="connsiteX5" fmla="*/ 5374926 w 9054180"/>
                <a:gd name="connsiteY5" fmla="*/ 8759061 h 9056454"/>
                <a:gd name="connsiteX6" fmla="*/ 4551775 w 9054180"/>
                <a:gd name="connsiteY6" fmla="*/ 9020110 h 9056454"/>
                <a:gd name="connsiteX7" fmla="*/ 3833050 w 9054180"/>
                <a:gd name="connsiteY7" fmla="*/ 9007409 h 9056454"/>
                <a:gd name="connsiteX8" fmla="*/ 3147726 w 9054180"/>
                <a:gd name="connsiteY8" fmla="*/ 8752010 h 9056454"/>
                <a:gd name="connsiteX9" fmla="*/ 2789776 w 9054180"/>
                <a:gd name="connsiteY9" fmla="*/ 8470261 h 9056454"/>
                <a:gd name="connsiteX10" fmla="*/ 383825 w 9054180"/>
                <a:gd name="connsiteY10" fmla="*/ 5543609 h 9056454"/>
                <a:gd name="connsiteX11" fmla="*/ 94551 w 9054180"/>
                <a:gd name="connsiteY11" fmla="*/ 4942010 h 9056454"/>
                <a:gd name="connsiteX12" fmla="*/ 0 w 9054180"/>
                <a:gd name="connsiteY12" fmla="*/ 4426485 h 9056454"/>
                <a:gd name="connsiteX13" fmla="*/ 101600 w 9054180"/>
                <a:gd name="connsiteY13" fmla="*/ 3664485 h 9056454"/>
                <a:gd name="connsiteX14" fmla="*/ 508000 w 9054180"/>
                <a:gd name="connsiteY14" fmla="*/ 2877085 h 9056454"/>
                <a:gd name="connsiteX15" fmla="*/ 3556000 w 9054180"/>
                <a:gd name="connsiteY15" fmla="*/ 362485 h 9056454"/>
                <a:gd name="connsiteX16" fmla="*/ 4420076 w 9054180"/>
                <a:gd name="connsiteY16" fmla="*/ 31810 h 9056454"/>
                <a:gd name="connsiteX17" fmla="*/ 5202775 w 9054180"/>
                <a:gd name="connsiteY17" fmla="*/ 46859 h 9056454"/>
                <a:gd name="connsiteX18" fmla="*/ 6083300 w 9054180"/>
                <a:gd name="connsiteY18" fmla="*/ 438685 h 9056454"/>
                <a:gd name="connsiteX19" fmla="*/ 6431850 w 9054180"/>
                <a:gd name="connsiteY19" fmla="*/ 786285 h 9056454"/>
                <a:gd name="connsiteX0" fmla="*/ 6395625 w 9017955"/>
                <a:gd name="connsiteY0" fmla="*/ 786285 h 9056452"/>
                <a:gd name="connsiteX1" fmla="*/ 8769576 w 9017955"/>
                <a:gd name="connsiteY1" fmla="*/ 3791485 h 9056452"/>
                <a:gd name="connsiteX2" fmla="*/ 8993475 w 9017955"/>
                <a:gd name="connsiteY2" fmla="*/ 4528085 h 9056452"/>
                <a:gd name="connsiteX3" fmla="*/ 8919150 w 9017955"/>
                <a:gd name="connsiteY3" fmla="*/ 5361110 h 9056452"/>
                <a:gd name="connsiteX4" fmla="*/ 8526377 w 9017955"/>
                <a:gd name="connsiteY4" fmla="*/ 6142886 h 9056452"/>
                <a:gd name="connsiteX5" fmla="*/ 5338701 w 9017955"/>
                <a:gd name="connsiteY5" fmla="*/ 8759061 h 9056452"/>
                <a:gd name="connsiteX6" fmla="*/ 4515550 w 9017955"/>
                <a:gd name="connsiteY6" fmla="*/ 9020110 h 9056452"/>
                <a:gd name="connsiteX7" fmla="*/ 3796825 w 9017955"/>
                <a:gd name="connsiteY7" fmla="*/ 9007409 h 9056452"/>
                <a:gd name="connsiteX8" fmla="*/ 3111501 w 9017955"/>
                <a:gd name="connsiteY8" fmla="*/ 8752010 h 9056452"/>
                <a:gd name="connsiteX9" fmla="*/ 2753551 w 9017955"/>
                <a:gd name="connsiteY9" fmla="*/ 8470261 h 9056452"/>
                <a:gd name="connsiteX10" fmla="*/ 347600 w 9017955"/>
                <a:gd name="connsiteY10" fmla="*/ 5543609 h 9056452"/>
                <a:gd name="connsiteX11" fmla="*/ 58326 w 9017955"/>
                <a:gd name="connsiteY11" fmla="*/ 4942010 h 9056452"/>
                <a:gd name="connsiteX12" fmla="*/ 0 w 9017955"/>
                <a:gd name="connsiteY12" fmla="*/ 4416135 h 9056452"/>
                <a:gd name="connsiteX13" fmla="*/ 65375 w 9017955"/>
                <a:gd name="connsiteY13" fmla="*/ 3664485 h 9056452"/>
                <a:gd name="connsiteX14" fmla="*/ 471775 w 9017955"/>
                <a:gd name="connsiteY14" fmla="*/ 2877085 h 9056452"/>
                <a:gd name="connsiteX15" fmla="*/ 3519775 w 9017955"/>
                <a:gd name="connsiteY15" fmla="*/ 362485 h 9056452"/>
                <a:gd name="connsiteX16" fmla="*/ 4383851 w 9017955"/>
                <a:gd name="connsiteY16" fmla="*/ 31810 h 9056452"/>
                <a:gd name="connsiteX17" fmla="*/ 5166550 w 9017955"/>
                <a:gd name="connsiteY17" fmla="*/ 46859 h 9056452"/>
                <a:gd name="connsiteX18" fmla="*/ 6047075 w 9017955"/>
                <a:gd name="connsiteY18" fmla="*/ 438685 h 9056452"/>
                <a:gd name="connsiteX19" fmla="*/ 6395625 w 9017955"/>
                <a:gd name="connsiteY19" fmla="*/ 786285 h 9056452"/>
                <a:gd name="connsiteX0" fmla="*/ 6452550 w 9074880"/>
                <a:gd name="connsiteY0" fmla="*/ 786285 h 9056454"/>
                <a:gd name="connsiteX1" fmla="*/ 8826501 w 9074880"/>
                <a:gd name="connsiteY1" fmla="*/ 3791485 h 9056454"/>
                <a:gd name="connsiteX2" fmla="*/ 9050400 w 9074880"/>
                <a:gd name="connsiteY2" fmla="*/ 4528085 h 9056454"/>
                <a:gd name="connsiteX3" fmla="*/ 8976075 w 9074880"/>
                <a:gd name="connsiteY3" fmla="*/ 5361110 h 9056454"/>
                <a:gd name="connsiteX4" fmla="*/ 8583302 w 9074880"/>
                <a:gd name="connsiteY4" fmla="*/ 6142886 h 9056454"/>
                <a:gd name="connsiteX5" fmla="*/ 5395626 w 9074880"/>
                <a:gd name="connsiteY5" fmla="*/ 8759061 h 9056454"/>
                <a:gd name="connsiteX6" fmla="*/ 4572475 w 9074880"/>
                <a:gd name="connsiteY6" fmla="*/ 9020110 h 9056454"/>
                <a:gd name="connsiteX7" fmla="*/ 3853750 w 9074880"/>
                <a:gd name="connsiteY7" fmla="*/ 9007409 h 9056454"/>
                <a:gd name="connsiteX8" fmla="*/ 3168426 w 9074880"/>
                <a:gd name="connsiteY8" fmla="*/ 8752010 h 9056454"/>
                <a:gd name="connsiteX9" fmla="*/ 2810476 w 9074880"/>
                <a:gd name="connsiteY9" fmla="*/ 8470261 h 9056454"/>
                <a:gd name="connsiteX10" fmla="*/ 404525 w 9074880"/>
                <a:gd name="connsiteY10" fmla="*/ 5543609 h 9056454"/>
                <a:gd name="connsiteX11" fmla="*/ 115251 w 9074880"/>
                <a:gd name="connsiteY11" fmla="*/ 4942010 h 9056454"/>
                <a:gd name="connsiteX12" fmla="*/ 0 w 9074880"/>
                <a:gd name="connsiteY12" fmla="*/ 4426485 h 9056454"/>
                <a:gd name="connsiteX13" fmla="*/ 122300 w 9074880"/>
                <a:gd name="connsiteY13" fmla="*/ 3664485 h 9056454"/>
                <a:gd name="connsiteX14" fmla="*/ 528700 w 9074880"/>
                <a:gd name="connsiteY14" fmla="*/ 2877085 h 9056454"/>
                <a:gd name="connsiteX15" fmla="*/ 3576700 w 9074880"/>
                <a:gd name="connsiteY15" fmla="*/ 362485 h 9056454"/>
                <a:gd name="connsiteX16" fmla="*/ 4440776 w 9074880"/>
                <a:gd name="connsiteY16" fmla="*/ 31810 h 9056454"/>
                <a:gd name="connsiteX17" fmla="*/ 5223475 w 9074880"/>
                <a:gd name="connsiteY17" fmla="*/ 46859 h 9056454"/>
                <a:gd name="connsiteX18" fmla="*/ 6104000 w 9074880"/>
                <a:gd name="connsiteY18" fmla="*/ 438685 h 9056454"/>
                <a:gd name="connsiteX19" fmla="*/ 6452550 w 9074880"/>
                <a:gd name="connsiteY19" fmla="*/ 786285 h 9056454"/>
                <a:gd name="connsiteX0" fmla="*/ 6453098 w 9075428"/>
                <a:gd name="connsiteY0" fmla="*/ 786285 h 9056452"/>
                <a:gd name="connsiteX1" fmla="*/ 8827049 w 9075428"/>
                <a:gd name="connsiteY1" fmla="*/ 3791485 h 9056452"/>
                <a:gd name="connsiteX2" fmla="*/ 9050948 w 9075428"/>
                <a:gd name="connsiteY2" fmla="*/ 4528085 h 9056452"/>
                <a:gd name="connsiteX3" fmla="*/ 8976623 w 9075428"/>
                <a:gd name="connsiteY3" fmla="*/ 5361110 h 9056452"/>
                <a:gd name="connsiteX4" fmla="*/ 8583850 w 9075428"/>
                <a:gd name="connsiteY4" fmla="*/ 6142886 h 9056452"/>
                <a:gd name="connsiteX5" fmla="*/ 5396174 w 9075428"/>
                <a:gd name="connsiteY5" fmla="*/ 8759061 h 9056452"/>
                <a:gd name="connsiteX6" fmla="*/ 4573023 w 9075428"/>
                <a:gd name="connsiteY6" fmla="*/ 9020110 h 9056452"/>
                <a:gd name="connsiteX7" fmla="*/ 3854298 w 9075428"/>
                <a:gd name="connsiteY7" fmla="*/ 9007409 h 9056452"/>
                <a:gd name="connsiteX8" fmla="*/ 3168974 w 9075428"/>
                <a:gd name="connsiteY8" fmla="*/ 8752010 h 9056452"/>
                <a:gd name="connsiteX9" fmla="*/ 2811024 w 9075428"/>
                <a:gd name="connsiteY9" fmla="*/ 8470261 h 9056452"/>
                <a:gd name="connsiteX10" fmla="*/ 405073 w 9075428"/>
                <a:gd name="connsiteY10" fmla="*/ 5543609 h 9056452"/>
                <a:gd name="connsiteX11" fmla="*/ 115799 w 9075428"/>
                <a:gd name="connsiteY11" fmla="*/ 4942010 h 9056452"/>
                <a:gd name="connsiteX12" fmla="*/ 548 w 9075428"/>
                <a:gd name="connsiteY12" fmla="*/ 4426485 h 9056452"/>
                <a:gd name="connsiteX13" fmla="*/ 122848 w 9075428"/>
                <a:gd name="connsiteY13" fmla="*/ 3664485 h 9056452"/>
                <a:gd name="connsiteX14" fmla="*/ 529248 w 9075428"/>
                <a:gd name="connsiteY14" fmla="*/ 2877085 h 9056452"/>
                <a:gd name="connsiteX15" fmla="*/ 3577248 w 9075428"/>
                <a:gd name="connsiteY15" fmla="*/ 362485 h 9056452"/>
                <a:gd name="connsiteX16" fmla="*/ 4441324 w 9075428"/>
                <a:gd name="connsiteY16" fmla="*/ 31810 h 9056452"/>
                <a:gd name="connsiteX17" fmla="*/ 5224023 w 9075428"/>
                <a:gd name="connsiteY17" fmla="*/ 46859 h 9056452"/>
                <a:gd name="connsiteX18" fmla="*/ 6104548 w 9075428"/>
                <a:gd name="connsiteY18" fmla="*/ 438685 h 9056452"/>
                <a:gd name="connsiteX19" fmla="*/ 6453098 w 9075428"/>
                <a:gd name="connsiteY19" fmla="*/ 786285 h 9056452"/>
                <a:gd name="connsiteX0" fmla="*/ 6453621 w 9075951"/>
                <a:gd name="connsiteY0" fmla="*/ 786285 h 9056454"/>
                <a:gd name="connsiteX1" fmla="*/ 8827572 w 9075951"/>
                <a:gd name="connsiteY1" fmla="*/ 3791485 h 9056454"/>
                <a:gd name="connsiteX2" fmla="*/ 9051471 w 9075951"/>
                <a:gd name="connsiteY2" fmla="*/ 4528085 h 9056454"/>
                <a:gd name="connsiteX3" fmla="*/ 8977146 w 9075951"/>
                <a:gd name="connsiteY3" fmla="*/ 5361110 h 9056454"/>
                <a:gd name="connsiteX4" fmla="*/ 8584373 w 9075951"/>
                <a:gd name="connsiteY4" fmla="*/ 6142886 h 9056454"/>
                <a:gd name="connsiteX5" fmla="*/ 5396697 w 9075951"/>
                <a:gd name="connsiteY5" fmla="*/ 8759061 h 9056454"/>
                <a:gd name="connsiteX6" fmla="*/ 4573546 w 9075951"/>
                <a:gd name="connsiteY6" fmla="*/ 9020110 h 9056454"/>
                <a:gd name="connsiteX7" fmla="*/ 3854821 w 9075951"/>
                <a:gd name="connsiteY7" fmla="*/ 9007409 h 9056454"/>
                <a:gd name="connsiteX8" fmla="*/ 3169497 w 9075951"/>
                <a:gd name="connsiteY8" fmla="*/ 8752010 h 9056454"/>
                <a:gd name="connsiteX9" fmla="*/ 2811547 w 9075951"/>
                <a:gd name="connsiteY9" fmla="*/ 8470261 h 9056454"/>
                <a:gd name="connsiteX10" fmla="*/ 405596 w 9075951"/>
                <a:gd name="connsiteY10" fmla="*/ 5543609 h 9056454"/>
                <a:gd name="connsiteX11" fmla="*/ 116322 w 9075951"/>
                <a:gd name="connsiteY11" fmla="*/ 4942010 h 9056454"/>
                <a:gd name="connsiteX12" fmla="*/ 1071 w 9075951"/>
                <a:gd name="connsiteY12" fmla="*/ 4426485 h 9056454"/>
                <a:gd name="connsiteX13" fmla="*/ 123371 w 9075951"/>
                <a:gd name="connsiteY13" fmla="*/ 3664485 h 9056454"/>
                <a:gd name="connsiteX14" fmla="*/ 529771 w 9075951"/>
                <a:gd name="connsiteY14" fmla="*/ 2877085 h 9056454"/>
                <a:gd name="connsiteX15" fmla="*/ 3577771 w 9075951"/>
                <a:gd name="connsiteY15" fmla="*/ 362485 h 9056454"/>
                <a:gd name="connsiteX16" fmla="*/ 4441847 w 9075951"/>
                <a:gd name="connsiteY16" fmla="*/ 31810 h 9056454"/>
                <a:gd name="connsiteX17" fmla="*/ 5224546 w 9075951"/>
                <a:gd name="connsiteY17" fmla="*/ 46859 h 9056454"/>
                <a:gd name="connsiteX18" fmla="*/ 6105071 w 9075951"/>
                <a:gd name="connsiteY18" fmla="*/ 438685 h 9056454"/>
                <a:gd name="connsiteX19" fmla="*/ 6453621 w 9075951"/>
                <a:gd name="connsiteY19" fmla="*/ 786285 h 9056454"/>
                <a:gd name="connsiteX0" fmla="*/ 6453621 w 9075951"/>
                <a:gd name="connsiteY0" fmla="*/ 786285 h 9056452"/>
                <a:gd name="connsiteX1" fmla="*/ 8827572 w 9075951"/>
                <a:gd name="connsiteY1" fmla="*/ 3791485 h 9056452"/>
                <a:gd name="connsiteX2" fmla="*/ 9051471 w 9075951"/>
                <a:gd name="connsiteY2" fmla="*/ 4528085 h 9056452"/>
                <a:gd name="connsiteX3" fmla="*/ 8977146 w 9075951"/>
                <a:gd name="connsiteY3" fmla="*/ 5361110 h 9056452"/>
                <a:gd name="connsiteX4" fmla="*/ 8584373 w 9075951"/>
                <a:gd name="connsiteY4" fmla="*/ 6142886 h 9056452"/>
                <a:gd name="connsiteX5" fmla="*/ 5396697 w 9075951"/>
                <a:gd name="connsiteY5" fmla="*/ 8759061 h 9056452"/>
                <a:gd name="connsiteX6" fmla="*/ 4573546 w 9075951"/>
                <a:gd name="connsiteY6" fmla="*/ 9020110 h 9056452"/>
                <a:gd name="connsiteX7" fmla="*/ 3854821 w 9075951"/>
                <a:gd name="connsiteY7" fmla="*/ 9007409 h 9056452"/>
                <a:gd name="connsiteX8" fmla="*/ 3169497 w 9075951"/>
                <a:gd name="connsiteY8" fmla="*/ 8752010 h 9056452"/>
                <a:gd name="connsiteX9" fmla="*/ 2811547 w 9075951"/>
                <a:gd name="connsiteY9" fmla="*/ 8470261 h 9056452"/>
                <a:gd name="connsiteX10" fmla="*/ 405596 w 9075951"/>
                <a:gd name="connsiteY10" fmla="*/ 5543609 h 9056452"/>
                <a:gd name="connsiteX11" fmla="*/ 116322 w 9075951"/>
                <a:gd name="connsiteY11" fmla="*/ 4942010 h 9056452"/>
                <a:gd name="connsiteX12" fmla="*/ 1071 w 9075951"/>
                <a:gd name="connsiteY12" fmla="*/ 4426485 h 9056452"/>
                <a:gd name="connsiteX13" fmla="*/ 123371 w 9075951"/>
                <a:gd name="connsiteY13" fmla="*/ 3664485 h 9056452"/>
                <a:gd name="connsiteX14" fmla="*/ 529771 w 9075951"/>
                <a:gd name="connsiteY14" fmla="*/ 2877085 h 9056452"/>
                <a:gd name="connsiteX15" fmla="*/ 3577771 w 9075951"/>
                <a:gd name="connsiteY15" fmla="*/ 362485 h 9056452"/>
                <a:gd name="connsiteX16" fmla="*/ 4441847 w 9075951"/>
                <a:gd name="connsiteY16" fmla="*/ 31810 h 9056452"/>
                <a:gd name="connsiteX17" fmla="*/ 5224546 w 9075951"/>
                <a:gd name="connsiteY17" fmla="*/ 46859 h 9056452"/>
                <a:gd name="connsiteX18" fmla="*/ 6105071 w 9075951"/>
                <a:gd name="connsiteY18" fmla="*/ 438685 h 9056452"/>
                <a:gd name="connsiteX19" fmla="*/ 6453621 w 9075951"/>
                <a:gd name="connsiteY19" fmla="*/ 786285 h 9056452"/>
                <a:gd name="connsiteX0" fmla="*/ 6454666 w 9076996"/>
                <a:gd name="connsiteY0" fmla="*/ 786285 h 9056454"/>
                <a:gd name="connsiteX1" fmla="*/ 8828617 w 9076996"/>
                <a:gd name="connsiteY1" fmla="*/ 3791485 h 9056454"/>
                <a:gd name="connsiteX2" fmla="*/ 9052516 w 9076996"/>
                <a:gd name="connsiteY2" fmla="*/ 4528085 h 9056454"/>
                <a:gd name="connsiteX3" fmla="*/ 8978191 w 9076996"/>
                <a:gd name="connsiteY3" fmla="*/ 5361110 h 9056454"/>
                <a:gd name="connsiteX4" fmla="*/ 8585418 w 9076996"/>
                <a:gd name="connsiteY4" fmla="*/ 6142886 h 9056454"/>
                <a:gd name="connsiteX5" fmla="*/ 5397742 w 9076996"/>
                <a:gd name="connsiteY5" fmla="*/ 8759061 h 9056454"/>
                <a:gd name="connsiteX6" fmla="*/ 4574591 w 9076996"/>
                <a:gd name="connsiteY6" fmla="*/ 9020110 h 9056454"/>
                <a:gd name="connsiteX7" fmla="*/ 3855866 w 9076996"/>
                <a:gd name="connsiteY7" fmla="*/ 9007409 h 9056454"/>
                <a:gd name="connsiteX8" fmla="*/ 3170542 w 9076996"/>
                <a:gd name="connsiteY8" fmla="*/ 8752010 h 9056454"/>
                <a:gd name="connsiteX9" fmla="*/ 2812592 w 9076996"/>
                <a:gd name="connsiteY9" fmla="*/ 8470261 h 9056454"/>
                <a:gd name="connsiteX10" fmla="*/ 406641 w 9076996"/>
                <a:gd name="connsiteY10" fmla="*/ 5543609 h 9056454"/>
                <a:gd name="connsiteX11" fmla="*/ 91492 w 9076996"/>
                <a:gd name="connsiteY11" fmla="*/ 4947185 h 9056454"/>
                <a:gd name="connsiteX12" fmla="*/ 2116 w 9076996"/>
                <a:gd name="connsiteY12" fmla="*/ 4426485 h 9056454"/>
                <a:gd name="connsiteX13" fmla="*/ 124416 w 9076996"/>
                <a:gd name="connsiteY13" fmla="*/ 3664485 h 9056454"/>
                <a:gd name="connsiteX14" fmla="*/ 530816 w 9076996"/>
                <a:gd name="connsiteY14" fmla="*/ 2877085 h 9056454"/>
                <a:gd name="connsiteX15" fmla="*/ 3578816 w 9076996"/>
                <a:gd name="connsiteY15" fmla="*/ 362485 h 9056454"/>
                <a:gd name="connsiteX16" fmla="*/ 4442892 w 9076996"/>
                <a:gd name="connsiteY16" fmla="*/ 31810 h 9056454"/>
                <a:gd name="connsiteX17" fmla="*/ 5225591 w 9076996"/>
                <a:gd name="connsiteY17" fmla="*/ 46859 h 9056454"/>
                <a:gd name="connsiteX18" fmla="*/ 6106116 w 9076996"/>
                <a:gd name="connsiteY18" fmla="*/ 438685 h 9056454"/>
                <a:gd name="connsiteX19" fmla="*/ 6454666 w 9076996"/>
                <a:gd name="connsiteY19" fmla="*/ 786285 h 9056454"/>
                <a:gd name="connsiteX0" fmla="*/ 6453212 w 9075542"/>
                <a:gd name="connsiteY0" fmla="*/ 786285 h 9056452"/>
                <a:gd name="connsiteX1" fmla="*/ 8827163 w 9075542"/>
                <a:gd name="connsiteY1" fmla="*/ 3791485 h 9056452"/>
                <a:gd name="connsiteX2" fmla="*/ 9051062 w 9075542"/>
                <a:gd name="connsiteY2" fmla="*/ 4528085 h 9056452"/>
                <a:gd name="connsiteX3" fmla="*/ 8976737 w 9075542"/>
                <a:gd name="connsiteY3" fmla="*/ 5361110 h 9056452"/>
                <a:gd name="connsiteX4" fmla="*/ 8583964 w 9075542"/>
                <a:gd name="connsiteY4" fmla="*/ 6142886 h 9056452"/>
                <a:gd name="connsiteX5" fmla="*/ 5396288 w 9075542"/>
                <a:gd name="connsiteY5" fmla="*/ 8759061 h 9056452"/>
                <a:gd name="connsiteX6" fmla="*/ 4573137 w 9075542"/>
                <a:gd name="connsiteY6" fmla="*/ 9020110 h 9056452"/>
                <a:gd name="connsiteX7" fmla="*/ 3854412 w 9075542"/>
                <a:gd name="connsiteY7" fmla="*/ 9007409 h 9056452"/>
                <a:gd name="connsiteX8" fmla="*/ 3169088 w 9075542"/>
                <a:gd name="connsiteY8" fmla="*/ 8752010 h 9056452"/>
                <a:gd name="connsiteX9" fmla="*/ 2811138 w 9075542"/>
                <a:gd name="connsiteY9" fmla="*/ 8470261 h 9056452"/>
                <a:gd name="connsiteX10" fmla="*/ 405187 w 9075542"/>
                <a:gd name="connsiteY10" fmla="*/ 5543609 h 9056452"/>
                <a:gd name="connsiteX11" fmla="*/ 90038 w 9075542"/>
                <a:gd name="connsiteY11" fmla="*/ 4947185 h 9056452"/>
                <a:gd name="connsiteX12" fmla="*/ 662 w 9075542"/>
                <a:gd name="connsiteY12" fmla="*/ 4426485 h 9056452"/>
                <a:gd name="connsiteX13" fmla="*/ 122962 w 9075542"/>
                <a:gd name="connsiteY13" fmla="*/ 3664485 h 9056452"/>
                <a:gd name="connsiteX14" fmla="*/ 529362 w 9075542"/>
                <a:gd name="connsiteY14" fmla="*/ 2877085 h 9056452"/>
                <a:gd name="connsiteX15" fmla="*/ 3577362 w 9075542"/>
                <a:gd name="connsiteY15" fmla="*/ 362485 h 9056452"/>
                <a:gd name="connsiteX16" fmla="*/ 4441438 w 9075542"/>
                <a:gd name="connsiteY16" fmla="*/ 31810 h 9056452"/>
                <a:gd name="connsiteX17" fmla="*/ 5224137 w 9075542"/>
                <a:gd name="connsiteY17" fmla="*/ 46859 h 9056452"/>
                <a:gd name="connsiteX18" fmla="*/ 6104662 w 9075542"/>
                <a:gd name="connsiteY18" fmla="*/ 438685 h 9056452"/>
                <a:gd name="connsiteX19" fmla="*/ 6453212 w 9075542"/>
                <a:gd name="connsiteY19" fmla="*/ 786285 h 9056452"/>
                <a:gd name="connsiteX0" fmla="*/ 6453070 w 9075400"/>
                <a:gd name="connsiteY0" fmla="*/ 786285 h 9056454"/>
                <a:gd name="connsiteX1" fmla="*/ 8827021 w 9075400"/>
                <a:gd name="connsiteY1" fmla="*/ 3791485 h 9056454"/>
                <a:gd name="connsiteX2" fmla="*/ 9050920 w 9075400"/>
                <a:gd name="connsiteY2" fmla="*/ 4528085 h 9056454"/>
                <a:gd name="connsiteX3" fmla="*/ 8976595 w 9075400"/>
                <a:gd name="connsiteY3" fmla="*/ 5361110 h 9056454"/>
                <a:gd name="connsiteX4" fmla="*/ 8583822 w 9075400"/>
                <a:gd name="connsiteY4" fmla="*/ 6142886 h 9056454"/>
                <a:gd name="connsiteX5" fmla="*/ 5396146 w 9075400"/>
                <a:gd name="connsiteY5" fmla="*/ 8759061 h 9056454"/>
                <a:gd name="connsiteX6" fmla="*/ 4572995 w 9075400"/>
                <a:gd name="connsiteY6" fmla="*/ 9020110 h 9056454"/>
                <a:gd name="connsiteX7" fmla="*/ 3854270 w 9075400"/>
                <a:gd name="connsiteY7" fmla="*/ 9007409 h 9056454"/>
                <a:gd name="connsiteX8" fmla="*/ 3168946 w 9075400"/>
                <a:gd name="connsiteY8" fmla="*/ 8752010 h 9056454"/>
                <a:gd name="connsiteX9" fmla="*/ 2810996 w 9075400"/>
                <a:gd name="connsiteY9" fmla="*/ 8470261 h 9056454"/>
                <a:gd name="connsiteX10" fmla="*/ 405045 w 9075400"/>
                <a:gd name="connsiteY10" fmla="*/ 5543609 h 9056454"/>
                <a:gd name="connsiteX11" fmla="*/ 110596 w 9075400"/>
                <a:gd name="connsiteY11" fmla="*/ 4947185 h 9056454"/>
                <a:gd name="connsiteX12" fmla="*/ 520 w 9075400"/>
                <a:gd name="connsiteY12" fmla="*/ 4426485 h 9056454"/>
                <a:gd name="connsiteX13" fmla="*/ 122820 w 9075400"/>
                <a:gd name="connsiteY13" fmla="*/ 3664485 h 9056454"/>
                <a:gd name="connsiteX14" fmla="*/ 529220 w 9075400"/>
                <a:gd name="connsiteY14" fmla="*/ 2877085 h 9056454"/>
                <a:gd name="connsiteX15" fmla="*/ 3577220 w 9075400"/>
                <a:gd name="connsiteY15" fmla="*/ 362485 h 9056454"/>
                <a:gd name="connsiteX16" fmla="*/ 4441296 w 9075400"/>
                <a:gd name="connsiteY16" fmla="*/ 31810 h 9056454"/>
                <a:gd name="connsiteX17" fmla="*/ 5223995 w 9075400"/>
                <a:gd name="connsiteY17" fmla="*/ 46859 h 9056454"/>
                <a:gd name="connsiteX18" fmla="*/ 6104520 w 9075400"/>
                <a:gd name="connsiteY18" fmla="*/ 438685 h 9056454"/>
                <a:gd name="connsiteX19" fmla="*/ 6453070 w 9075400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3004 w 9075584"/>
                <a:gd name="connsiteY13" fmla="*/ 3664485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53254 w 9075584"/>
                <a:gd name="connsiteY0" fmla="*/ 786285 h 9056452"/>
                <a:gd name="connsiteX1" fmla="*/ 8827205 w 9075584"/>
                <a:gd name="connsiteY1" fmla="*/ 3791485 h 9056452"/>
                <a:gd name="connsiteX2" fmla="*/ 9051104 w 9075584"/>
                <a:gd name="connsiteY2" fmla="*/ 4528085 h 9056452"/>
                <a:gd name="connsiteX3" fmla="*/ 8976779 w 9075584"/>
                <a:gd name="connsiteY3" fmla="*/ 5361110 h 9056452"/>
                <a:gd name="connsiteX4" fmla="*/ 8584006 w 9075584"/>
                <a:gd name="connsiteY4" fmla="*/ 6142886 h 9056452"/>
                <a:gd name="connsiteX5" fmla="*/ 5396330 w 9075584"/>
                <a:gd name="connsiteY5" fmla="*/ 8759061 h 9056452"/>
                <a:gd name="connsiteX6" fmla="*/ 4573179 w 9075584"/>
                <a:gd name="connsiteY6" fmla="*/ 9020110 h 9056452"/>
                <a:gd name="connsiteX7" fmla="*/ 3854454 w 9075584"/>
                <a:gd name="connsiteY7" fmla="*/ 9007409 h 9056452"/>
                <a:gd name="connsiteX8" fmla="*/ 3169130 w 9075584"/>
                <a:gd name="connsiteY8" fmla="*/ 8752010 h 9056452"/>
                <a:gd name="connsiteX9" fmla="*/ 2811180 w 9075584"/>
                <a:gd name="connsiteY9" fmla="*/ 8470261 h 9056452"/>
                <a:gd name="connsiteX10" fmla="*/ 405229 w 9075584"/>
                <a:gd name="connsiteY10" fmla="*/ 5543609 h 9056452"/>
                <a:gd name="connsiteX11" fmla="*/ 110780 w 9075584"/>
                <a:gd name="connsiteY11" fmla="*/ 4947185 h 9056452"/>
                <a:gd name="connsiteX12" fmla="*/ 704 w 9075584"/>
                <a:gd name="connsiteY12" fmla="*/ 4426485 h 9056452"/>
                <a:gd name="connsiteX13" fmla="*/ 123004 w 9075584"/>
                <a:gd name="connsiteY13" fmla="*/ 3664485 h 9056452"/>
                <a:gd name="connsiteX14" fmla="*/ 529404 w 9075584"/>
                <a:gd name="connsiteY14" fmla="*/ 2877085 h 9056452"/>
                <a:gd name="connsiteX15" fmla="*/ 3577404 w 9075584"/>
                <a:gd name="connsiteY15" fmla="*/ 362485 h 9056452"/>
                <a:gd name="connsiteX16" fmla="*/ 4441480 w 9075584"/>
                <a:gd name="connsiteY16" fmla="*/ 31810 h 9056452"/>
                <a:gd name="connsiteX17" fmla="*/ 5224179 w 9075584"/>
                <a:gd name="connsiteY17" fmla="*/ 46859 h 9056452"/>
                <a:gd name="connsiteX18" fmla="*/ 6104704 w 9075584"/>
                <a:gd name="connsiteY18" fmla="*/ 438685 h 9056452"/>
                <a:gd name="connsiteX19" fmla="*/ 6453254 w 9075584"/>
                <a:gd name="connsiteY19" fmla="*/ 786285 h 9056452"/>
                <a:gd name="connsiteX0" fmla="*/ 6453254 w 9075584"/>
                <a:gd name="connsiteY0" fmla="*/ 786285 h 9056454"/>
                <a:gd name="connsiteX1" fmla="*/ 8827205 w 9075584"/>
                <a:gd name="connsiteY1" fmla="*/ 3791485 h 9056454"/>
                <a:gd name="connsiteX2" fmla="*/ 9051104 w 9075584"/>
                <a:gd name="connsiteY2" fmla="*/ 4528085 h 9056454"/>
                <a:gd name="connsiteX3" fmla="*/ 8976779 w 9075584"/>
                <a:gd name="connsiteY3" fmla="*/ 5361110 h 9056454"/>
                <a:gd name="connsiteX4" fmla="*/ 8584006 w 9075584"/>
                <a:gd name="connsiteY4" fmla="*/ 6142886 h 9056454"/>
                <a:gd name="connsiteX5" fmla="*/ 5396330 w 9075584"/>
                <a:gd name="connsiteY5" fmla="*/ 8759061 h 9056454"/>
                <a:gd name="connsiteX6" fmla="*/ 4573179 w 9075584"/>
                <a:gd name="connsiteY6" fmla="*/ 9020110 h 9056454"/>
                <a:gd name="connsiteX7" fmla="*/ 3854454 w 9075584"/>
                <a:gd name="connsiteY7" fmla="*/ 9007409 h 9056454"/>
                <a:gd name="connsiteX8" fmla="*/ 3169130 w 9075584"/>
                <a:gd name="connsiteY8" fmla="*/ 8752010 h 9056454"/>
                <a:gd name="connsiteX9" fmla="*/ 2811180 w 9075584"/>
                <a:gd name="connsiteY9" fmla="*/ 8470261 h 9056454"/>
                <a:gd name="connsiteX10" fmla="*/ 405229 w 9075584"/>
                <a:gd name="connsiteY10" fmla="*/ 5543609 h 9056454"/>
                <a:gd name="connsiteX11" fmla="*/ 110780 w 9075584"/>
                <a:gd name="connsiteY11" fmla="*/ 4947185 h 9056454"/>
                <a:gd name="connsiteX12" fmla="*/ 704 w 9075584"/>
                <a:gd name="connsiteY12" fmla="*/ 4426485 h 9056454"/>
                <a:gd name="connsiteX13" fmla="*/ 128180 w 9075584"/>
                <a:gd name="connsiteY13" fmla="*/ 3617910 h 9056454"/>
                <a:gd name="connsiteX14" fmla="*/ 529404 w 9075584"/>
                <a:gd name="connsiteY14" fmla="*/ 2877085 h 9056454"/>
                <a:gd name="connsiteX15" fmla="*/ 3577404 w 9075584"/>
                <a:gd name="connsiteY15" fmla="*/ 362485 h 9056454"/>
                <a:gd name="connsiteX16" fmla="*/ 4441480 w 9075584"/>
                <a:gd name="connsiteY16" fmla="*/ 31810 h 9056454"/>
                <a:gd name="connsiteX17" fmla="*/ 5224179 w 9075584"/>
                <a:gd name="connsiteY17" fmla="*/ 46859 h 9056454"/>
                <a:gd name="connsiteX18" fmla="*/ 6104704 w 9075584"/>
                <a:gd name="connsiteY18" fmla="*/ 438685 h 9056454"/>
                <a:gd name="connsiteX19" fmla="*/ 6453254 w 9075584"/>
                <a:gd name="connsiteY19" fmla="*/ 786285 h 9056454"/>
                <a:gd name="connsiteX0" fmla="*/ 6407865 w 9030195"/>
                <a:gd name="connsiteY0" fmla="*/ 786285 h 9056452"/>
                <a:gd name="connsiteX1" fmla="*/ 8781816 w 9030195"/>
                <a:gd name="connsiteY1" fmla="*/ 3791485 h 9056452"/>
                <a:gd name="connsiteX2" fmla="*/ 9005715 w 9030195"/>
                <a:gd name="connsiteY2" fmla="*/ 4528085 h 9056452"/>
                <a:gd name="connsiteX3" fmla="*/ 8931390 w 9030195"/>
                <a:gd name="connsiteY3" fmla="*/ 5361110 h 9056452"/>
                <a:gd name="connsiteX4" fmla="*/ 8538617 w 9030195"/>
                <a:gd name="connsiteY4" fmla="*/ 6142886 h 9056452"/>
                <a:gd name="connsiteX5" fmla="*/ 5350941 w 9030195"/>
                <a:gd name="connsiteY5" fmla="*/ 8759061 h 9056452"/>
                <a:gd name="connsiteX6" fmla="*/ 4527790 w 9030195"/>
                <a:gd name="connsiteY6" fmla="*/ 9020110 h 9056452"/>
                <a:gd name="connsiteX7" fmla="*/ 3809065 w 9030195"/>
                <a:gd name="connsiteY7" fmla="*/ 9007409 h 9056452"/>
                <a:gd name="connsiteX8" fmla="*/ 3123741 w 9030195"/>
                <a:gd name="connsiteY8" fmla="*/ 8752010 h 9056452"/>
                <a:gd name="connsiteX9" fmla="*/ 2765791 w 9030195"/>
                <a:gd name="connsiteY9" fmla="*/ 8470261 h 9056452"/>
                <a:gd name="connsiteX10" fmla="*/ 359840 w 9030195"/>
                <a:gd name="connsiteY10" fmla="*/ 5543609 h 9056452"/>
                <a:gd name="connsiteX11" fmla="*/ 65391 w 9030195"/>
                <a:gd name="connsiteY11" fmla="*/ 4947185 h 9056452"/>
                <a:gd name="connsiteX12" fmla="*/ 1891 w 9030195"/>
                <a:gd name="connsiteY12" fmla="*/ 4410960 h 9056452"/>
                <a:gd name="connsiteX13" fmla="*/ 82791 w 9030195"/>
                <a:gd name="connsiteY13" fmla="*/ 3617910 h 9056452"/>
                <a:gd name="connsiteX14" fmla="*/ 484015 w 9030195"/>
                <a:gd name="connsiteY14" fmla="*/ 2877085 h 9056452"/>
                <a:gd name="connsiteX15" fmla="*/ 3532015 w 9030195"/>
                <a:gd name="connsiteY15" fmla="*/ 362485 h 9056452"/>
                <a:gd name="connsiteX16" fmla="*/ 4396091 w 9030195"/>
                <a:gd name="connsiteY16" fmla="*/ 31810 h 9056452"/>
                <a:gd name="connsiteX17" fmla="*/ 5178790 w 9030195"/>
                <a:gd name="connsiteY17" fmla="*/ 46859 h 9056452"/>
                <a:gd name="connsiteX18" fmla="*/ 6059315 w 9030195"/>
                <a:gd name="connsiteY18" fmla="*/ 438685 h 9056452"/>
                <a:gd name="connsiteX19" fmla="*/ 6407865 w 9030195"/>
                <a:gd name="connsiteY19" fmla="*/ 786285 h 9056452"/>
                <a:gd name="connsiteX0" fmla="*/ 6458382 w 9080712"/>
                <a:gd name="connsiteY0" fmla="*/ 786285 h 9056454"/>
                <a:gd name="connsiteX1" fmla="*/ 8832333 w 9080712"/>
                <a:gd name="connsiteY1" fmla="*/ 3791485 h 9056454"/>
                <a:gd name="connsiteX2" fmla="*/ 9056232 w 9080712"/>
                <a:gd name="connsiteY2" fmla="*/ 4528085 h 9056454"/>
                <a:gd name="connsiteX3" fmla="*/ 8981907 w 9080712"/>
                <a:gd name="connsiteY3" fmla="*/ 5361110 h 9056454"/>
                <a:gd name="connsiteX4" fmla="*/ 8589134 w 9080712"/>
                <a:gd name="connsiteY4" fmla="*/ 6142886 h 9056454"/>
                <a:gd name="connsiteX5" fmla="*/ 5401458 w 9080712"/>
                <a:gd name="connsiteY5" fmla="*/ 8759061 h 9056454"/>
                <a:gd name="connsiteX6" fmla="*/ 4578307 w 9080712"/>
                <a:gd name="connsiteY6" fmla="*/ 9020110 h 9056454"/>
                <a:gd name="connsiteX7" fmla="*/ 3859582 w 9080712"/>
                <a:gd name="connsiteY7" fmla="*/ 9007409 h 9056454"/>
                <a:gd name="connsiteX8" fmla="*/ 3174258 w 9080712"/>
                <a:gd name="connsiteY8" fmla="*/ 8752010 h 9056454"/>
                <a:gd name="connsiteX9" fmla="*/ 2816308 w 9080712"/>
                <a:gd name="connsiteY9" fmla="*/ 8470261 h 9056454"/>
                <a:gd name="connsiteX10" fmla="*/ 410357 w 9080712"/>
                <a:gd name="connsiteY10" fmla="*/ 5543609 h 9056454"/>
                <a:gd name="connsiteX11" fmla="*/ 115908 w 9080712"/>
                <a:gd name="connsiteY11" fmla="*/ 4947185 h 9056454"/>
                <a:gd name="connsiteX12" fmla="*/ 657 w 9080712"/>
                <a:gd name="connsiteY12" fmla="*/ 4379909 h 9056454"/>
                <a:gd name="connsiteX13" fmla="*/ 133308 w 9080712"/>
                <a:gd name="connsiteY13" fmla="*/ 3617910 h 9056454"/>
                <a:gd name="connsiteX14" fmla="*/ 534532 w 9080712"/>
                <a:gd name="connsiteY14" fmla="*/ 2877085 h 9056454"/>
                <a:gd name="connsiteX15" fmla="*/ 3582532 w 9080712"/>
                <a:gd name="connsiteY15" fmla="*/ 362485 h 9056454"/>
                <a:gd name="connsiteX16" fmla="*/ 4446608 w 9080712"/>
                <a:gd name="connsiteY16" fmla="*/ 31810 h 9056454"/>
                <a:gd name="connsiteX17" fmla="*/ 5229307 w 9080712"/>
                <a:gd name="connsiteY17" fmla="*/ 46859 h 9056454"/>
                <a:gd name="connsiteX18" fmla="*/ 6109832 w 9080712"/>
                <a:gd name="connsiteY18" fmla="*/ 438685 h 9056454"/>
                <a:gd name="connsiteX19" fmla="*/ 6458382 w 9080712"/>
                <a:gd name="connsiteY19" fmla="*/ 786285 h 9056454"/>
                <a:gd name="connsiteX0" fmla="*/ 6458820 w 9081150"/>
                <a:gd name="connsiteY0" fmla="*/ 786285 h 9056452"/>
                <a:gd name="connsiteX1" fmla="*/ 8832771 w 9081150"/>
                <a:gd name="connsiteY1" fmla="*/ 3791485 h 9056452"/>
                <a:gd name="connsiteX2" fmla="*/ 9056670 w 9081150"/>
                <a:gd name="connsiteY2" fmla="*/ 4528085 h 9056452"/>
                <a:gd name="connsiteX3" fmla="*/ 8982345 w 9081150"/>
                <a:gd name="connsiteY3" fmla="*/ 5361110 h 9056452"/>
                <a:gd name="connsiteX4" fmla="*/ 8589572 w 9081150"/>
                <a:gd name="connsiteY4" fmla="*/ 6142886 h 9056452"/>
                <a:gd name="connsiteX5" fmla="*/ 5401896 w 9081150"/>
                <a:gd name="connsiteY5" fmla="*/ 8759061 h 9056452"/>
                <a:gd name="connsiteX6" fmla="*/ 4578745 w 9081150"/>
                <a:gd name="connsiteY6" fmla="*/ 9020110 h 9056452"/>
                <a:gd name="connsiteX7" fmla="*/ 3860020 w 9081150"/>
                <a:gd name="connsiteY7" fmla="*/ 9007409 h 9056452"/>
                <a:gd name="connsiteX8" fmla="*/ 3174696 w 9081150"/>
                <a:gd name="connsiteY8" fmla="*/ 8752010 h 9056452"/>
                <a:gd name="connsiteX9" fmla="*/ 2816746 w 9081150"/>
                <a:gd name="connsiteY9" fmla="*/ 8470261 h 9056452"/>
                <a:gd name="connsiteX10" fmla="*/ 410795 w 9081150"/>
                <a:gd name="connsiteY10" fmla="*/ 5543609 h 9056452"/>
                <a:gd name="connsiteX11" fmla="*/ 116346 w 9081150"/>
                <a:gd name="connsiteY11" fmla="*/ 4947185 h 9056452"/>
                <a:gd name="connsiteX12" fmla="*/ 1095 w 9081150"/>
                <a:gd name="connsiteY12" fmla="*/ 4379909 h 9056452"/>
                <a:gd name="connsiteX13" fmla="*/ 133746 w 9081150"/>
                <a:gd name="connsiteY13" fmla="*/ 3617910 h 9056452"/>
                <a:gd name="connsiteX14" fmla="*/ 534970 w 9081150"/>
                <a:gd name="connsiteY14" fmla="*/ 2877085 h 9056452"/>
                <a:gd name="connsiteX15" fmla="*/ 3582970 w 9081150"/>
                <a:gd name="connsiteY15" fmla="*/ 362485 h 9056452"/>
                <a:gd name="connsiteX16" fmla="*/ 4447046 w 9081150"/>
                <a:gd name="connsiteY16" fmla="*/ 31810 h 9056452"/>
                <a:gd name="connsiteX17" fmla="*/ 5229745 w 9081150"/>
                <a:gd name="connsiteY17" fmla="*/ 46859 h 9056452"/>
                <a:gd name="connsiteX18" fmla="*/ 6110270 w 9081150"/>
                <a:gd name="connsiteY18" fmla="*/ 438685 h 9056452"/>
                <a:gd name="connsiteX19" fmla="*/ 6458820 w 9081150"/>
                <a:gd name="connsiteY19" fmla="*/ 786285 h 9056452"/>
                <a:gd name="connsiteX0" fmla="*/ 6458998 w 9081328"/>
                <a:gd name="connsiteY0" fmla="*/ 786285 h 9056454"/>
                <a:gd name="connsiteX1" fmla="*/ 8832949 w 9081328"/>
                <a:gd name="connsiteY1" fmla="*/ 3791485 h 9056454"/>
                <a:gd name="connsiteX2" fmla="*/ 9056848 w 9081328"/>
                <a:gd name="connsiteY2" fmla="*/ 4528085 h 9056454"/>
                <a:gd name="connsiteX3" fmla="*/ 8982523 w 9081328"/>
                <a:gd name="connsiteY3" fmla="*/ 5361110 h 9056454"/>
                <a:gd name="connsiteX4" fmla="*/ 8589750 w 9081328"/>
                <a:gd name="connsiteY4" fmla="*/ 6142886 h 9056454"/>
                <a:gd name="connsiteX5" fmla="*/ 5402074 w 9081328"/>
                <a:gd name="connsiteY5" fmla="*/ 8759061 h 9056454"/>
                <a:gd name="connsiteX6" fmla="*/ 4578923 w 9081328"/>
                <a:gd name="connsiteY6" fmla="*/ 9020110 h 9056454"/>
                <a:gd name="connsiteX7" fmla="*/ 3860198 w 9081328"/>
                <a:gd name="connsiteY7" fmla="*/ 9007409 h 9056454"/>
                <a:gd name="connsiteX8" fmla="*/ 3174874 w 9081328"/>
                <a:gd name="connsiteY8" fmla="*/ 8752010 h 9056454"/>
                <a:gd name="connsiteX9" fmla="*/ 2816924 w 9081328"/>
                <a:gd name="connsiteY9" fmla="*/ 8470261 h 9056454"/>
                <a:gd name="connsiteX10" fmla="*/ 410973 w 9081328"/>
                <a:gd name="connsiteY10" fmla="*/ 5543609 h 9056454"/>
                <a:gd name="connsiteX11" fmla="*/ 116524 w 9081328"/>
                <a:gd name="connsiteY11" fmla="*/ 4947185 h 9056454"/>
                <a:gd name="connsiteX12" fmla="*/ 1273 w 9081328"/>
                <a:gd name="connsiteY12" fmla="*/ 4379909 h 9056454"/>
                <a:gd name="connsiteX13" fmla="*/ 118399 w 9081328"/>
                <a:gd name="connsiteY13" fmla="*/ 3612735 h 9056454"/>
                <a:gd name="connsiteX14" fmla="*/ 535148 w 9081328"/>
                <a:gd name="connsiteY14" fmla="*/ 2877085 h 9056454"/>
                <a:gd name="connsiteX15" fmla="*/ 3583148 w 9081328"/>
                <a:gd name="connsiteY15" fmla="*/ 362485 h 9056454"/>
                <a:gd name="connsiteX16" fmla="*/ 4447224 w 9081328"/>
                <a:gd name="connsiteY16" fmla="*/ 31810 h 9056454"/>
                <a:gd name="connsiteX17" fmla="*/ 5229923 w 9081328"/>
                <a:gd name="connsiteY17" fmla="*/ 46859 h 9056454"/>
                <a:gd name="connsiteX18" fmla="*/ 6110448 w 9081328"/>
                <a:gd name="connsiteY18" fmla="*/ 438685 h 9056454"/>
                <a:gd name="connsiteX19" fmla="*/ 6458998 w 9081328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35860 w 9082040"/>
                <a:gd name="connsiteY14" fmla="*/ 28770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35860 w 9082040"/>
                <a:gd name="connsiteY14" fmla="*/ 28770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2040"/>
                <a:gd name="connsiteY0" fmla="*/ 786285 h 9056452"/>
                <a:gd name="connsiteX1" fmla="*/ 8833661 w 9082040"/>
                <a:gd name="connsiteY1" fmla="*/ 3791485 h 9056452"/>
                <a:gd name="connsiteX2" fmla="*/ 9057560 w 9082040"/>
                <a:gd name="connsiteY2" fmla="*/ 4528085 h 9056452"/>
                <a:gd name="connsiteX3" fmla="*/ 8983235 w 9082040"/>
                <a:gd name="connsiteY3" fmla="*/ 5361110 h 9056452"/>
                <a:gd name="connsiteX4" fmla="*/ 8590462 w 9082040"/>
                <a:gd name="connsiteY4" fmla="*/ 6142886 h 9056452"/>
                <a:gd name="connsiteX5" fmla="*/ 5402786 w 9082040"/>
                <a:gd name="connsiteY5" fmla="*/ 8759061 h 9056452"/>
                <a:gd name="connsiteX6" fmla="*/ 4579635 w 9082040"/>
                <a:gd name="connsiteY6" fmla="*/ 9020110 h 9056452"/>
                <a:gd name="connsiteX7" fmla="*/ 3860910 w 9082040"/>
                <a:gd name="connsiteY7" fmla="*/ 9007409 h 9056452"/>
                <a:gd name="connsiteX8" fmla="*/ 3175586 w 9082040"/>
                <a:gd name="connsiteY8" fmla="*/ 8752010 h 9056452"/>
                <a:gd name="connsiteX9" fmla="*/ 2817636 w 9082040"/>
                <a:gd name="connsiteY9" fmla="*/ 8470261 h 9056452"/>
                <a:gd name="connsiteX10" fmla="*/ 411685 w 9082040"/>
                <a:gd name="connsiteY10" fmla="*/ 5543609 h 9056452"/>
                <a:gd name="connsiteX11" fmla="*/ 117236 w 9082040"/>
                <a:gd name="connsiteY11" fmla="*/ 4947185 h 9056452"/>
                <a:gd name="connsiteX12" fmla="*/ 1985 w 9082040"/>
                <a:gd name="connsiteY12" fmla="*/ 4379909 h 9056452"/>
                <a:gd name="connsiteX13" fmla="*/ 119111 w 9082040"/>
                <a:gd name="connsiteY13" fmla="*/ 3612735 h 9056452"/>
                <a:gd name="connsiteX14" fmla="*/ 556561 w 9082040"/>
                <a:gd name="connsiteY14" fmla="*/ 2835685 h 9056452"/>
                <a:gd name="connsiteX15" fmla="*/ 3583860 w 9082040"/>
                <a:gd name="connsiteY15" fmla="*/ 362485 h 9056452"/>
                <a:gd name="connsiteX16" fmla="*/ 4447936 w 9082040"/>
                <a:gd name="connsiteY16" fmla="*/ 31810 h 9056452"/>
                <a:gd name="connsiteX17" fmla="*/ 5230635 w 9082040"/>
                <a:gd name="connsiteY17" fmla="*/ 46859 h 9056452"/>
                <a:gd name="connsiteX18" fmla="*/ 6111160 w 9082040"/>
                <a:gd name="connsiteY18" fmla="*/ 438685 h 9056452"/>
                <a:gd name="connsiteX19" fmla="*/ 6459710 w 9082040"/>
                <a:gd name="connsiteY19" fmla="*/ 786285 h 9056452"/>
                <a:gd name="connsiteX0" fmla="*/ 6459710 w 9082040"/>
                <a:gd name="connsiteY0" fmla="*/ 786285 h 9056454"/>
                <a:gd name="connsiteX1" fmla="*/ 8833661 w 9082040"/>
                <a:gd name="connsiteY1" fmla="*/ 3791485 h 9056454"/>
                <a:gd name="connsiteX2" fmla="*/ 9057560 w 9082040"/>
                <a:gd name="connsiteY2" fmla="*/ 4528085 h 9056454"/>
                <a:gd name="connsiteX3" fmla="*/ 8983235 w 9082040"/>
                <a:gd name="connsiteY3" fmla="*/ 5361110 h 9056454"/>
                <a:gd name="connsiteX4" fmla="*/ 8590462 w 9082040"/>
                <a:gd name="connsiteY4" fmla="*/ 6142886 h 9056454"/>
                <a:gd name="connsiteX5" fmla="*/ 5402786 w 9082040"/>
                <a:gd name="connsiteY5" fmla="*/ 8759061 h 9056454"/>
                <a:gd name="connsiteX6" fmla="*/ 4579635 w 9082040"/>
                <a:gd name="connsiteY6" fmla="*/ 9020110 h 9056454"/>
                <a:gd name="connsiteX7" fmla="*/ 3860910 w 9082040"/>
                <a:gd name="connsiteY7" fmla="*/ 9007409 h 9056454"/>
                <a:gd name="connsiteX8" fmla="*/ 3175586 w 9082040"/>
                <a:gd name="connsiteY8" fmla="*/ 8752010 h 9056454"/>
                <a:gd name="connsiteX9" fmla="*/ 2817636 w 9082040"/>
                <a:gd name="connsiteY9" fmla="*/ 8470261 h 9056454"/>
                <a:gd name="connsiteX10" fmla="*/ 411685 w 9082040"/>
                <a:gd name="connsiteY10" fmla="*/ 5543609 h 9056454"/>
                <a:gd name="connsiteX11" fmla="*/ 117236 w 9082040"/>
                <a:gd name="connsiteY11" fmla="*/ 4947185 h 9056454"/>
                <a:gd name="connsiteX12" fmla="*/ 1985 w 9082040"/>
                <a:gd name="connsiteY12" fmla="*/ 4379909 h 9056454"/>
                <a:gd name="connsiteX13" fmla="*/ 119111 w 9082040"/>
                <a:gd name="connsiteY13" fmla="*/ 3612735 h 9056454"/>
                <a:gd name="connsiteX14" fmla="*/ 556561 w 9082040"/>
                <a:gd name="connsiteY14" fmla="*/ 2835685 h 9056454"/>
                <a:gd name="connsiteX15" fmla="*/ 3583860 w 9082040"/>
                <a:gd name="connsiteY15" fmla="*/ 362485 h 9056454"/>
                <a:gd name="connsiteX16" fmla="*/ 4447936 w 9082040"/>
                <a:gd name="connsiteY16" fmla="*/ 31810 h 9056454"/>
                <a:gd name="connsiteX17" fmla="*/ 5230635 w 9082040"/>
                <a:gd name="connsiteY17" fmla="*/ 46859 h 9056454"/>
                <a:gd name="connsiteX18" fmla="*/ 6111160 w 9082040"/>
                <a:gd name="connsiteY18" fmla="*/ 438685 h 9056454"/>
                <a:gd name="connsiteX19" fmla="*/ 6459710 w 9082040"/>
                <a:gd name="connsiteY19" fmla="*/ 786285 h 9056454"/>
                <a:gd name="connsiteX0" fmla="*/ 6459710 w 9083676"/>
                <a:gd name="connsiteY0" fmla="*/ 786285 h 9056452"/>
                <a:gd name="connsiteX1" fmla="*/ 8833661 w 9083676"/>
                <a:gd name="connsiteY1" fmla="*/ 3791485 h 9056452"/>
                <a:gd name="connsiteX2" fmla="*/ 9057560 w 9083676"/>
                <a:gd name="connsiteY2" fmla="*/ 4528085 h 9056452"/>
                <a:gd name="connsiteX3" fmla="*/ 8990998 w 9083676"/>
                <a:gd name="connsiteY3" fmla="*/ 5361110 h 9056452"/>
                <a:gd name="connsiteX4" fmla="*/ 8590462 w 9083676"/>
                <a:gd name="connsiteY4" fmla="*/ 6142886 h 9056452"/>
                <a:gd name="connsiteX5" fmla="*/ 5402786 w 9083676"/>
                <a:gd name="connsiteY5" fmla="*/ 8759061 h 9056452"/>
                <a:gd name="connsiteX6" fmla="*/ 4579635 w 9083676"/>
                <a:gd name="connsiteY6" fmla="*/ 9020110 h 9056452"/>
                <a:gd name="connsiteX7" fmla="*/ 3860910 w 9083676"/>
                <a:gd name="connsiteY7" fmla="*/ 9007409 h 9056452"/>
                <a:gd name="connsiteX8" fmla="*/ 3175586 w 9083676"/>
                <a:gd name="connsiteY8" fmla="*/ 8752010 h 9056452"/>
                <a:gd name="connsiteX9" fmla="*/ 2817636 w 9083676"/>
                <a:gd name="connsiteY9" fmla="*/ 8470261 h 9056452"/>
                <a:gd name="connsiteX10" fmla="*/ 411685 w 9083676"/>
                <a:gd name="connsiteY10" fmla="*/ 5543609 h 9056452"/>
                <a:gd name="connsiteX11" fmla="*/ 117236 w 9083676"/>
                <a:gd name="connsiteY11" fmla="*/ 4947185 h 9056452"/>
                <a:gd name="connsiteX12" fmla="*/ 1985 w 9083676"/>
                <a:gd name="connsiteY12" fmla="*/ 4379909 h 9056452"/>
                <a:gd name="connsiteX13" fmla="*/ 119111 w 9083676"/>
                <a:gd name="connsiteY13" fmla="*/ 3612735 h 9056452"/>
                <a:gd name="connsiteX14" fmla="*/ 556561 w 9083676"/>
                <a:gd name="connsiteY14" fmla="*/ 2835685 h 9056452"/>
                <a:gd name="connsiteX15" fmla="*/ 3583860 w 9083676"/>
                <a:gd name="connsiteY15" fmla="*/ 362485 h 9056452"/>
                <a:gd name="connsiteX16" fmla="*/ 4447936 w 9083676"/>
                <a:gd name="connsiteY16" fmla="*/ 31810 h 9056452"/>
                <a:gd name="connsiteX17" fmla="*/ 5230635 w 9083676"/>
                <a:gd name="connsiteY17" fmla="*/ 46859 h 9056452"/>
                <a:gd name="connsiteX18" fmla="*/ 6111160 w 9083676"/>
                <a:gd name="connsiteY18" fmla="*/ 438685 h 9056452"/>
                <a:gd name="connsiteX19" fmla="*/ 6459710 w 9083676"/>
                <a:gd name="connsiteY19" fmla="*/ 786285 h 9056452"/>
                <a:gd name="connsiteX0" fmla="*/ 6459710 w 9080260"/>
                <a:gd name="connsiteY0" fmla="*/ 786285 h 9056454"/>
                <a:gd name="connsiteX1" fmla="*/ 8833661 w 9080260"/>
                <a:gd name="connsiteY1" fmla="*/ 3791485 h 9056454"/>
                <a:gd name="connsiteX2" fmla="*/ 9057560 w 9080260"/>
                <a:gd name="connsiteY2" fmla="*/ 4528085 h 9056454"/>
                <a:gd name="connsiteX3" fmla="*/ 8990998 w 9080260"/>
                <a:gd name="connsiteY3" fmla="*/ 5361110 h 9056454"/>
                <a:gd name="connsiteX4" fmla="*/ 8590462 w 9080260"/>
                <a:gd name="connsiteY4" fmla="*/ 6142886 h 9056454"/>
                <a:gd name="connsiteX5" fmla="*/ 5402786 w 9080260"/>
                <a:gd name="connsiteY5" fmla="*/ 8759061 h 9056454"/>
                <a:gd name="connsiteX6" fmla="*/ 4579635 w 9080260"/>
                <a:gd name="connsiteY6" fmla="*/ 9020110 h 9056454"/>
                <a:gd name="connsiteX7" fmla="*/ 3860910 w 9080260"/>
                <a:gd name="connsiteY7" fmla="*/ 9007409 h 9056454"/>
                <a:gd name="connsiteX8" fmla="*/ 3175586 w 9080260"/>
                <a:gd name="connsiteY8" fmla="*/ 8752010 h 9056454"/>
                <a:gd name="connsiteX9" fmla="*/ 2817636 w 9080260"/>
                <a:gd name="connsiteY9" fmla="*/ 8470261 h 9056454"/>
                <a:gd name="connsiteX10" fmla="*/ 411685 w 9080260"/>
                <a:gd name="connsiteY10" fmla="*/ 5543609 h 9056454"/>
                <a:gd name="connsiteX11" fmla="*/ 117236 w 9080260"/>
                <a:gd name="connsiteY11" fmla="*/ 4947185 h 9056454"/>
                <a:gd name="connsiteX12" fmla="*/ 1985 w 9080260"/>
                <a:gd name="connsiteY12" fmla="*/ 4379909 h 9056454"/>
                <a:gd name="connsiteX13" fmla="*/ 119111 w 9080260"/>
                <a:gd name="connsiteY13" fmla="*/ 3612735 h 9056454"/>
                <a:gd name="connsiteX14" fmla="*/ 556561 w 9080260"/>
                <a:gd name="connsiteY14" fmla="*/ 2835685 h 9056454"/>
                <a:gd name="connsiteX15" fmla="*/ 3583860 w 9080260"/>
                <a:gd name="connsiteY15" fmla="*/ 362485 h 9056454"/>
                <a:gd name="connsiteX16" fmla="*/ 4447936 w 9080260"/>
                <a:gd name="connsiteY16" fmla="*/ 31810 h 9056454"/>
                <a:gd name="connsiteX17" fmla="*/ 5230635 w 9080260"/>
                <a:gd name="connsiteY17" fmla="*/ 46859 h 9056454"/>
                <a:gd name="connsiteX18" fmla="*/ 6111160 w 9080260"/>
                <a:gd name="connsiteY18" fmla="*/ 438685 h 9056454"/>
                <a:gd name="connsiteX19" fmla="*/ 6459710 w 9080260"/>
                <a:gd name="connsiteY19" fmla="*/ 786285 h 90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80260" h="9056454">
                  <a:moveTo>
                    <a:pt x="6459710" y="786285"/>
                  </a:moveTo>
                  <a:cubicBezTo>
                    <a:pt x="7273453" y="1772493"/>
                    <a:pt x="8791000" y="3560833"/>
                    <a:pt x="8833661" y="3791485"/>
                  </a:cubicBezTo>
                  <a:cubicBezTo>
                    <a:pt x="8968670" y="4016318"/>
                    <a:pt x="9031228" y="4277377"/>
                    <a:pt x="9057560" y="4528085"/>
                  </a:cubicBezTo>
                  <a:cubicBezTo>
                    <a:pt x="9117312" y="4797135"/>
                    <a:pt x="9046393" y="5111466"/>
                    <a:pt x="8990998" y="5361110"/>
                  </a:cubicBezTo>
                  <a:cubicBezTo>
                    <a:pt x="8927349" y="5582027"/>
                    <a:pt x="8767963" y="5936202"/>
                    <a:pt x="8590462" y="6142886"/>
                  </a:cubicBezTo>
                  <a:cubicBezTo>
                    <a:pt x="7836681" y="6952845"/>
                    <a:pt x="6332518" y="8057780"/>
                    <a:pt x="5402786" y="8759061"/>
                  </a:cubicBezTo>
                  <a:cubicBezTo>
                    <a:pt x="5131851" y="8909903"/>
                    <a:pt x="4876444" y="8993470"/>
                    <a:pt x="4579635" y="9020110"/>
                  </a:cubicBezTo>
                  <a:cubicBezTo>
                    <a:pt x="4336610" y="9064177"/>
                    <a:pt x="4103935" y="9077193"/>
                    <a:pt x="3860910" y="9007409"/>
                  </a:cubicBezTo>
                  <a:cubicBezTo>
                    <a:pt x="3610044" y="8970576"/>
                    <a:pt x="3400577" y="8871644"/>
                    <a:pt x="3175586" y="8752010"/>
                  </a:cubicBezTo>
                  <a:lnTo>
                    <a:pt x="2817636" y="8470261"/>
                  </a:lnTo>
                  <a:lnTo>
                    <a:pt x="411685" y="5543609"/>
                  </a:lnTo>
                  <a:cubicBezTo>
                    <a:pt x="284210" y="5343077"/>
                    <a:pt x="172261" y="5152893"/>
                    <a:pt x="117236" y="4947185"/>
                  </a:cubicBezTo>
                  <a:cubicBezTo>
                    <a:pt x="63295" y="4770168"/>
                    <a:pt x="-6173" y="4546576"/>
                    <a:pt x="1985" y="4379909"/>
                  </a:cubicBezTo>
                  <a:cubicBezTo>
                    <a:pt x="-10724" y="4084508"/>
                    <a:pt x="38668" y="3861561"/>
                    <a:pt x="119111" y="3612735"/>
                  </a:cubicBezTo>
                  <a:cubicBezTo>
                    <a:pt x="216626" y="3315767"/>
                    <a:pt x="365895" y="3039502"/>
                    <a:pt x="556561" y="2835685"/>
                  </a:cubicBezTo>
                  <a:cubicBezTo>
                    <a:pt x="1520811" y="1956085"/>
                    <a:pt x="2598911" y="1133409"/>
                    <a:pt x="3583860" y="362485"/>
                  </a:cubicBezTo>
                  <a:cubicBezTo>
                    <a:pt x="3863260" y="183260"/>
                    <a:pt x="4153011" y="55785"/>
                    <a:pt x="4447936" y="31810"/>
                  </a:cubicBezTo>
                  <a:cubicBezTo>
                    <a:pt x="4734711" y="-28724"/>
                    <a:pt x="4990435" y="9067"/>
                    <a:pt x="5230635" y="46859"/>
                  </a:cubicBezTo>
                  <a:cubicBezTo>
                    <a:pt x="5570718" y="105017"/>
                    <a:pt x="5869403" y="261500"/>
                    <a:pt x="6111160" y="438685"/>
                  </a:cubicBezTo>
                  <a:cubicBezTo>
                    <a:pt x="6258394" y="545927"/>
                    <a:pt x="6353877" y="663518"/>
                    <a:pt x="6459710" y="78628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9" name="文本框 11">
            <a:extLst>
              <a:ext uri="{FF2B5EF4-FFF2-40B4-BE49-F238E27FC236}">
                <a16:creationId xmlns:a16="http://schemas.microsoft.com/office/drawing/2014/main" id="{F128E25D-46FC-2FD3-4EEB-8B333D6252B5}"/>
              </a:ext>
            </a:extLst>
          </p:cNvPr>
          <p:cNvSpPr txBox="1"/>
          <p:nvPr/>
        </p:nvSpPr>
        <p:spPr>
          <a:xfrm>
            <a:off x="5240627" y="2337098"/>
            <a:ext cx="5829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b="1" dirty="0">
                <a:solidFill>
                  <a:srgbClr val="4B4B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THANKS</a:t>
            </a:r>
            <a:endParaRPr lang="zh-CN" altLang="en-US" sz="9600" b="1" dirty="0">
              <a:solidFill>
                <a:srgbClr val="4B4B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iconfont-11910-5686862">
            <a:extLst>
              <a:ext uri="{FF2B5EF4-FFF2-40B4-BE49-F238E27FC236}">
                <a16:creationId xmlns:a16="http://schemas.microsoft.com/office/drawing/2014/main" id="{D2FBDF74-7DB3-AE66-BD1F-5302B7997A30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1299357" y="546898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7">
            <a:extLst>
              <a:ext uri="{FF2B5EF4-FFF2-40B4-BE49-F238E27FC236}">
                <a16:creationId xmlns:a16="http://schemas.microsoft.com/office/drawing/2014/main" id="{286B51D8-BB6F-F857-63B9-F45E15939798}"/>
              </a:ext>
            </a:extLst>
          </p:cNvPr>
          <p:cNvSpPr txBox="1"/>
          <p:nvPr/>
        </p:nvSpPr>
        <p:spPr>
          <a:xfrm>
            <a:off x="7451231" y="4261665"/>
            <a:ext cx="17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>
              <a:defRPr/>
            </a:pPr>
            <a:r>
              <a:rPr lang="en-US" altLang="zh-CN" b="1" kern="0" dirty="0">
                <a:solidFill>
                  <a:schemeClr val="bg1"/>
                </a:solidFill>
                <a:cs typeface="+mn-ea"/>
                <a:sym typeface="+mn-lt"/>
              </a:rPr>
              <a:t>G</a:t>
            </a:r>
            <a:endParaRPr lang="zh-CN" altLang="en-US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椭圆 19">
            <a:extLst>
              <a:ext uri="{FF2B5EF4-FFF2-40B4-BE49-F238E27FC236}">
                <a16:creationId xmlns:a16="http://schemas.microsoft.com/office/drawing/2014/main" id="{78C22E0A-1105-F7F2-F8E3-3151EFF85A8B}"/>
              </a:ext>
            </a:extLst>
          </p:cNvPr>
          <p:cNvSpPr/>
          <p:nvPr/>
        </p:nvSpPr>
        <p:spPr>
          <a:xfrm>
            <a:off x="8232894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椭圆 20">
            <a:extLst>
              <a:ext uri="{FF2B5EF4-FFF2-40B4-BE49-F238E27FC236}">
                <a16:creationId xmlns:a16="http://schemas.microsoft.com/office/drawing/2014/main" id="{72DEF7FE-D399-A1A9-5240-BB572157D48D}"/>
              </a:ext>
            </a:extLst>
          </p:cNvPr>
          <p:cNvSpPr/>
          <p:nvPr/>
        </p:nvSpPr>
        <p:spPr>
          <a:xfrm>
            <a:off x="8428497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椭圆 21">
            <a:extLst>
              <a:ext uri="{FF2B5EF4-FFF2-40B4-BE49-F238E27FC236}">
                <a16:creationId xmlns:a16="http://schemas.microsoft.com/office/drawing/2014/main" id="{9C2F3CF4-55F9-96B2-7486-10F3ACE983DE}"/>
              </a:ext>
            </a:extLst>
          </p:cNvPr>
          <p:cNvSpPr/>
          <p:nvPr/>
        </p:nvSpPr>
        <p:spPr>
          <a:xfrm>
            <a:off x="8624100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iconfont-1054-809968">
            <a:extLst>
              <a:ext uri="{FF2B5EF4-FFF2-40B4-BE49-F238E27FC236}">
                <a16:creationId xmlns:a16="http://schemas.microsoft.com/office/drawing/2014/main" id="{B105AF80-5EDA-747A-8AA0-84FA1E070004}"/>
              </a:ext>
            </a:extLst>
          </p:cNvPr>
          <p:cNvSpPr>
            <a:spLocks noChangeAspect="1"/>
          </p:cNvSpPr>
          <p:nvPr/>
        </p:nvSpPr>
        <p:spPr bwMode="auto">
          <a:xfrm>
            <a:off x="11307318" y="424207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927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563A15-CFEB-4F3D-845C-0EB93E46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1F6463-4FBD-4C58-8580-A7BC1FCFDA4A}"/>
              </a:ext>
            </a:extLst>
          </p:cNvPr>
          <p:cNvSpPr txBox="1"/>
          <p:nvPr/>
        </p:nvSpPr>
        <p:spPr>
          <a:xfrm>
            <a:off x="1374185" y="1976855"/>
            <a:ext cx="1316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01</a:t>
            </a:r>
            <a:endParaRPr lang="zh-CN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5" name="iconfont-11910-5686862">
            <a:extLst>
              <a:ext uri="{FF2B5EF4-FFF2-40B4-BE49-F238E27FC236}">
                <a16:creationId xmlns:a16="http://schemas.microsoft.com/office/drawing/2014/main" id="{01A6CB07-D4DC-42EC-866D-74CCF862F1AC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963739" y="291131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6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0A51D2A9-CDEF-4C4A-AA41-D2EB34ED9A31}"/>
              </a:ext>
            </a:extLst>
          </p:cNvPr>
          <p:cNvSpPr txBox="1"/>
          <p:nvPr/>
        </p:nvSpPr>
        <p:spPr>
          <a:xfrm>
            <a:off x="6096000" y="4394384"/>
            <a:ext cx="3884953" cy="37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412750" hangingPunct="0">
              <a:lnSpc>
                <a:spcPct val="150000"/>
              </a:lnSpc>
              <a:defRPr sz="1000" b="0" kern="0">
                <a:solidFill>
                  <a:schemeClr val="bg1">
                    <a:lumMod val="65000"/>
                  </a:schemeClr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Giới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thiệu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chung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về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đề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tài</a:t>
            </a:r>
            <a:endParaRPr lang="en-US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F1DF4-872B-4631-B1BC-4F3CC67B1C77}"/>
              </a:ext>
            </a:extLst>
          </p:cNvPr>
          <p:cNvSpPr/>
          <p:nvPr/>
        </p:nvSpPr>
        <p:spPr>
          <a:xfrm>
            <a:off x="4572000" y="2417704"/>
            <a:ext cx="6840047" cy="1674287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DCCCA9-CBEF-4C93-9CCB-4E5EA1F46C87}"/>
              </a:ext>
            </a:extLst>
          </p:cNvPr>
          <p:cNvSpPr/>
          <p:nvPr/>
        </p:nvSpPr>
        <p:spPr>
          <a:xfrm>
            <a:off x="7926162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2E8008-F15C-4039-A07F-88F127002B84}"/>
              </a:ext>
            </a:extLst>
          </p:cNvPr>
          <p:cNvSpPr/>
          <p:nvPr/>
        </p:nvSpPr>
        <p:spPr>
          <a:xfrm>
            <a:off x="8121765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544770-5F91-474A-9FA3-6FA30904B11E}"/>
              </a:ext>
            </a:extLst>
          </p:cNvPr>
          <p:cNvSpPr/>
          <p:nvPr/>
        </p:nvSpPr>
        <p:spPr>
          <a:xfrm>
            <a:off x="8317368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1C7098-E91E-4509-BF1B-D32B28718CC2}"/>
              </a:ext>
            </a:extLst>
          </p:cNvPr>
          <p:cNvSpPr txBox="1"/>
          <p:nvPr/>
        </p:nvSpPr>
        <p:spPr>
          <a:xfrm>
            <a:off x="5175832" y="2479976"/>
            <a:ext cx="5406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TỔNG QUAN VỀ ĐỀ TÀI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1971C1-702A-4411-AF77-A3933E9B8DE6}"/>
              </a:ext>
            </a:extLst>
          </p:cNvPr>
          <p:cNvSpPr/>
          <p:nvPr/>
        </p:nvSpPr>
        <p:spPr>
          <a:xfrm rot="18854253">
            <a:off x="3873370" y="3805841"/>
            <a:ext cx="487590" cy="48759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5627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ṧľíḓê">
            <a:extLst>
              <a:ext uri="{FF2B5EF4-FFF2-40B4-BE49-F238E27FC236}">
                <a16:creationId xmlns:a16="http://schemas.microsoft.com/office/drawing/2014/main" id="{06B6F172-D29F-4FBA-A81D-3C11E0AD95CD}"/>
              </a:ext>
            </a:extLst>
          </p:cNvPr>
          <p:cNvSpPr/>
          <p:nvPr/>
        </p:nvSpPr>
        <p:spPr>
          <a:xfrm rot="16200000">
            <a:off x="6440166" y="83859"/>
            <a:ext cx="4068296" cy="6945668"/>
          </a:xfrm>
          <a:prstGeom prst="snip2SameRect">
            <a:avLst>
              <a:gd name="adj1" fmla="val 31552"/>
              <a:gd name="adj2" fmla="val 0"/>
            </a:avLst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BA0CC22-7FD0-4EAC-BB5A-3A1DC6EE1749}"/>
              </a:ext>
            </a:extLst>
          </p:cNvPr>
          <p:cNvCxnSpPr/>
          <p:nvPr/>
        </p:nvCxnSpPr>
        <p:spPr>
          <a:xfrm>
            <a:off x="6718054" y="1318075"/>
            <a:ext cx="0" cy="476402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şliḍê">
            <a:extLst>
              <a:ext uri="{FF2B5EF4-FFF2-40B4-BE49-F238E27FC236}">
                <a16:creationId xmlns:a16="http://schemas.microsoft.com/office/drawing/2014/main" id="{7EDBA147-F212-4388-A1C9-71BEC5B08C05}"/>
              </a:ext>
            </a:extLst>
          </p:cNvPr>
          <p:cNvSpPr/>
          <p:nvPr/>
        </p:nvSpPr>
        <p:spPr>
          <a:xfrm>
            <a:off x="5358387" y="3430072"/>
            <a:ext cx="1250753" cy="40742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3C53B2-6751-D489-94AC-4A919E11FDE5}"/>
              </a:ext>
            </a:extLst>
          </p:cNvPr>
          <p:cNvGrpSpPr/>
          <p:nvPr/>
        </p:nvGrpSpPr>
        <p:grpSpPr>
          <a:xfrm>
            <a:off x="7718393" y="2258479"/>
            <a:ext cx="4718615" cy="502702"/>
            <a:chOff x="7092002" y="2026984"/>
            <a:chExt cx="4718615" cy="502702"/>
          </a:xfrm>
        </p:grpSpPr>
        <p:grpSp>
          <p:nvGrpSpPr>
            <p:cNvPr id="25" name="ïṥḷïde">
              <a:extLst>
                <a:ext uri="{FF2B5EF4-FFF2-40B4-BE49-F238E27FC236}">
                  <a16:creationId xmlns:a16="http://schemas.microsoft.com/office/drawing/2014/main" id="{0061BD5B-F240-41AC-A89C-BE9FD55AAD0D}"/>
                </a:ext>
              </a:extLst>
            </p:cNvPr>
            <p:cNvGrpSpPr/>
            <p:nvPr/>
          </p:nvGrpSpPr>
          <p:grpSpPr>
            <a:xfrm>
              <a:off x="7092002" y="2087756"/>
              <a:ext cx="441932" cy="441930"/>
              <a:chOff x="6450960" y="1228255"/>
              <a:chExt cx="759554" cy="759552"/>
            </a:xfrm>
          </p:grpSpPr>
          <p:sp>
            <p:nvSpPr>
              <p:cNvPr id="29" name="íśḻíďè">
                <a:extLst>
                  <a:ext uri="{FF2B5EF4-FFF2-40B4-BE49-F238E27FC236}">
                    <a16:creationId xmlns:a16="http://schemas.microsoft.com/office/drawing/2014/main" id="{4B833A89-9AB1-4741-8FDA-2DD27BC1D699}"/>
                  </a:ext>
                </a:extLst>
              </p:cNvPr>
              <p:cNvSpPr/>
              <p:nvPr/>
            </p:nvSpPr>
            <p:spPr>
              <a:xfrm>
                <a:off x="6450960" y="1228255"/>
                <a:ext cx="759554" cy="75955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en-US" sz="20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îṩļidê">
                <a:extLst>
                  <a:ext uri="{FF2B5EF4-FFF2-40B4-BE49-F238E27FC236}">
                    <a16:creationId xmlns:a16="http://schemas.microsoft.com/office/drawing/2014/main" id="{684AF011-D7B7-4251-A1E0-E084735A5271}"/>
                  </a:ext>
                </a:extLst>
              </p:cNvPr>
              <p:cNvSpPr/>
              <p:nvPr/>
            </p:nvSpPr>
            <p:spPr bwMode="auto">
              <a:xfrm>
                <a:off x="6666167" y="1417504"/>
                <a:ext cx="329139" cy="381053"/>
              </a:xfrm>
              <a:custGeom>
                <a:avLst/>
                <a:gdLst>
                  <a:gd name="T0" fmla="*/ 372171 w 604011"/>
                  <a:gd name="T1" fmla="*/ 372171 w 604011"/>
                  <a:gd name="T2" fmla="*/ 372171 w 604011"/>
                  <a:gd name="T3" fmla="*/ 372171 w 604011"/>
                  <a:gd name="T4" fmla="*/ 372171 w 604011"/>
                  <a:gd name="T5" fmla="*/ 372171 w 604011"/>
                  <a:gd name="T6" fmla="*/ 372171 w 604011"/>
                  <a:gd name="T7" fmla="*/ 372171 w 604011"/>
                  <a:gd name="T8" fmla="*/ 372171 w 604011"/>
                  <a:gd name="T9" fmla="*/ 372171 w 604011"/>
                  <a:gd name="T10" fmla="*/ 372171 w 604011"/>
                  <a:gd name="T11" fmla="*/ 372171 w 604011"/>
                  <a:gd name="T12" fmla="*/ 372171 w 604011"/>
                  <a:gd name="T13" fmla="*/ 372171 w 604011"/>
                  <a:gd name="T14" fmla="*/ 372171 w 604011"/>
                  <a:gd name="T15" fmla="*/ 372171 w 604011"/>
                  <a:gd name="T16" fmla="*/ 372171 w 604011"/>
                  <a:gd name="T17" fmla="*/ 372171 w 604011"/>
                  <a:gd name="T18" fmla="*/ 372171 w 604011"/>
                  <a:gd name="T19" fmla="*/ 372171 w 604011"/>
                  <a:gd name="T20" fmla="*/ 372171 w 604011"/>
                  <a:gd name="T21" fmla="*/ 372171 w 604011"/>
                  <a:gd name="T22" fmla="*/ 372171 w 604011"/>
                  <a:gd name="T23" fmla="*/ 372171 w 604011"/>
                  <a:gd name="T24" fmla="*/ 372171 w 604011"/>
                  <a:gd name="T25" fmla="*/ 372171 w 604011"/>
                  <a:gd name="T26" fmla="*/ 372171 w 604011"/>
                  <a:gd name="T27" fmla="*/ 372171 w 604011"/>
                  <a:gd name="T28" fmla="*/ 372171 w 604011"/>
                  <a:gd name="T29" fmla="*/ 372171 w 604011"/>
                  <a:gd name="T30" fmla="*/ 372171 w 604011"/>
                  <a:gd name="T31" fmla="*/ 372171 w 604011"/>
                  <a:gd name="T32" fmla="*/ 372171 w 604011"/>
                  <a:gd name="T33" fmla="*/ 372171 w 604011"/>
                  <a:gd name="T34" fmla="*/ 372171 w 604011"/>
                  <a:gd name="T35" fmla="*/ 372171 w 604011"/>
                  <a:gd name="T36" fmla="*/ 372171 w 604011"/>
                  <a:gd name="T37" fmla="*/ 372171 w 604011"/>
                  <a:gd name="T38" fmla="*/ 372171 w 604011"/>
                  <a:gd name="T39" fmla="*/ 372171 w 604011"/>
                  <a:gd name="T40" fmla="*/ 372171 w 604011"/>
                  <a:gd name="T41" fmla="*/ 372171 w 604011"/>
                  <a:gd name="T42" fmla="*/ 372171 w 604011"/>
                  <a:gd name="T43" fmla="*/ 372171 w 604011"/>
                  <a:gd name="T44" fmla="*/ 372171 w 604011"/>
                  <a:gd name="T45" fmla="*/ 372171 w 604011"/>
                  <a:gd name="T46" fmla="*/ 372171 w 604011"/>
                  <a:gd name="T47" fmla="*/ 372171 w 604011"/>
                  <a:gd name="T48" fmla="*/ 372171 w 604011"/>
                  <a:gd name="T49" fmla="*/ 372171 w 604011"/>
                  <a:gd name="T50" fmla="*/ 372171 w 604011"/>
                  <a:gd name="T51" fmla="*/ 372171 w 604011"/>
                  <a:gd name="T52" fmla="*/ 372171 w 604011"/>
                  <a:gd name="T53" fmla="*/ 372171 w 604011"/>
                  <a:gd name="T54" fmla="*/ 372171 w 604011"/>
                  <a:gd name="T55" fmla="*/ 372171 w 604011"/>
                  <a:gd name="T56" fmla="*/ 372171 w 604011"/>
                  <a:gd name="T57" fmla="*/ 372171 w 604011"/>
                  <a:gd name="T58" fmla="*/ 372171 w 604011"/>
                  <a:gd name="T59" fmla="*/ 372171 w 604011"/>
                  <a:gd name="T60" fmla="*/ 372171 w 604011"/>
                  <a:gd name="T61" fmla="*/ 372171 w 604011"/>
                  <a:gd name="T62" fmla="*/ 372171 w 604011"/>
                  <a:gd name="T63" fmla="*/ 372171 w 604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50" h="638">
                    <a:moveTo>
                      <a:pt x="489" y="343"/>
                    </a:moveTo>
                    <a:lnTo>
                      <a:pt x="474" y="372"/>
                    </a:lnTo>
                    <a:cubicBezTo>
                      <a:pt x="490" y="387"/>
                      <a:pt x="500" y="408"/>
                      <a:pt x="500" y="431"/>
                    </a:cubicBezTo>
                    <a:cubicBezTo>
                      <a:pt x="500" y="472"/>
                      <a:pt x="470" y="506"/>
                      <a:pt x="430" y="512"/>
                    </a:cubicBezTo>
                    <a:lnTo>
                      <a:pt x="429" y="536"/>
                    </a:lnTo>
                    <a:cubicBezTo>
                      <a:pt x="449" y="544"/>
                      <a:pt x="463" y="563"/>
                      <a:pt x="463" y="585"/>
                    </a:cubicBezTo>
                    <a:cubicBezTo>
                      <a:pt x="463" y="614"/>
                      <a:pt x="439" y="638"/>
                      <a:pt x="410" y="638"/>
                    </a:cubicBezTo>
                    <a:cubicBezTo>
                      <a:pt x="381" y="638"/>
                      <a:pt x="357" y="614"/>
                      <a:pt x="357" y="585"/>
                    </a:cubicBezTo>
                    <a:cubicBezTo>
                      <a:pt x="357" y="560"/>
                      <a:pt x="374" y="539"/>
                      <a:pt x="398" y="534"/>
                    </a:cubicBezTo>
                    <a:lnTo>
                      <a:pt x="399" y="511"/>
                    </a:lnTo>
                    <a:cubicBezTo>
                      <a:pt x="391" y="509"/>
                      <a:pt x="384" y="506"/>
                      <a:pt x="378" y="503"/>
                    </a:cubicBezTo>
                    <a:lnTo>
                      <a:pt x="350" y="527"/>
                    </a:lnTo>
                    <a:cubicBezTo>
                      <a:pt x="353" y="533"/>
                      <a:pt x="354" y="540"/>
                      <a:pt x="354" y="548"/>
                    </a:cubicBezTo>
                    <a:cubicBezTo>
                      <a:pt x="354" y="577"/>
                      <a:pt x="331" y="601"/>
                      <a:pt x="301" y="601"/>
                    </a:cubicBezTo>
                    <a:cubicBezTo>
                      <a:pt x="272" y="601"/>
                      <a:pt x="248" y="577"/>
                      <a:pt x="248" y="548"/>
                    </a:cubicBezTo>
                    <a:cubicBezTo>
                      <a:pt x="248" y="519"/>
                      <a:pt x="272" y="495"/>
                      <a:pt x="301" y="495"/>
                    </a:cubicBezTo>
                    <a:cubicBezTo>
                      <a:pt x="312" y="495"/>
                      <a:pt x="321" y="498"/>
                      <a:pt x="329" y="503"/>
                    </a:cubicBezTo>
                    <a:lnTo>
                      <a:pt x="354" y="482"/>
                    </a:lnTo>
                    <a:cubicBezTo>
                      <a:pt x="343" y="468"/>
                      <a:pt x="336" y="450"/>
                      <a:pt x="336" y="431"/>
                    </a:cubicBezTo>
                    <a:cubicBezTo>
                      <a:pt x="336" y="421"/>
                      <a:pt x="338" y="410"/>
                      <a:pt x="342" y="401"/>
                    </a:cubicBezTo>
                    <a:lnTo>
                      <a:pt x="275" y="335"/>
                    </a:lnTo>
                    <a:cubicBezTo>
                      <a:pt x="257" y="346"/>
                      <a:pt x="236" y="352"/>
                      <a:pt x="214" y="352"/>
                    </a:cubicBezTo>
                    <a:cubicBezTo>
                      <a:pt x="198" y="352"/>
                      <a:pt x="183" y="349"/>
                      <a:pt x="170" y="343"/>
                    </a:cubicBezTo>
                    <a:lnTo>
                      <a:pt x="146" y="377"/>
                    </a:lnTo>
                    <a:cubicBezTo>
                      <a:pt x="151" y="385"/>
                      <a:pt x="153" y="393"/>
                      <a:pt x="153" y="402"/>
                    </a:cubicBezTo>
                    <a:cubicBezTo>
                      <a:pt x="153" y="431"/>
                      <a:pt x="129" y="455"/>
                      <a:pt x="100" y="455"/>
                    </a:cubicBezTo>
                    <a:cubicBezTo>
                      <a:pt x="71" y="455"/>
                      <a:pt x="47" y="431"/>
                      <a:pt x="47" y="402"/>
                    </a:cubicBezTo>
                    <a:cubicBezTo>
                      <a:pt x="47" y="373"/>
                      <a:pt x="71" y="349"/>
                      <a:pt x="100" y="349"/>
                    </a:cubicBezTo>
                    <a:cubicBezTo>
                      <a:pt x="103" y="349"/>
                      <a:pt x="105" y="350"/>
                      <a:pt x="107" y="350"/>
                    </a:cubicBezTo>
                    <a:lnTo>
                      <a:pt x="130" y="317"/>
                    </a:lnTo>
                    <a:cubicBezTo>
                      <a:pt x="108" y="295"/>
                      <a:pt x="95" y="266"/>
                      <a:pt x="95" y="233"/>
                    </a:cubicBezTo>
                    <a:cubicBezTo>
                      <a:pt x="95" y="223"/>
                      <a:pt x="96" y="214"/>
                      <a:pt x="98" y="205"/>
                    </a:cubicBezTo>
                    <a:lnTo>
                      <a:pt x="81" y="195"/>
                    </a:lnTo>
                    <a:cubicBezTo>
                      <a:pt x="73" y="201"/>
                      <a:pt x="63" y="204"/>
                      <a:pt x="53" y="204"/>
                    </a:cubicBezTo>
                    <a:cubicBezTo>
                      <a:pt x="23" y="204"/>
                      <a:pt x="0" y="180"/>
                      <a:pt x="0" y="151"/>
                    </a:cubicBezTo>
                    <a:cubicBezTo>
                      <a:pt x="0" y="122"/>
                      <a:pt x="23" y="98"/>
                      <a:pt x="53" y="98"/>
                    </a:cubicBezTo>
                    <a:cubicBezTo>
                      <a:pt x="82" y="98"/>
                      <a:pt x="106" y="122"/>
                      <a:pt x="106" y="151"/>
                    </a:cubicBezTo>
                    <a:cubicBezTo>
                      <a:pt x="106" y="152"/>
                      <a:pt x="105" y="153"/>
                      <a:pt x="105" y="154"/>
                    </a:cubicBezTo>
                    <a:lnTo>
                      <a:pt x="119" y="162"/>
                    </a:lnTo>
                    <a:cubicBezTo>
                      <a:pt x="140" y="133"/>
                      <a:pt x="175" y="114"/>
                      <a:pt x="214" y="114"/>
                    </a:cubicBezTo>
                    <a:cubicBezTo>
                      <a:pt x="222" y="114"/>
                      <a:pt x="230" y="115"/>
                      <a:pt x="238" y="116"/>
                    </a:cubicBezTo>
                    <a:lnTo>
                      <a:pt x="251" y="87"/>
                    </a:lnTo>
                    <a:cubicBezTo>
                      <a:pt x="243" y="78"/>
                      <a:pt x="238" y="66"/>
                      <a:pt x="238" y="53"/>
                    </a:cubicBezTo>
                    <a:cubicBezTo>
                      <a:pt x="238" y="24"/>
                      <a:pt x="262" y="0"/>
                      <a:pt x="291" y="0"/>
                    </a:cubicBezTo>
                    <a:cubicBezTo>
                      <a:pt x="320" y="0"/>
                      <a:pt x="344" y="24"/>
                      <a:pt x="344" y="53"/>
                    </a:cubicBezTo>
                    <a:cubicBezTo>
                      <a:pt x="344" y="81"/>
                      <a:pt x="322" y="104"/>
                      <a:pt x="295" y="105"/>
                    </a:cubicBezTo>
                    <a:lnTo>
                      <a:pt x="282" y="135"/>
                    </a:lnTo>
                    <a:cubicBezTo>
                      <a:pt x="291" y="141"/>
                      <a:pt x="298" y="148"/>
                      <a:pt x="305" y="156"/>
                    </a:cubicBezTo>
                    <a:lnTo>
                      <a:pt x="370" y="127"/>
                    </a:lnTo>
                    <a:cubicBezTo>
                      <a:pt x="372" y="99"/>
                      <a:pt x="395" y="77"/>
                      <a:pt x="423" y="77"/>
                    </a:cubicBezTo>
                    <a:cubicBezTo>
                      <a:pt x="452" y="77"/>
                      <a:pt x="476" y="101"/>
                      <a:pt x="476" y="130"/>
                    </a:cubicBezTo>
                    <a:cubicBezTo>
                      <a:pt x="476" y="159"/>
                      <a:pt x="452" y="183"/>
                      <a:pt x="423" y="183"/>
                    </a:cubicBezTo>
                    <a:cubicBezTo>
                      <a:pt x="411" y="183"/>
                      <a:pt x="399" y="178"/>
                      <a:pt x="390" y="171"/>
                    </a:cubicBezTo>
                    <a:lnTo>
                      <a:pt x="328" y="198"/>
                    </a:lnTo>
                    <a:cubicBezTo>
                      <a:pt x="331" y="209"/>
                      <a:pt x="333" y="221"/>
                      <a:pt x="333" y="233"/>
                    </a:cubicBezTo>
                    <a:cubicBezTo>
                      <a:pt x="333" y="253"/>
                      <a:pt x="328" y="272"/>
                      <a:pt x="319" y="289"/>
                    </a:cubicBezTo>
                    <a:lnTo>
                      <a:pt x="386" y="356"/>
                    </a:lnTo>
                    <a:cubicBezTo>
                      <a:pt x="396" y="352"/>
                      <a:pt x="407" y="349"/>
                      <a:pt x="418" y="349"/>
                    </a:cubicBezTo>
                    <a:cubicBezTo>
                      <a:pt x="428" y="349"/>
                      <a:pt x="438" y="351"/>
                      <a:pt x="448" y="355"/>
                    </a:cubicBezTo>
                    <a:lnTo>
                      <a:pt x="461" y="329"/>
                    </a:lnTo>
                    <a:cubicBezTo>
                      <a:pt x="451" y="319"/>
                      <a:pt x="444" y="306"/>
                      <a:pt x="444" y="291"/>
                    </a:cubicBezTo>
                    <a:cubicBezTo>
                      <a:pt x="444" y="262"/>
                      <a:pt x="468" y="238"/>
                      <a:pt x="497" y="238"/>
                    </a:cubicBezTo>
                    <a:cubicBezTo>
                      <a:pt x="526" y="238"/>
                      <a:pt x="550" y="262"/>
                      <a:pt x="550" y="291"/>
                    </a:cubicBezTo>
                    <a:cubicBezTo>
                      <a:pt x="550" y="320"/>
                      <a:pt x="527" y="344"/>
                      <a:pt x="497" y="344"/>
                    </a:cubicBezTo>
                    <a:cubicBezTo>
                      <a:pt x="494" y="344"/>
                      <a:pt x="492" y="344"/>
                      <a:pt x="489" y="34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C1FC74A-FE7F-4EC9-B398-5D5CE6A4B938}"/>
                </a:ext>
              </a:extLst>
            </p:cNvPr>
            <p:cNvSpPr txBox="1"/>
            <p:nvPr/>
          </p:nvSpPr>
          <p:spPr>
            <a:xfrm>
              <a:off x="7793358" y="2026984"/>
              <a:ext cx="4017259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Lý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do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chọn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đề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tài</a:t>
              </a:r>
              <a:endPara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D59F329-F65B-451B-B8E1-496709CAB22A}"/>
              </a:ext>
            </a:extLst>
          </p:cNvPr>
          <p:cNvSpPr/>
          <p:nvPr/>
        </p:nvSpPr>
        <p:spPr>
          <a:xfrm>
            <a:off x="1435071" y="3239224"/>
            <a:ext cx="2677045" cy="679052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FDA492-DF44-440C-BD2D-1124DF9ECC32}"/>
              </a:ext>
            </a:extLst>
          </p:cNvPr>
          <p:cNvSpPr txBox="1"/>
          <p:nvPr/>
        </p:nvSpPr>
        <p:spPr>
          <a:xfrm>
            <a:off x="1481651" y="3378695"/>
            <a:ext cx="255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Android Phone Farm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7BC8834-9EC4-4625-87BE-7E860ABFC128}"/>
              </a:ext>
            </a:extLst>
          </p:cNvPr>
          <p:cNvGrpSpPr/>
          <p:nvPr/>
        </p:nvGrpSpPr>
        <p:grpSpPr>
          <a:xfrm>
            <a:off x="857835" y="2867633"/>
            <a:ext cx="3866183" cy="116990"/>
            <a:chOff x="6733505" y="4211178"/>
            <a:chExt cx="3866183" cy="116990"/>
          </a:xfrm>
          <a:solidFill>
            <a:srgbClr val="0E477F"/>
          </a:solidFill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3759F93-BD32-420B-AB5A-2C92B17E12D9}"/>
                </a:ext>
              </a:extLst>
            </p:cNvPr>
            <p:cNvCxnSpPr>
              <a:cxnSpLocks/>
            </p:cNvCxnSpPr>
            <p:nvPr/>
          </p:nvCxnSpPr>
          <p:spPr>
            <a:xfrm>
              <a:off x="6792000" y="4269673"/>
              <a:ext cx="3688200" cy="0"/>
            </a:xfrm>
            <a:prstGeom prst="line">
              <a:avLst/>
            </a:prstGeom>
            <a:grpFill/>
            <a:ln>
              <a:solidFill>
                <a:srgbClr val="0E477F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E386EC2-1BF2-4542-A9C3-0DD2F8AC4F7C}"/>
                </a:ext>
              </a:extLst>
            </p:cNvPr>
            <p:cNvSpPr/>
            <p:nvPr/>
          </p:nvSpPr>
          <p:spPr>
            <a:xfrm>
              <a:off x="10482698" y="4211178"/>
              <a:ext cx="116990" cy="116990"/>
            </a:xfrm>
            <a:prstGeom prst="ellipse">
              <a:avLst/>
            </a:prstGeom>
            <a:grpFill/>
            <a:ln>
              <a:solidFill>
                <a:srgbClr val="0E477F"/>
              </a:solidFill>
            </a:ln>
            <a:effectLst>
              <a:outerShdw blurRad="177800" dist="152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05FC114-B384-472D-B453-4564BF0A68D9}"/>
                </a:ext>
              </a:extLst>
            </p:cNvPr>
            <p:cNvSpPr/>
            <p:nvPr/>
          </p:nvSpPr>
          <p:spPr>
            <a:xfrm>
              <a:off x="6733505" y="4211178"/>
              <a:ext cx="116990" cy="116990"/>
            </a:xfrm>
            <a:prstGeom prst="ellipse">
              <a:avLst/>
            </a:prstGeom>
            <a:grpFill/>
            <a:ln>
              <a:solidFill>
                <a:srgbClr val="0E477F"/>
              </a:solidFill>
            </a:ln>
            <a:effectLst>
              <a:outerShdw blurRad="177800" dist="152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99FF6E8-3774-46FA-AFBD-DD3EE16804AD}"/>
              </a:ext>
            </a:extLst>
          </p:cNvPr>
          <p:cNvGrpSpPr/>
          <p:nvPr/>
        </p:nvGrpSpPr>
        <p:grpSpPr>
          <a:xfrm>
            <a:off x="840501" y="4140848"/>
            <a:ext cx="3866183" cy="116990"/>
            <a:chOff x="6733505" y="4211178"/>
            <a:chExt cx="3866183" cy="116990"/>
          </a:xfrm>
          <a:solidFill>
            <a:srgbClr val="0E477F"/>
          </a:solidFill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3E0331-3AA8-4193-855E-64C96D88FCF9}"/>
                </a:ext>
              </a:extLst>
            </p:cNvPr>
            <p:cNvCxnSpPr>
              <a:cxnSpLocks/>
            </p:cNvCxnSpPr>
            <p:nvPr/>
          </p:nvCxnSpPr>
          <p:spPr>
            <a:xfrm>
              <a:off x="6792000" y="4269673"/>
              <a:ext cx="3688200" cy="0"/>
            </a:xfrm>
            <a:prstGeom prst="line">
              <a:avLst/>
            </a:prstGeom>
            <a:grpFill/>
            <a:ln>
              <a:solidFill>
                <a:srgbClr val="0E477F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E45447A-02E2-4134-AC72-0FD8D47E7A53}"/>
                </a:ext>
              </a:extLst>
            </p:cNvPr>
            <p:cNvSpPr/>
            <p:nvPr/>
          </p:nvSpPr>
          <p:spPr>
            <a:xfrm>
              <a:off x="10482698" y="4211178"/>
              <a:ext cx="116990" cy="116990"/>
            </a:xfrm>
            <a:prstGeom prst="ellipse">
              <a:avLst/>
            </a:prstGeom>
            <a:grpFill/>
            <a:ln>
              <a:solidFill>
                <a:srgbClr val="0E477F"/>
              </a:solidFill>
            </a:ln>
            <a:effectLst>
              <a:outerShdw blurRad="177800" dist="152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ADEFEB2-1372-413A-BA9D-2408846B2730}"/>
                </a:ext>
              </a:extLst>
            </p:cNvPr>
            <p:cNvSpPr/>
            <p:nvPr/>
          </p:nvSpPr>
          <p:spPr>
            <a:xfrm>
              <a:off x="6733505" y="4211178"/>
              <a:ext cx="116990" cy="116990"/>
            </a:xfrm>
            <a:prstGeom prst="ellipse">
              <a:avLst/>
            </a:prstGeom>
            <a:grpFill/>
            <a:ln>
              <a:solidFill>
                <a:srgbClr val="0E477F"/>
              </a:solidFill>
            </a:ln>
            <a:effectLst>
              <a:outerShdw blurRad="177800" dist="152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32C0129-9093-40DD-AF40-128B75AE4909}"/>
              </a:ext>
            </a:extLst>
          </p:cNvPr>
          <p:cNvSpPr txBox="1"/>
          <p:nvPr/>
        </p:nvSpPr>
        <p:spPr>
          <a:xfrm>
            <a:off x="1118723" y="333749"/>
            <a:ext cx="6196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TỔNG QUAN VỀ ĐỀ TÀI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A9ED8EE-EF54-4BA2-A437-216617E216E3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A5799B11-5B3B-723D-B534-A9D41F4360BE}"/>
              </a:ext>
            </a:extLst>
          </p:cNvPr>
          <p:cNvSpPr txBox="1"/>
          <p:nvPr/>
        </p:nvSpPr>
        <p:spPr>
          <a:xfrm>
            <a:off x="1272422" y="851491"/>
            <a:ext cx="320192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Giới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thiệu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chung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về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đề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tài</a:t>
            </a:r>
            <a:endParaRPr lang="en-US" sz="180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4AE2E7-21CC-0D51-51D9-E06DF1D1C09C}"/>
              </a:ext>
            </a:extLst>
          </p:cNvPr>
          <p:cNvGrpSpPr/>
          <p:nvPr/>
        </p:nvGrpSpPr>
        <p:grpSpPr>
          <a:xfrm>
            <a:off x="7718393" y="3214878"/>
            <a:ext cx="4718615" cy="502702"/>
            <a:chOff x="7092002" y="2026984"/>
            <a:chExt cx="4718615" cy="502702"/>
          </a:xfrm>
        </p:grpSpPr>
        <p:grpSp>
          <p:nvGrpSpPr>
            <p:cNvPr id="14" name="ïṥḷïde">
              <a:extLst>
                <a:ext uri="{FF2B5EF4-FFF2-40B4-BE49-F238E27FC236}">
                  <a16:creationId xmlns:a16="http://schemas.microsoft.com/office/drawing/2014/main" id="{0130A3FC-DE92-562F-D3D6-FF1AA56A5B33}"/>
                </a:ext>
              </a:extLst>
            </p:cNvPr>
            <p:cNvGrpSpPr/>
            <p:nvPr/>
          </p:nvGrpSpPr>
          <p:grpSpPr>
            <a:xfrm>
              <a:off x="7092002" y="2087756"/>
              <a:ext cx="441932" cy="441930"/>
              <a:chOff x="6450960" y="1228255"/>
              <a:chExt cx="759554" cy="759552"/>
            </a:xfrm>
          </p:grpSpPr>
          <p:sp>
            <p:nvSpPr>
              <p:cNvPr id="16" name="íśḻíďè">
                <a:extLst>
                  <a:ext uri="{FF2B5EF4-FFF2-40B4-BE49-F238E27FC236}">
                    <a16:creationId xmlns:a16="http://schemas.microsoft.com/office/drawing/2014/main" id="{43EA21A5-09D6-124E-841D-46A4055D909C}"/>
                  </a:ext>
                </a:extLst>
              </p:cNvPr>
              <p:cNvSpPr/>
              <p:nvPr/>
            </p:nvSpPr>
            <p:spPr>
              <a:xfrm>
                <a:off x="6450960" y="1228255"/>
                <a:ext cx="759554" cy="75955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en-US" sz="20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îṩļidê">
                <a:extLst>
                  <a:ext uri="{FF2B5EF4-FFF2-40B4-BE49-F238E27FC236}">
                    <a16:creationId xmlns:a16="http://schemas.microsoft.com/office/drawing/2014/main" id="{C328B4C7-4966-7B74-0A87-9921E7D2804B}"/>
                  </a:ext>
                </a:extLst>
              </p:cNvPr>
              <p:cNvSpPr/>
              <p:nvPr/>
            </p:nvSpPr>
            <p:spPr bwMode="auto">
              <a:xfrm>
                <a:off x="6666167" y="1417504"/>
                <a:ext cx="329139" cy="381053"/>
              </a:xfrm>
              <a:custGeom>
                <a:avLst/>
                <a:gdLst>
                  <a:gd name="T0" fmla="*/ 372171 w 604011"/>
                  <a:gd name="T1" fmla="*/ 372171 w 604011"/>
                  <a:gd name="T2" fmla="*/ 372171 w 604011"/>
                  <a:gd name="T3" fmla="*/ 372171 w 604011"/>
                  <a:gd name="T4" fmla="*/ 372171 w 604011"/>
                  <a:gd name="T5" fmla="*/ 372171 w 604011"/>
                  <a:gd name="T6" fmla="*/ 372171 w 604011"/>
                  <a:gd name="T7" fmla="*/ 372171 w 604011"/>
                  <a:gd name="T8" fmla="*/ 372171 w 604011"/>
                  <a:gd name="T9" fmla="*/ 372171 w 604011"/>
                  <a:gd name="T10" fmla="*/ 372171 w 604011"/>
                  <a:gd name="T11" fmla="*/ 372171 w 604011"/>
                  <a:gd name="T12" fmla="*/ 372171 w 604011"/>
                  <a:gd name="T13" fmla="*/ 372171 w 604011"/>
                  <a:gd name="T14" fmla="*/ 372171 w 604011"/>
                  <a:gd name="T15" fmla="*/ 372171 w 604011"/>
                  <a:gd name="T16" fmla="*/ 372171 w 604011"/>
                  <a:gd name="T17" fmla="*/ 372171 w 604011"/>
                  <a:gd name="T18" fmla="*/ 372171 w 604011"/>
                  <a:gd name="T19" fmla="*/ 372171 w 604011"/>
                  <a:gd name="T20" fmla="*/ 372171 w 604011"/>
                  <a:gd name="T21" fmla="*/ 372171 w 604011"/>
                  <a:gd name="T22" fmla="*/ 372171 w 604011"/>
                  <a:gd name="T23" fmla="*/ 372171 w 604011"/>
                  <a:gd name="T24" fmla="*/ 372171 w 604011"/>
                  <a:gd name="T25" fmla="*/ 372171 w 604011"/>
                  <a:gd name="T26" fmla="*/ 372171 w 604011"/>
                  <a:gd name="T27" fmla="*/ 372171 w 604011"/>
                  <a:gd name="T28" fmla="*/ 372171 w 604011"/>
                  <a:gd name="T29" fmla="*/ 372171 w 604011"/>
                  <a:gd name="T30" fmla="*/ 372171 w 604011"/>
                  <a:gd name="T31" fmla="*/ 372171 w 604011"/>
                  <a:gd name="T32" fmla="*/ 372171 w 604011"/>
                  <a:gd name="T33" fmla="*/ 372171 w 604011"/>
                  <a:gd name="T34" fmla="*/ 372171 w 604011"/>
                  <a:gd name="T35" fmla="*/ 372171 w 604011"/>
                  <a:gd name="T36" fmla="*/ 372171 w 604011"/>
                  <a:gd name="T37" fmla="*/ 372171 w 604011"/>
                  <a:gd name="T38" fmla="*/ 372171 w 604011"/>
                  <a:gd name="T39" fmla="*/ 372171 w 604011"/>
                  <a:gd name="T40" fmla="*/ 372171 w 604011"/>
                  <a:gd name="T41" fmla="*/ 372171 w 604011"/>
                  <a:gd name="T42" fmla="*/ 372171 w 604011"/>
                  <a:gd name="T43" fmla="*/ 372171 w 604011"/>
                  <a:gd name="T44" fmla="*/ 372171 w 604011"/>
                  <a:gd name="T45" fmla="*/ 372171 w 604011"/>
                  <a:gd name="T46" fmla="*/ 372171 w 604011"/>
                  <a:gd name="T47" fmla="*/ 372171 w 604011"/>
                  <a:gd name="T48" fmla="*/ 372171 w 604011"/>
                  <a:gd name="T49" fmla="*/ 372171 w 604011"/>
                  <a:gd name="T50" fmla="*/ 372171 w 604011"/>
                  <a:gd name="T51" fmla="*/ 372171 w 604011"/>
                  <a:gd name="T52" fmla="*/ 372171 w 604011"/>
                  <a:gd name="T53" fmla="*/ 372171 w 604011"/>
                  <a:gd name="T54" fmla="*/ 372171 w 604011"/>
                  <a:gd name="T55" fmla="*/ 372171 w 604011"/>
                  <a:gd name="T56" fmla="*/ 372171 w 604011"/>
                  <a:gd name="T57" fmla="*/ 372171 w 604011"/>
                  <a:gd name="T58" fmla="*/ 372171 w 604011"/>
                  <a:gd name="T59" fmla="*/ 372171 w 604011"/>
                  <a:gd name="T60" fmla="*/ 372171 w 604011"/>
                  <a:gd name="T61" fmla="*/ 372171 w 604011"/>
                  <a:gd name="T62" fmla="*/ 372171 w 604011"/>
                  <a:gd name="T63" fmla="*/ 372171 w 604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50" h="638">
                    <a:moveTo>
                      <a:pt x="489" y="343"/>
                    </a:moveTo>
                    <a:lnTo>
                      <a:pt x="474" y="372"/>
                    </a:lnTo>
                    <a:cubicBezTo>
                      <a:pt x="490" y="387"/>
                      <a:pt x="500" y="408"/>
                      <a:pt x="500" y="431"/>
                    </a:cubicBezTo>
                    <a:cubicBezTo>
                      <a:pt x="500" y="472"/>
                      <a:pt x="470" y="506"/>
                      <a:pt x="430" y="512"/>
                    </a:cubicBezTo>
                    <a:lnTo>
                      <a:pt x="429" y="536"/>
                    </a:lnTo>
                    <a:cubicBezTo>
                      <a:pt x="449" y="544"/>
                      <a:pt x="463" y="563"/>
                      <a:pt x="463" y="585"/>
                    </a:cubicBezTo>
                    <a:cubicBezTo>
                      <a:pt x="463" y="614"/>
                      <a:pt x="439" y="638"/>
                      <a:pt x="410" y="638"/>
                    </a:cubicBezTo>
                    <a:cubicBezTo>
                      <a:pt x="381" y="638"/>
                      <a:pt x="357" y="614"/>
                      <a:pt x="357" y="585"/>
                    </a:cubicBezTo>
                    <a:cubicBezTo>
                      <a:pt x="357" y="560"/>
                      <a:pt x="374" y="539"/>
                      <a:pt x="398" y="534"/>
                    </a:cubicBezTo>
                    <a:lnTo>
                      <a:pt x="399" y="511"/>
                    </a:lnTo>
                    <a:cubicBezTo>
                      <a:pt x="391" y="509"/>
                      <a:pt x="384" y="506"/>
                      <a:pt x="378" y="503"/>
                    </a:cubicBezTo>
                    <a:lnTo>
                      <a:pt x="350" y="527"/>
                    </a:lnTo>
                    <a:cubicBezTo>
                      <a:pt x="353" y="533"/>
                      <a:pt x="354" y="540"/>
                      <a:pt x="354" y="548"/>
                    </a:cubicBezTo>
                    <a:cubicBezTo>
                      <a:pt x="354" y="577"/>
                      <a:pt x="331" y="601"/>
                      <a:pt x="301" y="601"/>
                    </a:cubicBezTo>
                    <a:cubicBezTo>
                      <a:pt x="272" y="601"/>
                      <a:pt x="248" y="577"/>
                      <a:pt x="248" y="548"/>
                    </a:cubicBezTo>
                    <a:cubicBezTo>
                      <a:pt x="248" y="519"/>
                      <a:pt x="272" y="495"/>
                      <a:pt x="301" y="495"/>
                    </a:cubicBezTo>
                    <a:cubicBezTo>
                      <a:pt x="312" y="495"/>
                      <a:pt x="321" y="498"/>
                      <a:pt x="329" y="503"/>
                    </a:cubicBezTo>
                    <a:lnTo>
                      <a:pt x="354" y="482"/>
                    </a:lnTo>
                    <a:cubicBezTo>
                      <a:pt x="343" y="468"/>
                      <a:pt x="336" y="450"/>
                      <a:pt x="336" y="431"/>
                    </a:cubicBezTo>
                    <a:cubicBezTo>
                      <a:pt x="336" y="421"/>
                      <a:pt x="338" y="410"/>
                      <a:pt x="342" y="401"/>
                    </a:cubicBezTo>
                    <a:lnTo>
                      <a:pt x="275" y="335"/>
                    </a:lnTo>
                    <a:cubicBezTo>
                      <a:pt x="257" y="346"/>
                      <a:pt x="236" y="352"/>
                      <a:pt x="214" y="352"/>
                    </a:cubicBezTo>
                    <a:cubicBezTo>
                      <a:pt x="198" y="352"/>
                      <a:pt x="183" y="349"/>
                      <a:pt x="170" y="343"/>
                    </a:cubicBezTo>
                    <a:lnTo>
                      <a:pt x="146" y="377"/>
                    </a:lnTo>
                    <a:cubicBezTo>
                      <a:pt x="151" y="385"/>
                      <a:pt x="153" y="393"/>
                      <a:pt x="153" y="402"/>
                    </a:cubicBezTo>
                    <a:cubicBezTo>
                      <a:pt x="153" y="431"/>
                      <a:pt x="129" y="455"/>
                      <a:pt x="100" y="455"/>
                    </a:cubicBezTo>
                    <a:cubicBezTo>
                      <a:pt x="71" y="455"/>
                      <a:pt x="47" y="431"/>
                      <a:pt x="47" y="402"/>
                    </a:cubicBezTo>
                    <a:cubicBezTo>
                      <a:pt x="47" y="373"/>
                      <a:pt x="71" y="349"/>
                      <a:pt x="100" y="349"/>
                    </a:cubicBezTo>
                    <a:cubicBezTo>
                      <a:pt x="103" y="349"/>
                      <a:pt x="105" y="350"/>
                      <a:pt x="107" y="350"/>
                    </a:cubicBezTo>
                    <a:lnTo>
                      <a:pt x="130" y="317"/>
                    </a:lnTo>
                    <a:cubicBezTo>
                      <a:pt x="108" y="295"/>
                      <a:pt x="95" y="266"/>
                      <a:pt x="95" y="233"/>
                    </a:cubicBezTo>
                    <a:cubicBezTo>
                      <a:pt x="95" y="223"/>
                      <a:pt x="96" y="214"/>
                      <a:pt x="98" y="205"/>
                    </a:cubicBezTo>
                    <a:lnTo>
                      <a:pt x="81" y="195"/>
                    </a:lnTo>
                    <a:cubicBezTo>
                      <a:pt x="73" y="201"/>
                      <a:pt x="63" y="204"/>
                      <a:pt x="53" y="204"/>
                    </a:cubicBezTo>
                    <a:cubicBezTo>
                      <a:pt x="23" y="204"/>
                      <a:pt x="0" y="180"/>
                      <a:pt x="0" y="151"/>
                    </a:cubicBezTo>
                    <a:cubicBezTo>
                      <a:pt x="0" y="122"/>
                      <a:pt x="23" y="98"/>
                      <a:pt x="53" y="98"/>
                    </a:cubicBezTo>
                    <a:cubicBezTo>
                      <a:pt x="82" y="98"/>
                      <a:pt x="106" y="122"/>
                      <a:pt x="106" y="151"/>
                    </a:cubicBezTo>
                    <a:cubicBezTo>
                      <a:pt x="106" y="152"/>
                      <a:pt x="105" y="153"/>
                      <a:pt x="105" y="154"/>
                    </a:cubicBezTo>
                    <a:lnTo>
                      <a:pt x="119" y="162"/>
                    </a:lnTo>
                    <a:cubicBezTo>
                      <a:pt x="140" y="133"/>
                      <a:pt x="175" y="114"/>
                      <a:pt x="214" y="114"/>
                    </a:cubicBezTo>
                    <a:cubicBezTo>
                      <a:pt x="222" y="114"/>
                      <a:pt x="230" y="115"/>
                      <a:pt x="238" y="116"/>
                    </a:cubicBezTo>
                    <a:lnTo>
                      <a:pt x="251" y="87"/>
                    </a:lnTo>
                    <a:cubicBezTo>
                      <a:pt x="243" y="78"/>
                      <a:pt x="238" y="66"/>
                      <a:pt x="238" y="53"/>
                    </a:cubicBezTo>
                    <a:cubicBezTo>
                      <a:pt x="238" y="24"/>
                      <a:pt x="262" y="0"/>
                      <a:pt x="291" y="0"/>
                    </a:cubicBezTo>
                    <a:cubicBezTo>
                      <a:pt x="320" y="0"/>
                      <a:pt x="344" y="24"/>
                      <a:pt x="344" y="53"/>
                    </a:cubicBezTo>
                    <a:cubicBezTo>
                      <a:pt x="344" y="81"/>
                      <a:pt x="322" y="104"/>
                      <a:pt x="295" y="105"/>
                    </a:cubicBezTo>
                    <a:lnTo>
                      <a:pt x="282" y="135"/>
                    </a:lnTo>
                    <a:cubicBezTo>
                      <a:pt x="291" y="141"/>
                      <a:pt x="298" y="148"/>
                      <a:pt x="305" y="156"/>
                    </a:cubicBezTo>
                    <a:lnTo>
                      <a:pt x="370" y="127"/>
                    </a:lnTo>
                    <a:cubicBezTo>
                      <a:pt x="372" y="99"/>
                      <a:pt x="395" y="77"/>
                      <a:pt x="423" y="77"/>
                    </a:cubicBezTo>
                    <a:cubicBezTo>
                      <a:pt x="452" y="77"/>
                      <a:pt x="476" y="101"/>
                      <a:pt x="476" y="130"/>
                    </a:cubicBezTo>
                    <a:cubicBezTo>
                      <a:pt x="476" y="159"/>
                      <a:pt x="452" y="183"/>
                      <a:pt x="423" y="183"/>
                    </a:cubicBezTo>
                    <a:cubicBezTo>
                      <a:pt x="411" y="183"/>
                      <a:pt x="399" y="178"/>
                      <a:pt x="390" y="171"/>
                    </a:cubicBezTo>
                    <a:lnTo>
                      <a:pt x="328" y="198"/>
                    </a:lnTo>
                    <a:cubicBezTo>
                      <a:pt x="331" y="209"/>
                      <a:pt x="333" y="221"/>
                      <a:pt x="333" y="233"/>
                    </a:cubicBezTo>
                    <a:cubicBezTo>
                      <a:pt x="333" y="253"/>
                      <a:pt x="328" y="272"/>
                      <a:pt x="319" y="289"/>
                    </a:cubicBezTo>
                    <a:lnTo>
                      <a:pt x="386" y="356"/>
                    </a:lnTo>
                    <a:cubicBezTo>
                      <a:pt x="396" y="352"/>
                      <a:pt x="407" y="349"/>
                      <a:pt x="418" y="349"/>
                    </a:cubicBezTo>
                    <a:cubicBezTo>
                      <a:pt x="428" y="349"/>
                      <a:pt x="438" y="351"/>
                      <a:pt x="448" y="355"/>
                    </a:cubicBezTo>
                    <a:lnTo>
                      <a:pt x="461" y="329"/>
                    </a:lnTo>
                    <a:cubicBezTo>
                      <a:pt x="451" y="319"/>
                      <a:pt x="444" y="306"/>
                      <a:pt x="444" y="291"/>
                    </a:cubicBezTo>
                    <a:cubicBezTo>
                      <a:pt x="444" y="262"/>
                      <a:pt x="468" y="238"/>
                      <a:pt x="497" y="238"/>
                    </a:cubicBezTo>
                    <a:cubicBezTo>
                      <a:pt x="526" y="238"/>
                      <a:pt x="550" y="262"/>
                      <a:pt x="550" y="291"/>
                    </a:cubicBezTo>
                    <a:cubicBezTo>
                      <a:pt x="550" y="320"/>
                      <a:pt x="527" y="344"/>
                      <a:pt x="497" y="344"/>
                    </a:cubicBezTo>
                    <a:cubicBezTo>
                      <a:pt x="494" y="344"/>
                      <a:pt x="492" y="344"/>
                      <a:pt x="489" y="34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9">
              <a:extLst>
                <a:ext uri="{FF2B5EF4-FFF2-40B4-BE49-F238E27FC236}">
                  <a16:creationId xmlns:a16="http://schemas.microsoft.com/office/drawing/2014/main" id="{BA02C627-824B-99C0-D176-1E5ADA3C7318}"/>
                </a:ext>
              </a:extLst>
            </p:cNvPr>
            <p:cNvSpPr txBox="1"/>
            <p:nvPr/>
          </p:nvSpPr>
          <p:spPr>
            <a:xfrm>
              <a:off x="7793358" y="2026984"/>
              <a:ext cx="4017259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Mục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đích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của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đề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tài</a:t>
              </a:r>
              <a:endPara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F133ED-9105-1757-2C0F-5FBB906BA37C}"/>
              </a:ext>
            </a:extLst>
          </p:cNvPr>
          <p:cNvGrpSpPr/>
          <p:nvPr/>
        </p:nvGrpSpPr>
        <p:grpSpPr>
          <a:xfrm>
            <a:off x="7718393" y="4209381"/>
            <a:ext cx="4718615" cy="502702"/>
            <a:chOff x="7092002" y="2026984"/>
            <a:chExt cx="4718615" cy="502702"/>
          </a:xfrm>
        </p:grpSpPr>
        <p:grpSp>
          <p:nvGrpSpPr>
            <p:cNvPr id="26" name="ïṥḷïde">
              <a:extLst>
                <a:ext uri="{FF2B5EF4-FFF2-40B4-BE49-F238E27FC236}">
                  <a16:creationId xmlns:a16="http://schemas.microsoft.com/office/drawing/2014/main" id="{914A00F9-AE31-A87D-A77B-83C3A3BD7ABA}"/>
                </a:ext>
              </a:extLst>
            </p:cNvPr>
            <p:cNvGrpSpPr/>
            <p:nvPr/>
          </p:nvGrpSpPr>
          <p:grpSpPr>
            <a:xfrm>
              <a:off x="7092002" y="2087756"/>
              <a:ext cx="441932" cy="441930"/>
              <a:chOff x="6450960" y="1228255"/>
              <a:chExt cx="759554" cy="759552"/>
            </a:xfrm>
          </p:grpSpPr>
          <p:sp>
            <p:nvSpPr>
              <p:cNvPr id="38" name="íśḻíďè">
                <a:extLst>
                  <a:ext uri="{FF2B5EF4-FFF2-40B4-BE49-F238E27FC236}">
                    <a16:creationId xmlns:a16="http://schemas.microsoft.com/office/drawing/2014/main" id="{9DCA896F-3B28-9E69-40A2-E65CF5FF92FB}"/>
                  </a:ext>
                </a:extLst>
              </p:cNvPr>
              <p:cNvSpPr/>
              <p:nvPr/>
            </p:nvSpPr>
            <p:spPr>
              <a:xfrm>
                <a:off x="6450960" y="1228255"/>
                <a:ext cx="759554" cy="75955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en-US" sz="20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îṩļidê">
                <a:extLst>
                  <a:ext uri="{FF2B5EF4-FFF2-40B4-BE49-F238E27FC236}">
                    <a16:creationId xmlns:a16="http://schemas.microsoft.com/office/drawing/2014/main" id="{C2198C5D-3C7E-C079-358C-AE89223D7E30}"/>
                  </a:ext>
                </a:extLst>
              </p:cNvPr>
              <p:cNvSpPr/>
              <p:nvPr/>
            </p:nvSpPr>
            <p:spPr bwMode="auto">
              <a:xfrm>
                <a:off x="6666167" y="1417504"/>
                <a:ext cx="329139" cy="381053"/>
              </a:xfrm>
              <a:custGeom>
                <a:avLst/>
                <a:gdLst>
                  <a:gd name="T0" fmla="*/ 372171 w 604011"/>
                  <a:gd name="T1" fmla="*/ 372171 w 604011"/>
                  <a:gd name="T2" fmla="*/ 372171 w 604011"/>
                  <a:gd name="T3" fmla="*/ 372171 w 604011"/>
                  <a:gd name="T4" fmla="*/ 372171 w 604011"/>
                  <a:gd name="T5" fmla="*/ 372171 w 604011"/>
                  <a:gd name="T6" fmla="*/ 372171 w 604011"/>
                  <a:gd name="T7" fmla="*/ 372171 w 604011"/>
                  <a:gd name="T8" fmla="*/ 372171 w 604011"/>
                  <a:gd name="T9" fmla="*/ 372171 w 604011"/>
                  <a:gd name="T10" fmla="*/ 372171 w 604011"/>
                  <a:gd name="T11" fmla="*/ 372171 w 604011"/>
                  <a:gd name="T12" fmla="*/ 372171 w 604011"/>
                  <a:gd name="T13" fmla="*/ 372171 w 604011"/>
                  <a:gd name="T14" fmla="*/ 372171 w 604011"/>
                  <a:gd name="T15" fmla="*/ 372171 w 604011"/>
                  <a:gd name="T16" fmla="*/ 372171 w 604011"/>
                  <a:gd name="T17" fmla="*/ 372171 w 604011"/>
                  <a:gd name="T18" fmla="*/ 372171 w 604011"/>
                  <a:gd name="T19" fmla="*/ 372171 w 604011"/>
                  <a:gd name="T20" fmla="*/ 372171 w 604011"/>
                  <a:gd name="T21" fmla="*/ 372171 w 604011"/>
                  <a:gd name="T22" fmla="*/ 372171 w 604011"/>
                  <a:gd name="T23" fmla="*/ 372171 w 604011"/>
                  <a:gd name="T24" fmla="*/ 372171 w 604011"/>
                  <a:gd name="T25" fmla="*/ 372171 w 604011"/>
                  <a:gd name="T26" fmla="*/ 372171 w 604011"/>
                  <a:gd name="T27" fmla="*/ 372171 w 604011"/>
                  <a:gd name="T28" fmla="*/ 372171 w 604011"/>
                  <a:gd name="T29" fmla="*/ 372171 w 604011"/>
                  <a:gd name="T30" fmla="*/ 372171 w 604011"/>
                  <a:gd name="T31" fmla="*/ 372171 w 604011"/>
                  <a:gd name="T32" fmla="*/ 372171 w 604011"/>
                  <a:gd name="T33" fmla="*/ 372171 w 604011"/>
                  <a:gd name="T34" fmla="*/ 372171 w 604011"/>
                  <a:gd name="T35" fmla="*/ 372171 w 604011"/>
                  <a:gd name="T36" fmla="*/ 372171 w 604011"/>
                  <a:gd name="T37" fmla="*/ 372171 w 604011"/>
                  <a:gd name="T38" fmla="*/ 372171 w 604011"/>
                  <a:gd name="T39" fmla="*/ 372171 w 604011"/>
                  <a:gd name="T40" fmla="*/ 372171 w 604011"/>
                  <a:gd name="T41" fmla="*/ 372171 w 604011"/>
                  <a:gd name="T42" fmla="*/ 372171 w 604011"/>
                  <a:gd name="T43" fmla="*/ 372171 w 604011"/>
                  <a:gd name="T44" fmla="*/ 372171 w 604011"/>
                  <a:gd name="T45" fmla="*/ 372171 w 604011"/>
                  <a:gd name="T46" fmla="*/ 372171 w 604011"/>
                  <a:gd name="T47" fmla="*/ 372171 w 604011"/>
                  <a:gd name="T48" fmla="*/ 372171 w 604011"/>
                  <a:gd name="T49" fmla="*/ 372171 w 604011"/>
                  <a:gd name="T50" fmla="*/ 372171 w 604011"/>
                  <a:gd name="T51" fmla="*/ 372171 w 604011"/>
                  <a:gd name="T52" fmla="*/ 372171 w 604011"/>
                  <a:gd name="T53" fmla="*/ 372171 w 604011"/>
                  <a:gd name="T54" fmla="*/ 372171 w 604011"/>
                  <a:gd name="T55" fmla="*/ 372171 w 604011"/>
                  <a:gd name="T56" fmla="*/ 372171 w 604011"/>
                  <a:gd name="T57" fmla="*/ 372171 w 604011"/>
                  <a:gd name="T58" fmla="*/ 372171 w 604011"/>
                  <a:gd name="T59" fmla="*/ 372171 w 604011"/>
                  <a:gd name="T60" fmla="*/ 372171 w 604011"/>
                  <a:gd name="T61" fmla="*/ 372171 w 604011"/>
                  <a:gd name="T62" fmla="*/ 372171 w 604011"/>
                  <a:gd name="T63" fmla="*/ 372171 w 604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50" h="638">
                    <a:moveTo>
                      <a:pt x="489" y="343"/>
                    </a:moveTo>
                    <a:lnTo>
                      <a:pt x="474" y="372"/>
                    </a:lnTo>
                    <a:cubicBezTo>
                      <a:pt x="490" y="387"/>
                      <a:pt x="500" y="408"/>
                      <a:pt x="500" y="431"/>
                    </a:cubicBezTo>
                    <a:cubicBezTo>
                      <a:pt x="500" y="472"/>
                      <a:pt x="470" y="506"/>
                      <a:pt x="430" y="512"/>
                    </a:cubicBezTo>
                    <a:lnTo>
                      <a:pt x="429" y="536"/>
                    </a:lnTo>
                    <a:cubicBezTo>
                      <a:pt x="449" y="544"/>
                      <a:pt x="463" y="563"/>
                      <a:pt x="463" y="585"/>
                    </a:cubicBezTo>
                    <a:cubicBezTo>
                      <a:pt x="463" y="614"/>
                      <a:pt x="439" y="638"/>
                      <a:pt x="410" y="638"/>
                    </a:cubicBezTo>
                    <a:cubicBezTo>
                      <a:pt x="381" y="638"/>
                      <a:pt x="357" y="614"/>
                      <a:pt x="357" y="585"/>
                    </a:cubicBezTo>
                    <a:cubicBezTo>
                      <a:pt x="357" y="560"/>
                      <a:pt x="374" y="539"/>
                      <a:pt x="398" y="534"/>
                    </a:cubicBezTo>
                    <a:lnTo>
                      <a:pt x="399" y="511"/>
                    </a:lnTo>
                    <a:cubicBezTo>
                      <a:pt x="391" y="509"/>
                      <a:pt x="384" y="506"/>
                      <a:pt x="378" y="503"/>
                    </a:cubicBezTo>
                    <a:lnTo>
                      <a:pt x="350" y="527"/>
                    </a:lnTo>
                    <a:cubicBezTo>
                      <a:pt x="353" y="533"/>
                      <a:pt x="354" y="540"/>
                      <a:pt x="354" y="548"/>
                    </a:cubicBezTo>
                    <a:cubicBezTo>
                      <a:pt x="354" y="577"/>
                      <a:pt x="331" y="601"/>
                      <a:pt x="301" y="601"/>
                    </a:cubicBezTo>
                    <a:cubicBezTo>
                      <a:pt x="272" y="601"/>
                      <a:pt x="248" y="577"/>
                      <a:pt x="248" y="548"/>
                    </a:cubicBezTo>
                    <a:cubicBezTo>
                      <a:pt x="248" y="519"/>
                      <a:pt x="272" y="495"/>
                      <a:pt x="301" y="495"/>
                    </a:cubicBezTo>
                    <a:cubicBezTo>
                      <a:pt x="312" y="495"/>
                      <a:pt x="321" y="498"/>
                      <a:pt x="329" y="503"/>
                    </a:cubicBezTo>
                    <a:lnTo>
                      <a:pt x="354" y="482"/>
                    </a:lnTo>
                    <a:cubicBezTo>
                      <a:pt x="343" y="468"/>
                      <a:pt x="336" y="450"/>
                      <a:pt x="336" y="431"/>
                    </a:cubicBezTo>
                    <a:cubicBezTo>
                      <a:pt x="336" y="421"/>
                      <a:pt x="338" y="410"/>
                      <a:pt x="342" y="401"/>
                    </a:cubicBezTo>
                    <a:lnTo>
                      <a:pt x="275" y="335"/>
                    </a:lnTo>
                    <a:cubicBezTo>
                      <a:pt x="257" y="346"/>
                      <a:pt x="236" y="352"/>
                      <a:pt x="214" y="352"/>
                    </a:cubicBezTo>
                    <a:cubicBezTo>
                      <a:pt x="198" y="352"/>
                      <a:pt x="183" y="349"/>
                      <a:pt x="170" y="343"/>
                    </a:cubicBezTo>
                    <a:lnTo>
                      <a:pt x="146" y="377"/>
                    </a:lnTo>
                    <a:cubicBezTo>
                      <a:pt x="151" y="385"/>
                      <a:pt x="153" y="393"/>
                      <a:pt x="153" y="402"/>
                    </a:cubicBezTo>
                    <a:cubicBezTo>
                      <a:pt x="153" y="431"/>
                      <a:pt x="129" y="455"/>
                      <a:pt x="100" y="455"/>
                    </a:cubicBezTo>
                    <a:cubicBezTo>
                      <a:pt x="71" y="455"/>
                      <a:pt x="47" y="431"/>
                      <a:pt x="47" y="402"/>
                    </a:cubicBezTo>
                    <a:cubicBezTo>
                      <a:pt x="47" y="373"/>
                      <a:pt x="71" y="349"/>
                      <a:pt x="100" y="349"/>
                    </a:cubicBezTo>
                    <a:cubicBezTo>
                      <a:pt x="103" y="349"/>
                      <a:pt x="105" y="350"/>
                      <a:pt x="107" y="350"/>
                    </a:cubicBezTo>
                    <a:lnTo>
                      <a:pt x="130" y="317"/>
                    </a:lnTo>
                    <a:cubicBezTo>
                      <a:pt x="108" y="295"/>
                      <a:pt x="95" y="266"/>
                      <a:pt x="95" y="233"/>
                    </a:cubicBezTo>
                    <a:cubicBezTo>
                      <a:pt x="95" y="223"/>
                      <a:pt x="96" y="214"/>
                      <a:pt x="98" y="205"/>
                    </a:cubicBezTo>
                    <a:lnTo>
                      <a:pt x="81" y="195"/>
                    </a:lnTo>
                    <a:cubicBezTo>
                      <a:pt x="73" y="201"/>
                      <a:pt x="63" y="204"/>
                      <a:pt x="53" y="204"/>
                    </a:cubicBezTo>
                    <a:cubicBezTo>
                      <a:pt x="23" y="204"/>
                      <a:pt x="0" y="180"/>
                      <a:pt x="0" y="151"/>
                    </a:cubicBezTo>
                    <a:cubicBezTo>
                      <a:pt x="0" y="122"/>
                      <a:pt x="23" y="98"/>
                      <a:pt x="53" y="98"/>
                    </a:cubicBezTo>
                    <a:cubicBezTo>
                      <a:pt x="82" y="98"/>
                      <a:pt x="106" y="122"/>
                      <a:pt x="106" y="151"/>
                    </a:cubicBezTo>
                    <a:cubicBezTo>
                      <a:pt x="106" y="152"/>
                      <a:pt x="105" y="153"/>
                      <a:pt x="105" y="154"/>
                    </a:cubicBezTo>
                    <a:lnTo>
                      <a:pt x="119" y="162"/>
                    </a:lnTo>
                    <a:cubicBezTo>
                      <a:pt x="140" y="133"/>
                      <a:pt x="175" y="114"/>
                      <a:pt x="214" y="114"/>
                    </a:cubicBezTo>
                    <a:cubicBezTo>
                      <a:pt x="222" y="114"/>
                      <a:pt x="230" y="115"/>
                      <a:pt x="238" y="116"/>
                    </a:cubicBezTo>
                    <a:lnTo>
                      <a:pt x="251" y="87"/>
                    </a:lnTo>
                    <a:cubicBezTo>
                      <a:pt x="243" y="78"/>
                      <a:pt x="238" y="66"/>
                      <a:pt x="238" y="53"/>
                    </a:cubicBezTo>
                    <a:cubicBezTo>
                      <a:pt x="238" y="24"/>
                      <a:pt x="262" y="0"/>
                      <a:pt x="291" y="0"/>
                    </a:cubicBezTo>
                    <a:cubicBezTo>
                      <a:pt x="320" y="0"/>
                      <a:pt x="344" y="24"/>
                      <a:pt x="344" y="53"/>
                    </a:cubicBezTo>
                    <a:cubicBezTo>
                      <a:pt x="344" y="81"/>
                      <a:pt x="322" y="104"/>
                      <a:pt x="295" y="105"/>
                    </a:cubicBezTo>
                    <a:lnTo>
                      <a:pt x="282" y="135"/>
                    </a:lnTo>
                    <a:cubicBezTo>
                      <a:pt x="291" y="141"/>
                      <a:pt x="298" y="148"/>
                      <a:pt x="305" y="156"/>
                    </a:cubicBezTo>
                    <a:lnTo>
                      <a:pt x="370" y="127"/>
                    </a:lnTo>
                    <a:cubicBezTo>
                      <a:pt x="372" y="99"/>
                      <a:pt x="395" y="77"/>
                      <a:pt x="423" y="77"/>
                    </a:cubicBezTo>
                    <a:cubicBezTo>
                      <a:pt x="452" y="77"/>
                      <a:pt x="476" y="101"/>
                      <a:pt x="476" y="130"/>
                    </a:cubicBezTo>
                    <a:cubicBezTo>
                      <a:pt x="476" y="159"/>
                      <a:pt x="452" y="183"/>
                      <a:pt x="423" y="183"/>
                    </a:cubicBezTo>
                    <a:cubicBezTo>
                      <a:pt x="411" y="183"/>
                      <a:pt x="399" y="178"/>
                      <a:pt x="390" y="171"/>
                    </a:cubicBezTo>
                    <a:lnTo>
                      <a:pt x="328" y="198"/>
                    </a:lnTo>
                    <a:cubicBezTo>
                      <a:pt x="331" y="209"/>
                      <a:pt x="333" y="221"/>
                      <a:pt x="333" y="233"/>
                    </a:cubicBezTo>
                    <a:cubicBezTo>
                      <a:pt x="333" y="253"/>
                      <a:pt x="328" y="272"/>
                      <a:pt x="319" y="289"/>
                    </a:cubicBezTo>
                    <a:lnTo>
                      <a:pt x="386" y="356"/>
                    </a:lnTo>
                    <a:cubicBezTo>
                      <a:pt x="396" y="352"/>
                      <a:pt x="407" y="349"/>
                      <a:pt x="418" y="349"/>
                    </a:cubicBezTo>
                    <a:cubicBezTo>
                      <a:pt x="428" y="349"/>
                      <a:pt x="438" y="351"/>
                      <a:pt x="448" y="355"/>
                    </a:cubicBezTo>
                    <a:lnTo>
                      <a:pt x="461" y="329"/>
                    </a:lnTo>
                    <a:cubicBezTo>
                      <a:pt x="451" y="319"/>
                      <a:pt x="444" y="306"/>
                      <a:pt x="444" y="291"/>
                    </a:cubicBezTo>
                    <a:cubicBezTo>
                      <a:pt x="444" y="262"/>
                      <a:pt x="468" y="238"/>
                      <a:pt x="497" y="238"/>
                    </a:cubicBezTo>
                    <a:cubicBezTo>
                      <a:pt x="526" y="238"/>
                      <a:pt x="550" y="262"/>
                      <a:pt x="550" y="291"/>
                    </a:cubicBezTo>
                    <a:cubicBezTo>
                      <a:pt x="550" y="320"/>
                      <a:pt x="527" y="344"/>
                      <a:pt x="497" y="344"/>
                    </a:cubicBezTo>
                    <a:cubicBezTo>
                      <a:pt x="494" y="344"/>
                      <a:pt x="492" y="344"/>
                      <a:pt x="489" y="34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19">
              <a:extLst>
                <a:ext uri="{FF2B5EF4-FFF2-40B4-BE49-F238E27FC236}">
                  <a16:creationId xmlns:a16="http://schemas.microsoft.com/office/drawing/2014/main" id="{AE52C603-973C-206C-83C3-4D073A306805}"/>
                </a:ext>
              </a:extLst>
            </p:cNvPr>
            <p:cNvSpPr txBox="1"/>
            <p:nvPr/>
          </p:nvSpPr>
          <p:spPr>
            <a:xfrm>
              <a:off x="7793358" y="2026984"/>
              <a:ext cx="4017259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Các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hoạt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động</a:t>
              </a:r>
              <a:r>
                <a:rPr lang="en-US" altLang="zh-CN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chính</a:t>
              </a:r>
              <a:endParaRPr lang="en-US" altLang="zh-CN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42601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TỔNG QUAN VỀ ĐỀ TÀI</a:t>
            </a: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320192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vi-VN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Lý do chọn đề tài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6B713-7D19-8FBE-44A8-5EFCE5E2B103}"/>
              </a:ext>
            </a:extLst>
          </p:cNvPr>
          <p:cNvSpPr txBox="1"/>
          <p:nvPr/>
        </p:nvSpPr>
        <p:spPr>
          <a:xfrm>
            <a:off x="1025494" y="1436266"/>
            <a:ext cx="5070506" cy="4657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Mạng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xã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hội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–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nền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tảng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truyền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thông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phổ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biến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nhất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-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là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nơi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dễ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dàng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quảng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bá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sản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phẩm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,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truyền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thông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đến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đến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công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chúng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.</a:t>
            </a:r>
          </a:p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Youtube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và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Facebook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là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hai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nền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tảng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lâu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đời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và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phát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triển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hiện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tại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</a:p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Việc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tăng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lượt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xem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video,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lượt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đăng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ký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kênh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Youtube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hay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lượt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theo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dõi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trang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Facebook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bằng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điện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thoại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sẽ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giúp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phát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triển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một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cách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bền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vững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endParaRPr lang="vi-VN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6" name="íṡḷïḍè">
            <a:extLst>
              <a:ext uri="{FF2B5EF4-FFF2-40B4-BE49-F238E27FC236}">
                <a16:creationId xmlns:a16="http://schemas.microsoft.com/office/drawing/2014/main" id="{BF3235FA-CFA8-E10A-DFB5-D332A2ECD008}"/>
              </a:ext>
            </a:extLst>
          </p:cNvPr>
          <p:cNvSpPr/>
          <p:nvPr/>
        </p:nvSpPr>
        <p:spPr>
          <a:xfrm>
            <a:off x="6798477" y="1709926"/>
            <a:ext cx="4368029" cy="3931226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6688E-9D53-99BF-9EE1-35EB5192EFEF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41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TỔNG QUAN VỀ ĐỀ TÀI</a:t>
            </a: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320192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vi-VN" sz="1800" kern="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Mục đích của đề tài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6B713-7D19-8FBE-44A8-5EFCE5E2B103}"/>
              </a:ext>
            </a:extLst>
          </p:cNvPr>
          <p:cNvSpPr txBox="1"/>
          <p:nvPr/>
        </p:nvSpPr>
        <p:spPr>
          <a:xfrm>
            <a:off x="6096000" y="2010868"/>
            <a:ext cx="5070506" cy="373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vi-VN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Xây dựng ứng dụng WPF thực hiện các chức năng tạo tài khoản, tăng lượt xem, tăng lượt theo dõi trên các nền tảng mạng xã hội như Google, Facebook. </a:t>
            </a:r>
            <a:endParaRPr lang="en-US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Điều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khiển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điện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thoại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Android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bằng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Android Debug Bridge </a:t>
            </a:r>
          </a:p>
          <a:p>
            <a:pPr marL="342900" indent="-342900" defTabSz="412750" hangingPunct="0">
              <a:lnSpc>
                <a:spcPct val="150000"/>
              </a:lnSpc>
              <a:buFont typeface="Wingdings" panose="05000000000000000000" pitchFamily="2" charset="2"/>
              <a:buChar char="Ø"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Lấy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thông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tin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từ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nền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tảng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mạng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xã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hội</a:t>
            </a:r>
            <a:r>
              <a:rPr lang="en-US" kern="0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kern="0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trên</a:t>
            </a:r>
            <a:endParaRPr lang="vi-VN" kern="0" dirty="0">
              <a:solidFill>
                <a:srgbClr val="0E477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" name="íṡḷïḍè">
            <a:extLst>
              <a:ext uri="{FF2B5EF4-FFF2-40B4-BE49-F238E27FC236}">
                <a16:creationId xmlns:a16="http://schemas.microsoft.com/office/drawing/2014/main" id="{D6C08C55-89CE-3A97-1D86-D6A48E33B41D}"/>
              </a:ext>
            </a:extLst>
          </p:cNvPr>
          <p:cNvSpPr/>
          <p:nvPr/>
        </p:nvSpPr>
        <p:spPr>
          <a:xfrm>
            <a:off x="918929" y="2010868"/>
            <a:ext cx="4368029" cy="3931226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FBA92-B1FE-A677-7D9F-27D181E98E4F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093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563A15-CFEB-4F3D-845C-0EB93E46FE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1F6463-4FBD-4C58-8580-A7BC1FCFDA4A}"/>
              </a:ext>
            </a:extLst>
          </p:cNvPr>
          <p:cNvSpPr txBox="1"/>
          <p:nvPr/>
        </p:nvSpPr>
        <p:spPr>
          <a:xfrm>
            <a:off x="1178593" y="2024069"/>
            <a:ext cx="147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5" name="iconfont-11910-5686862">
            <a:extLst>
              <a:ext uri="{FF2B5EF4-FFF2-40B4-BE49-F238E27FC236}">
                <a16:creationId xmlns:a16="http://schemas.microsoft.com/office/drawing/2014/main" id="{01A6CB07-D4DC-42EC-866D-74CCF862F1AC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963739" y="291131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0A51D2A9-CDEF-4C4A-AA41-D2EB34ED9A31}"/>
              </a:ext>
            </a:extLst>
          </p:cNvPr>
          <p:cNvSpPr txBox="1"/>
          <p:nvPr/>
        </p:nvSpPr>
        <p:spPr>
          <a:xfrm>
            <a:off x="5867811" y="4498244"/>
            <a:ext cx="471475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412750" hangingPunct="0">
              <a:lnSpc>
                <a:spcPct val="150000"/>
              </a:lnSpc>
              <a:defRPr sz="1000" b="0" kern="0">
                <a:solidFill>
                  <a:schemeClr val="bg1">
                    <a:lumMod val="65000"/>
                  </a:schemeClr>
                </a:solidFill>
                <a:latin typeface="+mn-ea"/>
                <a:ea typeface="Roboto Bold"/>
                <a:cs typeface="+mn-ea"/>
              </a:defRPr>
            </a:lvl1pPr>
          </a:lstStyle>
          <a:p>
            <a:r>
              <a:rPr lang="vi-VN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Thư viện sử dụng và quy trình nghiệp vụ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F1DF4-872B-4631-B1BC-4F3CC67B1C77}"/>
              </a:ext>
            </a:extLst>
          </p:cNvPr>
          <p:cNvSpPr/>
          <p:nvPr/>
        </p:nvSpPr>
        <p:spPr>
          <a:xfrm>
            <a:off x="4572000" y="2417704"/>
            <a:ext cx="6840047" cy="1674287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DCCCA9-CBEF-4C93-9CCB-4E5EA1F46C87}"/>
              </a:ext>
            </a:extLst>
          </p:cNvPr>
          <p:cNvSpPr/>
          <p:nvPr/>
        </p:nvSpPr>
        <p:spPr>
          <a:xfrm>
            <a:off x="7926162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2E8008-F15C-4039-A07F-88F127002B84}"/>
              </a:ext>
            </a:extLst>
          </p:cNvPr>
          <p:cNvSpPr/>
          <p:nvPr/>
        </p:nvSpPr>
        <p:spPr>
          <a:xfrm>
            <a:off x="8121765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544770-5F91-474A-9FA3-6FA30904B11E}"/>
              </a:ext>
            </a:extLst>
          </p:cNvPr>
          <p:cNvSpPr/>
          <p:nvPr/>
        </p:nvSpPr>
        <p:spPr>
          <a:xfrm>
            <a:off x="8317368" y="5296980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1C7098-E91E-4509-BF1B-D32B28718CC2}"/>
              </a:ext>
            </a:extLst>
          </p:cNvPr>
          <p:cNvSpPr txBox="1"/>
          <p:nvPr/>
        </p:nvSpPr>
        <p:spPr>
          <a:xfrm>
            <a:off x="4945214" y="2781558"/>
            <a:ext cx="618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r>
              <a:rPr lang="vi-VN" altLang="zh-CN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1971C1-702A-4411-AF77-A3933E9B8DE6}"/>
              </a:ext>
            </a:extLst>
          </p:cNvPr>
          <p:cNvSpPr/>
          <p:nvPr/>
        </p:nvSpPr>
        <p:spPr>
          <a:xfrm rot="18854253">
            <a:off x="3873370" y="3805841"/>
            <a:ext cx="487590" cy="48759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1906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159="http://schemas.microsoft.com/office/powerpoint/2015/09/main" xmlns:mc="http://schemas.openxmlformats.org/markup-compatibility/2006" xmlns:p14="http://schemas.microsoft.com/office/powerpoint/2010/main" xmlns:a14="http://schemas.microsoft.com/office/drawing/2010/main" xmlns:a16="http://schemas.microsoft.com/office/drawing/2014/main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Các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nền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tảng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nghiên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cứu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và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công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cụ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sử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dụng</a:t>
            </a:r>
            <a:endParaRPr lang="vi-VN" sz="1800" kern="0" dirty="0">
              <a:solidFill>
                <a:srgbClr val="4B4B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ïşlîḓe">
            <a:extLst>
              <a:ext uri="{FF2B5EF4-FFF2-40B4-BE49-F238E27FC236}">
                <a16:creationId xmlns:a16="http://schemas.microsoft.com/office/drawing/2014/main" id="{1DF5054D-F27F-FA12-DAAF-574E078B1EB7}"/>
              </a:ext>
            </a:extLst>
          </p:cNvPr>
          <p:cNvSpPr/>
          <p:nvPr/>
        </p:nvSpPr>
        <p:spPr bwMode="auto">
          <a:xfrm>
            <a:off x="984922" y="2552364"/>
            <a:ext cx="549294" cy="434135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11" name="îṧľíḍé">
            <a:extLst>
              <a:ext uri="{FF2B5EF4-FFF2-40B4-BE49-F238E27FC236}">
                <a16:creationId xmlns:a16="http://schemas.microsoft.com/office/drawing/2014/main" id="{372B56D2-49C1-FB78-B036-77844D56ED74}"/>
              </a:ext>
            </a:extLst>
          </p:cNvPr>
          <p:cNvSpPr/>
          <p:nvPr/>
        </p:nvSpPr>
        <p:spPr bwMode="auto">
          <a:xfrm>
            <a:off x="984922" y="3509902"/>
            <a:ext cx="549294" cy="434135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12" name="ïṩļîḍè">
            <a:extLst>
              <a:ext uri="{FF2B5EF4-FFF2-40B4-BE49-F238E27FC236}">
                <a16:creationId xmlns:a16="http://schemas.microsoft.com/office/drawing/2014/main" id="{AD25BA01-6EE0-66E5-23CD-4F8187D463AC}"/>
              </a:ext>
            </a:extLst>
          </p:cNvPr>
          <p:cNvSpPr/>
          <p:nvPr/>
        </p:nvSpPr>
        <p:spPr bwMode="auto">
          <a:xfrm>
            <a:off x="984922" y="4467440"/>
            <a:ext cx="549294" cy="434135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E477F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1F64C3-CD90-A7E0-57CC-250F3B9D5533}"/>
              </a:ext>
            </a:extLst>
          </p:cNvPr>
          <p:cNvCxnSpPr>
            <a:cxnSpLocks/>
          </p:cNvCxnSpPr>
          <p:nvPr/>
        </p:nvCxnSpPr>
        <p:spPr>
          <a:xfrm>
            <a:off x="810750" y="3320302"/>
            <a:ext cx="513478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C2175B-90C6-510B-A97B-529EAEA832C6}"/>
              </a:ext>
            </a:extLst>
          </p:cNvPr>
          <p:cNvCxnSpPr>
            <a:cxnSpLocks/>
          </p:cNvCxnSpPr>
          <p:nvPr/>
        </p:nvCxnSpPr>
        <p:spPr>
          <a:xfrm>
            <a:off x="810750" y="4277840"/>
            <a:ext cx="513478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25">
            <a:extLst>
              <a:ext uri="{FF2B5EF4-FFF2-40B4-BE49-F238E27FC236}">
                <a16:creationId xmlns:a16="http://schemas.microsoft.com/office/drawing/2014/main" id="{03C3C9D7-4710-D5F8-3AB0-8D2F8598F96E}"/>
              </a:ext>
            </a:extLst>
          </p:cNvPr>
          <p:cNvSpPr txBox="1"/>
          <p:nvPr/>
        </p:nvSpPr>
        <p:spPr>
          <a:xfrm>
            <a:off x="1694082" y="2512012"/>
            <a:ext cx="440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Hệ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điều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hành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Android 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và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Android Studio </a:t>
            </a:r>
            <a:endParaRPr lang="zh-CN" altLang="en-US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8" name="文本框 26">
            <a:extLst>
              <a:ext uri="{FF2B5EF4-FFF2-40B4-BE49-F238E27FC236}">
                <a16:creationId xmlns:a16="http://schemas.microsoft.com/office/drawing/2014/main" id="{80EFF31C-5E69-0F1E-6DCE-732F02E61F20}"/>
              </a:ext>
            </a:extLst>
          </p:cNvPr>
          <p:cNvSpPr txBox="1"/>
          <p:nvPr/>
        </p:nvSpPr>
        <p:spPr>
          <a:xfrm>
            <a:off x="1694082" y="3551659"/>
            <a:ext cx="440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WPF - Windows Presentation Foundation</a:t>
            </a:r>
          </a:p>
        </p:txBody>
      </p:sp>
      <p:sp>
        <p:nvSpPr>
          <p:cNvPr id="19" name="文本框 27">
            <a:extLst>
              <a:ext uri="{FF2B5EF4-FFF2-40B4-BE49-F238E27FC236}">
                <a16:creationId xmlns:a16="http://schemas.microsoft.com/office/drawing/2014/main" id="{2FB41082-C004-4957-6E27-93363A30E9C9}"/>
              </a:ext>
            </a:extLst>
          </p:cNvPr>
          <p:cNvSpPr txBox="1"/>
          <p:nvPr/>
        </p:nvSpPr>
        <p:spPr>
          <a:xfrm>
            <a:off x="1694082" y="4476902"/>
            <a:ext cx="440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MVVM - Model-View-</a:t>
            </a: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ViewModel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endParaRPr lang="zh-CN" altLang="en-US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1" name="ïşlîḓe">
            <a:extLst>
              <a:ext uri="{FF2B5EF4-FFF2-40B4-BE49-F238E27FC236}">
                <a16:creationId xmlns:a16="http://schemas.microsoft.com/office/drawing/2014/main" id="{E395395F-6A14-3CE8-12C6-DE44B821859A}"/>
              </a:ext>
            </a:extLst>
          </p:cNvPr>
          <p:cNvSpPr/>
          <p:nvPr/>
        </p:nvSpPr>
        <p:spPr bwMode="auto">
          <a:xfrm>
            <a:off x="6447099" y="2565186"/>
            <a:ext cx="549294" cy="434135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22" name="îṧľíḍé">
            <a:extLst>
              <a:ext uri="{FF2B5EF4-FFF2-40B4-BE49-F238E27FC236}">
                <a16:creationId xmlns:a16="http://schemas.microsoft.com/office/drawing/2014/main" id="{A331617E-06FC-3636-559E-FC60110FF59B}"/>
              </a:ext>
            </a:extLst>
          </p:cNvPr>
          <p:cNvSpPr/>
          <p:nvPr/>
        </p:nvSpPr>
        <p:spPr bwMode="auto">
          <a:xfrm>
            <a:off x="6447099" y="3522724"/>
            <a:ext cx="549294" cy="434135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23" name="ïṩļîḍè">
            <a:extLst>
              <a:ext uri="{FF2B5EF4-FFF2-40B4-BE49-F238E27FC236}">
                <a16:creationId xmlns:a16="http://schemas.microsoft.com/office/drawing/2014/main" id="{969819D0-911B-9A13-6C24-69C27884AC7D}"/>
              </a:ext>
            </a:extLst>
          </p:cNvPr>
          <p:cNvSpPr/>
          <p:nvPr/>
        </p:nvSpPr>
        <p:spPr bwMode="auto">
          <a:xfrm>
            <a:off x="6447099" y="4480262"/>
            <a:ext cx="549294" cy="434135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E477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12">
            <a:extLst>
              <a:ext uri="{FF2B5EF4-FFF2-40B4-BE49-F238E27FC236}">
                <a16:creationId xmlns:a16="http://schemas.microsoft.com/office/drawing/2014/main" id="{1C088CD1-235F-0535-210E-819633E4024E}"/>
              </a:ext>
            </a:extLst>
          </p:cNvPr>
          <p:cNvCxnSpPr>
            <a:cxnSpLocks/>
          </p:cNvCxnSpPr>
          <p:nvPr/>
        </p:nvCxnSpPr>
        <p:spPr>
          <a:xfrm>
            <a:off x="6272927" y="3333124"/>
            <a:ext cx="513478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13">
            <a:extLst>
              <a:ext uri="{FF2B5EF4-FFF2-40B4-BE49-F238E27FC236}">
                <a16:creationId xmlns:a16="http://schemas.microsoft.com/office/drawing/2014/main" id="{CABE321A-392D-2BB5-C801-0D2EF4CEA884}"/>
              </a:ext>
            </a:extLst>
          </p:cNvPr>
          <p:cNvCxnSpPr>
            <a:cxnSpLocks/>
          </p:cNvCxnSpPr>
          <p:nvPr/>
        </p:nvCxnSpPr>
        <p:spPr>
          <a:xfrm>
            <a:off x="6272927" y="4290662"/>
            <a:ext cx="513478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5">
            <a:extLst>
              <a:ext uri="{FF2B5EF4-FFF2-40B4-BE49-F238E27FC236}">
                <a16:creationId xmlns:a16="http://schemas.microsoft.com/office/drawing/2014/main" id="{49C2AC46-7206-835C-0F5E-D16FC5063993}"/>
              </a:ext>
            </a:extLst>
          </p:cNvPr>
          <p:cNvSpPr txBox="1"/>
          <p:nvPr/>
        </p:nvSpPr>
        <p:spPr>
          <a:xfrm>
            <a:off x="7156259" y="2524834"/>
            <a:ext cx="440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ADB - Android Debug Bridge</a:t>
            </a:r>
            <a:endParaRPr lang="zh-CN" altLang="en-US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34" name="文本框 26">
            <a:extLst>
              <a:ext uri="{FF2B5EF4-FFF2-40B4-BE49-F238E27FC236}">
                <a16:creationId xmlns:a16="http://schemas.microsoft.com/office/drawing/2014/main" id="{92934A46-7441-DFBE-36A3-403066ED8DDE}"/>
              </a:ext>
            </a:extLst>
          </p:cNvPr>
          <p:cNvSpPr txBox="1"/>
          <p:nvPr/>
        </p:nvSpPr>
        <p:spPr>
          <a:xfrm>
            <a:off x="7156259" y="3541331"/>
            <a:ext cx="440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Youtube</a:t>
            </a: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Explode</a:t>
            </a:r>
          </a:p>
        </p:txBody>
      </p:sp>
      <p:sp>
        <p:nvSpPr>
          <p:cNvPr id="35" name="文本框 27">
            <a:extLst>
              <a:ext uri="{FF2B5EF4-FFF2-40B4-BE49-F238E27FC236}">
                <a16:creationId xmlns:a16="http://schemas.microsoft.com/office/drawing/2014/main" id="{53DA0117-31DD-B07C-F795-F769C11983A3}"/>
              </a:ext>
            </a:extLst>
          </p:cNvPr>
          <p:cNvSpPr txBox="1"/>
          <p:nvPr/>
        </p:nvSpPr>
        <p:spPr>
          <a:xfrm>
            <a:off x="7156259" y="4489724"/>
            <a:ext cx="440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Visual Studio 2022</a:t>
            </a:r>
            <a:endParaRPr lang="zh-CN" altLang="en-US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193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2" y="333749"/>
            <a:ext cx="549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CƠ SỞ LÝ THUYẾT</a:t>
            </a:r>
            <a:endParaRPr lang="zh-CN" altLang="en-US" sz="3200" b="1" dirty="0">
              <a:solidFill>
                <a:srgbClr val="0E477F"/>
              </a:solidFill>
              <a:latin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28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D7215755-0BC8-459C-8E91-5C6BC90EDC17}"/>
              </a:ext>
            </a:extLst>
          </p:cNvPr>
          <p:cNvSpPr txBox="1"/>
          <p:nvPr/>
        </p:nvSpPr>
        <p:spPr>
          <a:xfrm>
            <a:off x="1272422" y="851491"/>
            <a:ext cx="51746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412750" hangingPunct="0">
              <a:lnSpc>
                <a:spcPct val="150000"/>
              </a:lnSpc>
              <a:defRPr sz="1000" b="0" kern="0">
                <a:solidFill>
                  <a:srgbClr val="0E477F"/>
                </a:solidFill>
                <a:latin typeface="+mn-ea"/>
                <a:ea typeface="Roboto Bold"/>
                <a:cs typeface="+mn-ea"/>
              </a:defRPr>
            </a:lvl1pPr>
          </a:lstStyle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Hệ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điều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hành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Android </a:t>
            </a:r>
            <a:r>
              <a:rPr lang="en-US" sz="1800" dirty="0" err="1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và</a:t>
            </a:r>
            <a:r>
              <a:rPr lang="en-US" sz="1800" dirty="0">
                <a:solidFill>
                  <a:srgbClr val="4B4B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Android Studio 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íS1îďé">
            <a:extLst>
              <a:ext uri="{FF2B5EF4-FFF2-40B4-BE49-F238E27FC236}">
                <a16:creationId xmlns:a16="http://schemas.microsoft.com/office/drawing/2014/main" id="{FBF473BD-AAB0-FE23-DE5D-303D01EB74ED}"/>
              </a:ext>
            </a:extLst>
          </p:cNvPr>
          <p:cNvSpPr/>
          <p:nvPr/>
        </p:nvSpPr>
        <p:spPr>
          <a:xfrm>
            <a:off x="4337050" y="1503298"/>
            <a:ext cx="3517900" cy="3517900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í$lïḋè">
            <a:extLst>
              <a:ext uri="{FF2B5EF4-FFF2-40B4-BE49-F238E27FC236}">
                <a16:creationId xmlns:a16="http://schemas.microsoft.com/office/drawing/2014/main" id="{591CEC2A-8F4D-120D-E154-CEB89B6DC0D5}"/>
              </a:ext>
            </a:extLst>
          </p:cNvPr>
          <p:cNvSpPr/>
          <p:nvPr/>
        </p:nvSpPr>
        <p:spPr>
          <a:xfrm rot="10800000">
            <a:off x="4651175" y="3073534"/>
            <a:ext cx="235351" cy="377427"/>
          </a:xfrm>
          <a:custGeom>
            <a:avLst/>
            <a:gdLst>
              <a:gd name="connsiteX0" fmla="*/ 0 w 253577"/>
              <a:gd name="connsiteY0" fmla="*/ 81331 h 406655"/>
              <a:gd name="connsiteX1" fmla="*/ 126789 w 253577"/>
              <a:gd name="connsiteY1" fmla="*/ 81331 h 406655"/>
              <a:gd name="connsiteX2" fmla="*/ 126789 w 253577"/>
              <a:gd name="connsiteY2" fmla="*/ 0 h 406655"/>
              <a:gd name="connsiteX3" fmla="*/ 253577 w 253577"/>
              <a:gd name="connsiteY3" fmla="*/ 203328 h 406655"/>
              <a:gd name="connsiteX4" fmla="*/ 126789 w 253577"/>
              <a:gd name="connsiteY4" fmla="*/ 406655 h 406655"/>
              <a:gd name="connsiteX5" fmla="*/ 126789 w 253577"/>
              <a:gd name="connsiteY5" fmla="*/ 325324 h 406655"/>
              <a:gd name="connsiteX6" fmla="*/ 0 w 253577"/>
              <a:gd name="connsiteY6" fmla="*/ 325324 h 406655"/>
              <a:gd name="connsiteX7" fmla="*/ 0 w 253577"/>
              <a:gd name="connsiteY7" fmla="*/ 81331 h 40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577" h="406655">
                <a:moveTo>
                  <a:pt x="0" y="81331"/>
                </a:moveTo>
                <a:lnTo>
                  <a:pt x="126789" y="81331"/>
                </a:lnTo>
                <a:lnTo>
                  <a:pt x="126789" y="0"/>
                </a:lnTo>
                <a:lnTo>
                  <a:pt x="253577" y="203328"/>
                </a:lnTo>
                <a:lnTo>
                  <a:pt x="126789" y="406655"/>
                </a:lnTo>
                <a:lnTo>
                  <a:pt x="126789" y="325324"/>
                </a:lnTo>
                <a:lnTo>
                  <a:pt x="0" y="325324"/>
                </a:lnTo>
                <a:lnTo>
                  <a:pt x="0" y="8133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 defTabSz="914400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iŝliḓê">
            <a:extLst>
              <a:ext uri="{FF2B5EF4-FFF2-40B4-BE49-F238E27FC236}">
                <a16:creationId xmlns:a16="http://schemas.microsoft.com/office/drawing/2014/main" id="{734D9108-0364-EB5B-EF36-18B7045E8B66}"/>
              </a:ext>
            </a:extLst>
          </p:cNvPr>
          <p:cNvSpPr/>
          <p:nvPr/>
        </p:nvSpPr>
        <p:spPr>
          <a:xfrm rot="10800000" flipH="1">
            <a:off x="7394374" y="3073534"/>
            <a:ext cx="235351" cy="377427"/>
          </a:xfrm>
          <a:custGeom>
            <a:avLst/>
            <a:gdLst>
              <a:gd name="connsiteX0" fmla="*/ 0 w 253577"/>
              <a:gd name="connsiteY0" fmla="*/ 81331 h 406655"/>
              <a:gd name="connsiteX1" fmla="*/ 126789 w 253577"/>
              <a:gd name="connsiteY1" fmla="*/ 81331 h 406655"/>
              <a:gd name="connsiteX2" fmla="*/ 126789 w 253577"/>
              <a:gd name="connsiteY2" fmla="*/ 0 h 406655"/>
              <a:gd name="connsiteX3" fmla="*/ 253577 w 253577"/>
              <a:gd name="connsiteY3" fmla="*/ 203328 h 406655"/>
              <a:gd name="connsiteX4" fmla="*/ 126789 w 253577"/>
              <a:gd name="connsiteY4" fmla="*/ 406655 h 406655"/>
              <a:gd name="connsiteX5" fmla="*/ 126789 w 253577"/>
              <a:gd name="connsiteY5" fmla="*/ 325324 h 406655"/>
              <a:gd name="connsiteX6" fmla="*/ 0 w 253577"/>
              <a:gd name="connsiteY6" fmla="*/ 325324 h 406655"/>
              <a:gd name="connsiteX7" fmla="*/ 0 w 253577"/>
              <a:gd name="connsiteY7" fmla="*/ 81331 h 40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577" h="406655">
                <a:moveTo>
                  <a:pt x="0" y="81331"/>
                </a:moveTo>
                <a:lnTo>
                  <a:pt x="126789" y="81331"/>
                </a:lnTo>
                <a:lnTo>
                  <a:pt x="126789" y="0"/>
                </a:lnTo>
                <a:lnTo>
                  <a:pt x="253577" y="203328"/>
                </a:lnTo>
                <a:lnTo>
                  <a:pt x="126789" y="406655"/>
                </a:lnTo>
                <a:lnTo>
                  <a:pt x="126789" y="325324"/>
                </a:lnTo>
                <a:lnTo>
                  <a:pt x="0" y="325324"/>
                </a:lnTo>
                <a:lnTo>
                  <a:pt x="0" y="8133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 defTabSz="914400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işľiḋè">
            <a:extLst>
              <a:ext uri="{FF2B5EF4-FFF2-40B4-BE49-F238E27FC236}">
                <a16:creationId xmlns:a16="http://schemas.microsoft.com/office/drawing/2014/main" id="{3B7FC510-FC47-01A2-8FBA-6070AC681AB6}"/>
              </a:ext>
            </a:extLst>
          </p:cNvPr>
          <p:cNvSpPr/>
          <p:nvPr/>
        </p:nvSpPr>
        <p:spPr>
          <a:xfrm rot="10800000" flipV="1">
            <a:off x="1140301" y="2171011"/>
            <a:ext cx="1117598" cy="1117598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íŝliḓê">
            <a:extLst>
              <a:ext uri="{FF2B5EF4-FFF2-40B4-BE49-F238E27FC236}">
                <a16:creationId xmlns:a16="http://schemas.microsoft.com/office/drawing/2014/main" id="{80D2F284-4753-920F-32E1-C57952CFE992}"/>
              </a:ext>
            </a:extLst>
          </p:cNvPr>
          <p:cNvSpPr/>
          <p:nvPr/>
        </p:nvSpPr>
        <p:spPr bwMode="auto">
          <a:xfrm>
            <a:off x="1491056" y="2533157"/>
            <a:ext cx="410122" cy="410644"/>
          </a:xfrm>
          <a:custGeom>
            <a:avLst/>
            <a:gdLst>
              <a:gd name="connsiteX0" fmla="*/ 150660 w 410122"/>
              <a:gd name="connsiteY0" fmla="*/ 149943 h 410644"/>
              <a:gd name="connsiteX1" fmla="*/ 259984 w 410122"/>
              <a:gd name="connsiteY1" fmla="*/ 149943 h 410644"/>
              <a:gd name="connsiteX2" fmla="*/ 263430 w 410122"/>
              <a:gd name="connsiteY2" fmla="*/ 150257 h 410644"/>
              <a:gd name="connsiteX3" fmla="*/ 266876 w 410122"/>
              <a:gd name="connsiteY3" fmla="*/ 151198 h 410644"/>
              <a:gd name="connsiteX4" fmla="*/ 270008 w 410122"/>
              <a:gd name="connsiteY4" fmla="*/ 152662 h 410644"/>
              <a:gd name="connsiteX5" fmla="*/ 272827 w 410122"/>
              <a:gd name="connsiteY5" fmla="*/ 154649 h 410644"/>
              <a:gd name="connsiteX6" fmla="*/ 275229 w 410122"/>
              <a:gd name="connsiteY6" fmla="*/ 157054 h 410644"/>
              <a:gd name="connsiteX7" fmla="*/ 277213 w 410122"/>
              <a:gd name="connsiteY7" fmla="*/ 159982 h 410644"/>
              <a:gd name="connsiteX8" fmla="*/ 278779 w 410122"/>
              <a:gd name="connsiteY8" fmla="*/ 163119 h 410644"/>
              <a:gd name="connsiteX9" fmla="*/ 279614 w 410122"/>
              <a:gd name="connsiteY9" fmla="*/ 166570 h 410644"/>
              <a:gd name="connsiteX10" fmla="*/ 280032 w 410122"/>
              <a:gd name="connsiteY10" fmla="*/ 170021 h 410644"/>
              <a:gd name="connsiteX11" fmla="*/ 280032 w 410122"/>
              <a:gd name="connsiteY11" fmla="*/ 275117 h 410644"/>
              <a:gd name="connsiteX12" fmla="*/ 279614 w 410122"/>
              <a:gd name="connsiteY12" fmla="*/ 278777 h 410644"/>
              <a:gd name="connsiteX13" fmla="*/ 278779 w 410122"/>
              <a:gd name="connsiteY13" fmla="*/ 282124 h 410644"/>
              <a:gd name="connsiteX14" fmla="*/ 277213 w 410122"/>
              <a:gd name="connsiteY14" fmla="*/ 285365 h 410644"/>
              <a:gd name="connsiteX15" fmla="*/ 275229 w 410122"/>
              <a:gd name="connsiteY15" fmla="*/ 288084 h 410644"/>
              <a:gd name="connsiteX16" fmla="*/ 272827 w 410122"/>
              <a:gd name="connsiteY16" fmla="*/ 290490 h 410644"/>
              <a:gd name="connsiteX17" fmla="*/ 270008 w 410122"/>
              <a:gd name="connsiteY17" fmla="*/ 292476 h 410644"/>
              <a:gd name="connsiteX18" fmla="*/ 266876 w 410122"/>
              <a:gd name="connsiteY18" fmla="*/ 294045 h 410644"/>
              <a:gd name="connsiteX19" fmla="*/ 263430 w 410122"/>
              <a:gd name="connsiteY19" fmla="*/ 294882 h 410644"/>
              <a:gd name="connsiteX20" fmla="*/ 259984 w 410122"/>
              <a:gd name="connsiteY20" fmla="*/ 295300 h 410644"/>
              <a:gd name="connsiteX21" fmla="*/ 252153 w 410122"/>
              <a:gd name="connsiteY21" fmla="*/ 295300 h 410644"/>
              <a:gd name="connsiteX22" fmla="*/ 252153 w 410122"/>
              <a:gd name="connsiteY22" fmla="*/ 390462 h 410644"/>
              <a:gd name="connsiteX23" fmla="*/ 251944 w 410122"/>
              <a:gd name="connsiteY23" fmla="*/ 394122 h 410644"/>
              <a:gd name="connsiteX24" fmla="*/ 250900 w 410122"/>
              <a:gd name="connsiteY24" fmla="*/ 397572 h 410644"/>
              <a:gd name="connsiteX25" fmla="*/ 249438 w 410122"/>
              <a:gd name="connsiteY25" fmla="*/ 400710 h 410644"/>
              <a:gd name="connsiteX26" fmla="*/ 247558 w 410122"/>
              <a:gd name="connsiteY26" fmla="*/ 403429 h 410644"/>
              <a:gd name="connsiteX27" fmla="*/ 245052 w 410122"/>
              <a:gd name="connsiteY27" fmla="*/ 405938 h 410644"/>
              <a:gd name="connsiteX28" fmla="*/ 242233 w 410122"/>
              <a:gd name="connsiteY28" fmla="*/ 407925 h 410644"/>
              <a:gd name="connsiteX29" fmla="*/ 239101 w 410122"/>
              <a:gd name="connsiteY29" fmla="*/ 409389 h 410644"/>
              <a:gd name="connsiteX30" fmla="*/ 235759 w 410122"/>
              <a:gd name="connsiteY30" fmla="*/ 410435 h 410644"/>
              <a:gd name="connsiteX31" fmla="*/ 232105 w 410122"/>
              <a:gd name="connsiteY31" fmla="*/ 410644 h 410644"/>
              <a:gd name="connsiteX32" fmla="*/ 178330 w 410122"/>
              <a:gd name="connsiteY32" fmla="*/ 410644 h 410644"/>
              <a:gd name="connsiteX33" fmla="*/ 174676 w 410122"/>
              <a:gd name="connsiteY33" fmla="*/ 410435 h 410644"/>
              <a:gd name="connsiteX34" fmla="*/ 171334 w 410122"/>
              <a:gd name="connsiteY34" fmla="*/ 409389 h 410644"/>
              <a:gd name="connsiteX35" fmla="*/ 168202 w 410122"/>
              <a:gd name="connsiteY35" fmla="*/ 407925 h 410644"/>
              <a:gd name="connsiteX36" fmla="*/ 165383 w 410122"/>
              <a:gd name="connsiteY36" fmla="*/ 405938 h 410644"/>
              <a:gd name="connsiteX37" fmla="*/ 163086 w 410122"/>
              <a:gd name="connsiteY37" fmla="*/ 403429 h 410644"/>
              <a:gd name="connsiteX38" fmla="*/ 160997 w 410122"/>
              <a:gd name="connsiteY38" fmla="*/ 400710 h 410644"/>
              <a:gd name="connsiteX39" fmla="*/ 159535 w 410122"/>
              <a:gd name="connsiteY39" fmla="*/ 397572 h 410644"/>
              <a:gd name="connsiteX40" fmla="*/ 158700 w 410122"/>
              <a:gd name="connsiteY40" fmla="*/ 394122 h 410644"/>
              <a:gd name="connsiteX41" fmla="*/ 158282 w 410122"/>
              <a:gd name="connsiteY41" fmla="*/ 390462 h 410644"/>
              <a:gd name="connsiteX42" fmla="*/ 158282 w 410122"/>
              <a:gd name="connsiteY42" fmla="*/ 295614 h 410644"/>
              <a:gd name="connsiteX43" fmla="*/ 150660 w 410122"/>
              <a:gd name="connsiteY43" fmla="*/ 295614 h 410644"/>
              <a:gd name="connsiteX44" fmla="*/ 147005 w 410122"/>
              <a:gd name="connsiteY44" fmla="*/ 295300 h 410644"/>
              <a:gd name="connsiteX45" fmla="*/ 143664 w 410122"/>
              <a:gd name="connsiteY45" fmla="*/ 294359 h 410644"/>
              <a:gd name="connsiteX46" fmla="*/ 140532 w 410122"/>
              <a:gd name="connsiteY46" fmla="*/ 292895 h 410644"/>
              <a:gd name="connsiteX47" fmla="*/ 137712 w 410122"/>
              <a:gd name="connsiteY47" fmla="*/ 290803 h 410644"/>
              <a:gd name="connsiteX48" fmla="*/ 135206 w 410122"/>
              <a:gd name="connsiteY48" fmla="*/ 288503 h 410644"/>
              <a:gd name="connsiteX49" fmla="*/ 133327 w 410122"/>
              <a:gd name="connsiteY49" fmla="*/ 285575 h 410644"/>
              <a:gd name="connsiteX50" fmla="*/ 131865 w 410122"/>
              <a:gd name="connsiteY50" fmla="*/ 282437 h 410644"/>
              <a:gd name="connsiteX51" fmla="*/ 130821 w 410122"/>
              <a:gd name="connsiteY51" fmla="*/ 278986 h 410644"/>
              <a:gd name="connsiteX52" fmla="*/ 130612 w 410122"/>
              <a:gd name="connsiteY52" fmla="*/ 275536 h 410644"/>
              <a:gd name="connsiteX53" fmla="*/ 130612 w 410122"/>
              <a:gd name="connsiteY53" fmla="*/ 170021 h 410644"/>
              <a:gd name="connsiteX54" fmla="*/ 130821 w 410122"/>
              <a:gd name="connsiteY54" fmla="*/ 166570 h 410644"/>
              <a:gd name="connsiteX55" fmla="*/ 131761 w 410122"/>
              <a:gd name="connsiteY55" fmla="*/ 163119 h 410644"/>
              <a:gd name="connsiteX56" fmla="*/ 133222 w 410122"/>
              <a:gd name="connsiteY56" fmla="*/ 159982 h 410644"/>
              <a:gd name="connsiteX57" fmla="*/ 135206 w 410122"/>
              <a:gd name="connsiteY57" fmla="*/ 157054 h 410644"/>
              <a:gd name="connsiteX58" fmla="*/ 137608 w 410122"/>
              <a:gd name="connsiteY58" fmla="*/ 154649 h 410644"/>
              <a:gd name="connsiteX59" fmla="*/ 140323 w 410122"/>
              <a:gd name="connsiteY59" fmla="*/ 152662 h 410644"/>
              <a:gd name="connsiteX60" fmla="*/ 143455 w 410122"/>
              <a:gd name="connsiteY60" fmla="*/ 151198 h 410644"/>
              <a:gd name="connsiteX61" fmla="*/ 146901 w 410122"/>
              <a:gd name="connsiteY61" fmla="*/ 150257 h 410644"/>
              <a:gd name="connsiteX62" fmla="*/ 20014 w 410122"/>
              <a:gd name="connsiteY62" fmla="*/ 96130 h 410644"/>
              <a:gd name="connsiteX63" fmla="*/ 110076 w 410122"/>
              <a:gd name="connsiteY63" fmla="*/ 96130 h 410644"/>
              <a:gd name="connsiteX64" fmla="*/ 113725 w 410122"/>
              <a:gd name="connsiteY64" fmla="*/ 96444 h 410644"/>
              <a:gd name="connsiteX65" fmla="*/ 117060 w 410122"/>
              <a:gd name="connsiteY65" fmla="*/ 97385 h 410644"/>
              <a:gd name="connsiteX66" fmla="*/ 120187 w 410122"/>
              <a:gd name="connsiteY66" fmla="*/ 98848 h 410644"/>
              <a:gd name="connsiteX67" fmla="*/ 123002 w 410122"/>
              <a:gd name="connsiteY67" fmla="*/ 100834 h 410644"/>
              <a:gd name="connsiteX68" fmla="*/ 125399 w 410122"/>
              <a:gd name="connsiteY68" fmla="*/ 103239 h 410644"/>
              <a:gd name="connsiteX69" fmla="*/ 127380 w 410122"/>
              <a:gd name="connsiteY69" fmla="*/ 106061 h 410644"/>
              <a:gd name="connsiteX70" fmla="*/ 128839 w 410122"/>
              <a:gd name="connsiteY70" fmla="*/ 109197 h 410644"/>
              <a:gd name="connsiteX71" fmla="*/ 129777 w 410122"/>
              <a:gd name="connsiteY71" fmla="*/ 112542 h 410644"/>
              <a:gd name="connsiteX72" fmla="*/ 130090 w 410122"/>
              <a:gd name="connsiteY72" fmla="*/ 116201 h 410644"/>
              <a:gd name="connsiteX73" fmla="*/ 130090 w 410122"/>
              <a:gd name="connsiteY73" fmla="*/ 124251 h 410644"/>
              <a:gd name="connsiteX74" fmla="*/ 124982 w 410122"/>
              <a:gd name="connsiteY74" fmla="*/ 126864 h 410644"/>
              <a:gd name="connsiteX75" fmla="*/ 120187 w 410122"/>
              <a:gd name="connsiteY75" fmla="*/ 130000 h 410644"/>
              <a:gd name="connsiteX76" fmla="*/ 115809 w 410122"/>
              <a:gd name="connsiteY76" fmla="*/ 133659 h 410644"/>
              <a:gd name="connsiteX77" fmla="*/ 111848 w 410122"/>
              <a:gd name="connsiteY77" fmla="*/ 137841 h 410644"/>
              <a:gd name="connsiteX78" fmla="*/ 108513 w 410122"/>
              <a:gd name="connsiteY78" fmla="*/ 142545 h 410644"/>
              <a:gd name="connsiteX79" fmla="*/ 105594 w 410122"/>
              <a:gd name="connsiteY79" fmla="*/ 147353 h 410644"/>
              <a:gd name="connsiteX80" fmla="*/ 103197 w 410122"/>
              <a:gd name="connsiteY80" fmla="*/ 152685 h 410644"/>
              <a:gd name="connsiteX81" fmla="*/ 101425 w 410122"/>
              <a:gd name="connsiteY81" fmla="*/ 158330 h 410644"/>
              <a:gd name="connsiteX82" fmla="*/ 100486 w 410122"/>
              <a:gd name="connsiteY82" fmla="*/ 164184 h 410644"/>
              <a:gd name="connsiteX83" fmla="*/ 100069 w 410122"/>
              <a:gd name="connsiteY83" fmla="*/ 170143 h 410644"/>
              <a:gd name="connsiteX84" fmla="*/ 100069 w 410122"/>
              <a:gd name="connsiteY84" fmla="*/ 275621 h 410644"/>
              <a:gd name="connsiteX85" fmla="*/ 100278 w 410122"/>
              <a:gd name="connsiteY85" fmla="*/ 280534 h 410644"/>
              <a:gd name="connsiteX86" fmla="*/ 101112 w 410122"/>
              <a:gd name="connsiteY86" fmla="*/ 285447 h 410644"/>
              <a:gd name="connsiteX87" fmla="*/ 102363 w 410122"/>
              <a:gd name="connsiteY87" fmla="*/ 290152 h 410644"/>
              <a:gd name="connsiteX88" fmla="*/ 104135 w 410122"/>
              <a:gd name="connsiteY88" fmla="*/ 294751 h 410644"/>
              <a:gd name="connsiteX89" fmla="*/ 106115 w 410122"/>
              <a:gd name="connsiteY89" fmla="*/ 298933 h 410644"/>
              <a:gd name="connsiteX90" fmla="*/ 106115 w 410122"/>
              <a:gd name="connsiteY90" fmla="*/ 303741 h 410644"/>
              <a:gd name="connsiteX91" fmla="*/ 105698 w 410122"/>
              <a:gd name="connsiteY91" fmla="*/ 307296 h 410644"/>
              <a:gd name="connsiteX92" fmla="*/ 104864 w 410122"/>
              <a:gd name="connsiteY92" fmla="*/ 310641 h 410644"/>
              <a:gd name="connsiteX93" fmla="*/ 103301 w 410122"/>
              <a:gd name="connsiteY93" fmla="*/ 313777 h 410644"/>
              <a:gd name="connsiteX94" fmla="*/ 101320 w 410122"/>
              <a:gd name="connsiteY94" fmla="*/ 316704 h 410644"/>
              <a:gd name="connsiteX95" fmla="*/ 98923 w 410122"/>
              <a:gd name="connsiteY95" fmla="*/ 319108 h 410644"/>
              <a:gd name="connsiteX96" fmla="*/ 96213 w 410122"/>
              <a:gd name="connsiteY96" fmla="*/ 321095 h 410644"/>
              <a:gd name="connsiteX97" fmla="*/ 93085 w 410122"/>
              <a:gd name="connsiteY97" fmla="*/ 322663 h 410644"/>
              <a:gd name="connsiteX98" fmla="*/ 89646 w 410122"/>
              <a:gd name="connsiteY98" fmla="*/ 323499 h 410644"/>
              <a:gd name="connsiteX99" fmla="*/ 86101 w 410122"/>
              <a:gd name="connsiteY99" fmla="*/ 323917 h 410644"/>
              <a:gd name="connsiteX100" fmla="*/ 43989 w 410122"/>
              <a:gd name="connsiteY100" fmla="*/ 323917 h 410644"/>
              <a:gd name="connsiteX101" fmla="*/ 40445 w 410122"/>
              <a:gd name="connsiteY101" fmla="*/ 323499 h 410644"/>
              <a:gd name="connsiteX102" fmla="*/ 37005 w 410122"/>
              <a:gd name="connsiteY102" fmla="*/ 322663 h 410644"/>
              <a:gd name="connsiteX103" fmla="*/ 33878 w 410122"/>
              <a:gd name="connsiteY103" fmla="*/ 321095 h 410644"/>
              <a:gd name="connsiteX104" fmla="*/ 31168 w 410122"/>
              <a:gd name="connsiteY104" fmla="*/ 319108 h 410644"/>
              <a:gd name="connsiteX105" fmla="*/ 28770 w 410122"/>
              <a:gd name="connsiteY105" fmla="*/ 316704 h 410644"/>
              <a:gd name="connsiteX106" fmla="*/ 26790 w 410122"/>
              <a:gd name="connsiteY106" fmla="*/ 313777 h 410644"/>
              <a:gd name="connsiteX107" fmla="*/ 25226 w 410122"/>
              <a:gd name="connsiteY107" fmla="*/ 310641 h 410644"/>
              <a:gd name="connsiteX108" fmla="*/ 24392 w 410122"/>
              <a:gd name="connsiteY108" fmla="*/ 307296 h 410644"/>
              <a:gd name="connsiteX109" fmla="*/ 23975 w 410122"/>
              <a:gd name="connsiteY109" fmla="*/ 303741 h 410644"/>
              <a:gd name="connsiteX110" fmla="*/ 23975 w 410122"/>
              <a:gd name="connsiteY110" fmla="*/ 223248 h 410644"/>
              <a:gd name="connsiteX111" fmla="*/ 20014 w 410122"/>
              <a:gd name="connsiteY111" fmla="*/ 223248 h 410644"/>
              <a:gd name="connsiteX112" fmla="*/ 16365 w 410122"/>
              <a:gd name="connsiteY112" fmla="*/ 222829 h 410644"/>
              <a:gd name="connsiteX113" fmla="*/ 12821 w 410122"/>
              <a:gd name="connsiteY113" fmla="*/ 221993 h 410644"/>
              <a:gd name="connsiteX114" fmla="*/ 9694 w 410122"/>
              <a:gd name="connsiteY114" fmla="*/ 220530 h 410644"/>
              <a:gd name="connsiteX115" fmla="*/ 6984 w 410122"/>
              <a:gd name="connsiteY115" fmla="*/ 218439 h 410644"/>
              <a:gd name="connsiteX116" fmla="*/ 4586 w 410122"/>
              <a:gd name="connsiteY116" fmla="*/ 216035 h 410644"/>
              <a:gd name="connsiteX117" fmla="*/ 2606 w 410122"/>
              <a:gd name="connsiteY117" fmla="*/ 213212 h 410644"/>
              <a:gd name="connsiteX118" fmla="*/ 1251 w 410122"/>
              <a:gd name="connsiteY118" fmla="*/ 210076 h 410644"/>
              <a:gd name="connsiteX119" fmla="*/ 208 w 410122"/>
              <a:gd name="connsiteY119" fmla="*/ 206626 h 410644"/>
              <a:gd name="connsiteX120" fmla="*/ 0 w 410122"/>
              <a:gd name="connsiteY120" fmla="*/ 203176 h 410644"/>
              <a:gd name="connsiteX121" fmla="*/ 0 w 410122"/>
              <a:gd name="connsiteY121" fmla="*/ 116201 h 410644"/>
              <a:gd name="connsiteX122" fmla="*/ 312 w 410122"/>
              <a:gd name="connsiteY122" fmla="*/ 112542 h 410644"/>
              <a:gd name="connsiteX123" fmla="*/ 1251 w 410122"/>
              <a:gd name="connsiteY123" fmla="*/ 109197 h 410644"/>
              <a:gd name="connsiteX124" fmla="*/ 2710 w 410122"/>
              <a:gd name="connsiteY124" fmla="*/ 106061 h 410644"/>
              <a:gd name="connsiteX125" fmla="*/ 4690 w 410122"/>
              <a:gd name="connsiteY125" fmla="*/ 103239 h 410644"/>
              <a:gd name="connsiteX126" fmla="*/ 7088 w 410122"/>
              <a:gd name="connsiteY126" fmla="*/ 100834 h 410644"/>
              <a:gd name="connsiteX127" fmla="*/ 9902 w 410122"/>
              <a:gd name="connsiteY127" fmla="*/ 98848 h 410644"/>
              <a:gd name="connsiteX128" fmla="*/ 13030 w 410122"/>
              <a:gd name="connsiteY128" fmla="*/ 97385 h 410644"/>
              <a:gd name="connsiteX129" fmla="*/ 16365 w 410122"/>
              <a:gd name="connsiteY129" fmla="*/ 96444 h 410644"/>
              <a:gd name="connsiteX130" fmla="*/ 300046 w 410122"/>
              <a:gd name="connsiteY130" fmla="*/ 95608 h 410644"/>
              <a:gd name="connsiteX131" fmla="*/ 390108 w 410122"/>
              <a:gd name="connsiteY131" fmla="*/ 95608 h 410644"/>
              <a:gd name="connsiteX132" fmla="*/ 393757 w 410122"/>
              <a:gd name="connsiteY132" fmla="*/ 96026 h 410644"/>
              <a:gd name="connsiteX133" fmla="*/ 397196 w 410122"/>
              <a:gd name="connsiteY133" fmla="*/ 96862 h 410644"/>
              <a:gd name="connsiteX134" fmla="*/ 400324 w 410122"/>
              <a:gd name="connsiteY134" fmla="*/ 98325 h 410644"/>
              <a:gd name="connsiteX135" fmla="*/ 403034 w 410122"/>
              <a:gd name="connsiteY135" fmla="*/ 100415 h 410644"/>
              <a:gd name="connsiteX136" fmla="*/ 405431 w 410122"/>
              <a:gd name="connsiteY136" fmla="*/ 102818 h 410644"/>
              <a:gd name="connsiteX137" fmla="*/ 407412 w 410122"/>
              <a:gd name="connsiteY137" fmla="*/ 105639 h 410644"/>
              <a:gd name="connsiteX138" fmla="*/ 408871 w 410122"/>
              <a:gd name="connsiteY138" fmla="*/ 108774 h 410644"/>
              <a:gd name="connsiteX139" fmla="*/ 409809 w 410122"/>
              <a:gd name="connsiteY139" fmla="*/ 112222 h 410644"/>
              <a:gd name="connsiteX140" fmla="*/ 410122 w 410122"/>
              <a:gd name="connsiteY140" fmla="*/ 115670 h 410644"/>
              <a:gd name="connsiteX141" fmla="*/ 410122 w 410122"/>
              <a:gd name="connsiteY141" fmla="*/ 202188 h 410644"/>
              <a:gd name="connsiteX142" fmla="*/ 409809 w 410122"/>
              <a:gd name="connsiteY142" fmla="*/ 205845 h 410644"/>
              <a:gd name="connsiteX143" fmla="*/ 408871 w 410122"/>
              <a:gd name="connsiteY143" fmla="*/ 209293 h 410644"/>
              <a:gd name="connsiteX144" fmla="*/ 407412 w 410122"/>
              <a:gd name="connsiteY144" fmla="*/ 212428 h 410644"/>
              <a:gd name="connsiteX145" fmla="*/ 405431 w 410122"/>
              <a:gd name="connsiteY145" fmla="*/ 215144 h 410644"/>
              <a:gd name="connsiteX146" fmla="*/ 403034 w 410122"/>
              <a:gd name="connsiteY146" fmla="*/ 217652 h 410644"/>
              <a:gd name="connsiteX147" fmla="*/ 400324 w 410122"/>
              <a:gd name="connsiteY147" fmla="*/ 219533 h 410644"/>
              <a:gd name="connsiteX148" fmla="*/ 397196 w 410122"/>
              <a:gd name="connsiteY148" fmla="*/ 221100 h 410644"/>
              <a:gd name="connsiteX149" fmla="*/ 393757 w 410122"/>
              <a:gd name="connsiteY149" fmla="*/ 222041 h 410644"/>
              <a:gd name="connsiteX150" fmla="*/ 390108 w 410122"/>
              <a:gd name="connsiteY150" fmla="*/ 222354 h 410644"/>
              <a:gd name="connsiteX151" fmla="*/ 386147 w 410122"/>
              <a:gd name="connsiteY151" fmla="*/ 222354 h 410644"/>
              <a:gd name="connsiteX152" fmla="*/ 386147 w 410122"/>
              <a:gd name="connsiteY152" fmla="*/ 302811 h 410644"/>
              <a:gd name="connsiteX153" fmla="*/ 385730 w 410122"/>
              <a:gd name="connsiteY153" fmla="*/ 306468 h 410644"/>
              <a:gd name="connsiteX154" fmla="*/ 384896 w 410122"/>
              <a:gd name="connsiteY154" fmla="*/ 309812 h 410644"/>
              <a:gd name="connsiteX155" fmla="*/ 383437 w 410122"/>
              <a:gd name="connsiteY155" fmla="*/ 312947 h 410644"/>
              <a:gd name="connsiteX156" fmla="*/ 381352 w 410122"/>
              <a:gd name="connsiteY156" fmla="*/ 315768 h 410644"/>
              <a:gd name="connsiteX157" fmla="*/ 378955 w 410122"/>
              <a:gd name="connsiteY157" fmla="*/ 318276 h 410644"/>
              <a:gd name="connsiteX158" fmla="*/ 376244 w 410122"/>
              <a:gd name="connsiteY158" fmla="*/ 320156 h 410644"/>
              <a:gd name="connsiteX159" fmla="*/ 373117 w 410122"/>
              <a:gd name="connsiteY159" fmla="*/ 321619 h 410644"/>
              <a:gd name="connsiteX160" fmla="*/ 369782 w 410122"/>
              <a:gd name="connsiteY160" fmla="*/ 322664 h 410644"/>
              <a:gd name="connsiteX161" fmla="*/ 366133 w 410122"/>
              <a:gd name="connsiteY161" fmla="*/ 322873 h 410644"/>
              <a:gd name="connsiteX162" fmla="*/ 324125 w 410122"/>
              <a:gd name="connsiteY162" fmla="*/ 322873 h 410644"/>
              <a:gd name="connsiteX163" fmla="*/ 320477 w 410122"/>
              <a:gd name="connsiteY163" fmla="*/ 322664 h 410644"/>
              <a:gd name="connsiteX164" fmla="*/ 317037 w 410122"/>
              <a:gd name="connsiteY164" fmla="*/ 321619 h 410644"/>
              <a:gd name="connsiteX165" fmla="*/ 313910 w 410122"/>
              <a:gd name="connsiteY165" fmla="*/ 320156 h 410644"/>
              <a:gd name="connsiteX166" fmla="*/ 311199 w 410122"/>
              <a:gd name="connsiteY166" fmla="*/ 318276 h 410644"/>
              <a:gd name="connsiteX167" fmla="*/ 308802 w 410122"/>
              <a:gd name="connsiteY167" fmla="*/ 315768 h 410644"/>
              <a:gd name="connsiteX168" fmla="*/ 306821 w 410122"/>
              <a:gd name="connsiteY168" fmla="*/ 312947 h 410644"/>
              <a:gd name="connsiteX169" fmla="*/ 305258 w 410122"/>
              <a:gd name="connsiteY169" fmla="*/ 309812 h 410644"/>
              <a:gd name="connsiteX170" fmla="*/ 304424 w 410122"/>
              <a:gd name="connsiteY170" fmla="*/ 306468 h 410644"/>
              <a:gd name="connsiteX171" fmla="*/ 304007 w 410122"/>
              <a:gd name="connsiteY171" fmla="*/ 302811 h 410644"/>
              <a:gd name="connsiteX172" fmla="*/ 304007 w 410122"/>
              <a:gd name="connsiteY172" fmla="*/ 298109 h 410644"/>
              <a:gd name="connsiteX173" fmla="*/ 306196 w 410122"/>
              <a:gd name="connsiteY173" fmla="*/ 293721 h 410644"/>
              <a:gd name="connsiteX174" fmla="*/ 307968 w 410122"/>
              <a:gd name="connsiteY174" fmla="*/ 289227 h 410644"/>
              <a:gd name="connsiteX175" fmla="*/ 309010 w 410122"/>
              <a:gd name="connsiteY175" fmla="*/ 284525 h 410644"/>
              <a:gd name="connsiteX176" fmla="*/ 309844 w 410122"/>
              <a:gd name="connsiteY176" fmla="*/ 279719 h 410644"/>
              <a:gd name="connsiteX177" fmla="*/ 310053 w 410122"/>
              <a:gd name="connsiteY177" fmla="*/ 274599 h 410644"/>
              <a:gd name="connsiteX178" fmla="*/ 310053 w 410122"/>
              <a:gd name="connsiteY178" fmla="*/ 169796 h 410644"/>
              <a:gd name="connsiteX179" fmla="*/ 309636 w 410122"/>
              <a:gd name="connsiteY179" fmla="*/ 163735 h 410644"/>
              <a:gd name="connsiteX180" fmla="*/ 308698 w 410122"/>
              <a:gd name="connsiteY180" fmla="*/ 157884 h 410644"/>
              <a:gd name="connsiteX181" fmla="*/ 306926 w 410122"/>
              <a:gd name="connsiteY181" fmla="*/ 152346 h 410644"/>
              <a:gd name="connsiteX182" fmla="*/ 304528 w 410122"/>
              <a:gd name="connsiteY182" fmla="*/ 146913 h 410644"/>
              <a:gd name="connsiteX183" fmla="*/ 301714 w 410122"/>
              <a:gd name="connsiteY183" fmla="*/ 142002 h 410644"/>
              <a:gd name="connsiteX184" fmla="*/ 298274 w 410122"/>
              <a:gd name="connsiteY184" fmla="*/ 137508 h 410644"/>
              <a:gd name="connsiteX185" fmla="*/ 294313 w 410122"/>
              <a:gd name="connsiteY185" fmla="*/ 133329 h 410644"/>
              <a:gd name="connsiteX186" fmla="*/ 289935 w 410122"/>
              <a:gd name="connsiteY186" fmla="*/ 129567 h 410644"/>
              <a:gd name="connsiteX187" fmla="*/ 285140 w 410122"/>
              <a:gd name="connsiteY187" fmla="*/ 126433 h 410644"/>
              <a:gd name="connsiteX188" fmla="*/ 280032 w 410122"/>
              <a:gd name="connsiteY188" fmla="*/ 123716 h 410644"/>
              <a:gd name="connsiteX189" fmla="*/ 280032 w 410122"/>
              <a:gd name="connsiteY189" fmla="*/ 115670 h 410644"/>
              <a:gd name="connsiteX190" fmla="*/ 280449 w 410122"/>
              <a:gd name="connsiteY190" fmla="*/ 112222 h 410644"/>
              <a:gd name="connsiteX191" fmla="*/ 281283 w 410122"/>
              <a:gd name="connsiteY191" fmla="*/ 108774 h 410644"/>
              <a:gd name="connsiteX192" fmla="*/ 282742 w 410122"/>
              <a:gd name="connsiteY192" fmla="*/ 105639 h 410644"/>
              <a:gd name="connsiteX193" fmla="*/ 284827 w 410122"/>
              <a:gd name="connsiteY193" fmla="*/ 102818 h 410644"/>
              <a:gd name="connsiteX194" fmla="*/ 287120 w 410122"/>
              <a:gd name="connsiteY194" fmla="*/ 100415 h 410644"/>
              <a:gd name="connsiteX195" fmla="*/ 289935 w 410122"/>
              <a:gd name="connsiteY195" fmla="*/ 98325 h 410644"/>
              <a:gd name="connsiteX196" fmla="*/ 293062 w 410122"/>
              <a:gd name="connsiteY196" fmla="*/ 96862 h 410644"/>
              <a:gd name="connsiteX197" fmla="*/ 296397 w 410122"/>
              <a:gd name="connsiteY197" fmla="*/ 96026 h 410644"/>
              <a:gd name="connsiteX198" fmla="*/ 205270 w 410122"/>
              <a:gd name="connsiteY198" fmla="*/ 40228 h 410644"/>
              <a:gd name="connsiteX199" fmla="*/ 211128 w 410122"/>
              <a:gd name="connsiteY199" fmla="*/ 40645 h 410644"/>
              <a:gd name="connsiteX200" fmla="*/ 216777 w 410122"/>
              <a:gd name="connsiteY200" fmla="*/ 41583 h 410644"/>
              <a:gd name="connsiteX201" fmla="*/ 222111 w 410122"/>
              <a:gd name="connsiteY201" fmla="*/ 43356 h 410644"/>
              <a:gd name="connsiteX202" fmla="*/ 227237 w 410122"/>
              <a:gd name="connsiteY202" fmla="*/ 45649 h 410644"/>
              <a:gd name="connsiteX203" fmla="*/ 231840 w 410122"/>
              <a:gd name="connsiteY203" fmla="*/ 48464 h 410644"/>
              <a:gd name="connsiteX204" fmla="*/ 236129 w 410122"/>
              <a:gd name="connsiteY204" fmla="*/ 51905 h 410644"/>
              <a:gd name="connsiteX205" fmla="*/ 239999 w 410122"/>
              <a:gd name="connsiteY205" fmla="*/ 55762 h 410644"/>
              <a:gd name="connsiteX206" fmla="*/ 243556 w 410122"/>
              <a:gd name="connsiteY206" fmla="*/ 60141 h 410644"/>
              <a:gd name="connsiteX207" fmla="*/ 246485 w 410122"/>
              <a:gd name="connsiteY207" fmla="*/ 64832 h 410644"/>
              <a:gd name="connsiteX208" fmla="*/ 248682 w 410122"/>
              <a:gd name="connsiteY208" fmla="*/ 69837 h 410644"/>
              <a:gd name="connsiteX209" fmla="*/ 250460 w 410122"/>
              <a:gd name="connsiteY209" fmla="*/ 75258 h 410644"/>
              <a:gd name="connsiteX210" fmla="*/ 251506 w 410122"/>
              <a:gd name="connsiteY210" fmla="*/ 80888 h 410644"/>
              <a:gd name="connsiteX211" fmla="*/ 251820 w 410122"/>
              <a:gd name="connsiteY211" fmla="*/ 86622 h 410644"/>
              <a:gd name="connsiteX212" fmla="*/ 251506 w 410122"/>
              <a:gd name="connsiteY212" fmla="*/ 92564 h 410644"/>
              <a:gd name="connsiteX213" fmla="*/ 250460 w 410122"/>
              <a:gd name="connsiteY213" fmla="*/ 98194 h 410644"/>
              <a:gd name="connsiteX214" fmla="*/ 248682 w 410122"/>
              <a:gd name="connsiteY214" fmla="*/ 103511 h 410644"/>
              <a:gd name="connsiteX215" fmla="*/ 246485 w 410122"/>
              <a:gd name="connsiteY215" fmla="*/ 108620 h 410644"/>
              <a:gd name="connsiteX216" fmla="*/ 243556 w 410122"/>
              <a:gd name="connsiteY216" fmla="*/ 113207 h 410644"/>
              <a:gd name="connsiteX217" fmla="*/ 239999 w 410122"/>
              <a:gd name="connsiteY217" fmla="*/ 117586 h 410644"/>
              <a:gd name="connsiteX218" fmla="*/ 236129 w 410122"/>
              <a:gd name="connsiteY218" fmla="*/ 121443 h 410644"/>
              <a:gd name="connsiteX219" fmla="*/ 231840 w 410122"/>
              <a:gd name="connsiteY219" fmla="*/ 124884 h 410644"/>
              <a:gd name="connsiteX220" fmla="*/ 227237 w 410122"/>
              <a:gd name="connsiteY220" fmla="*/ 127803 h 410644"/>
              <a:gd name="connsiteX221" fmla="*/ 222111 w 410122"/>
              <a:gd name="connsiteY221" fmla="*/ 130096 h 410644"/>
              <a:gd name="connsiteX222" fmla="*/ 216777 w 410122"/>
              <a:gd name="connsiteY222" fmla="*/ 131765 h 410644"/>
              <a:gd name="connsiteX223" fmla="*/ 211128 w 410122"/>
              <a:gd name="connsiteY223" fmla="*/ 132807 h 410644"/>
              <a:gd name="connsiteX224" fmla="*/ 205270 w 410122"/>
              <a:gd name="connsiteY224" fmla="*/ 133224 h 410644"/>
              <a:gd name="connsiteX225" fmla="*/ 199516 w 410122"/>
              <a:gd name="connsiteY225" fmla="*/ 132807 h 410644"/>
              <a:gd name="connsiteX226" fmla="*/ 193867 w 410122"/>
              <a:gd name="connsiteY226" fmla="*/ 131765 h 410644"/>
              <a:gd name="connsiteX227" fmla="*/ 188428 w 410122"/>
              <a:gd name="connsiteY227" fmla="*/ 130096 h 410644"/>
              <a:gd name="connsiteX228" fmla="*/ 183407 w 410122"/>
              <a:gd name="connsiteY228" fmla="*/ 127803 h 410644"/>
              <a:gd name="connsiteX229" fmla="*/ 178804 w 410122"/>
              <a:gd name="connsiteY229" fmla="*/ 124884 h 410644"/>
              <a:gd name="connsiteX230" fmla="*/ 174411 w 410122"/>
              <a:gd name="connsiteY230" fmla="*/ 121443 h 410644"/>
              <a:gd name="connsiteX231" fmla="*/ 170435 w 410122"/>
              <a:gd name="connsiteY231" fmla="*/ 117586 h 410644"/>
              <a:gd name="connsiteX232" fmla="*/ 167088 w 410122"/>
              <a:gd name="connsiteY232" fmla="*/ 113207 h 410644"/>
              <a:gd name="connsiteX233" fmla="*/ 164159 w 410122"/>
              <a:gd name="connsiteY233" fmla="*/ 108620 h 410644"/>
              <a:gd name="connsiteX234" fmla="*/ 161962 w 410122"/>
              <a:gd name="connsiteY234" fmla="*/ 103511 h 410644"/>
              <a:gd name="connsiteX235" fmla="*/ 160184 w 410122"/>
              <a:gd name="connsiteY235" fmla="*/ 98194 h 410644"/>
              <a:gd name="connsiteX236" fmla="*/ 159138 w 410122"/>
              <a:gd name="connsiteY236" fmla="*/ 92564 h 410644"/>
              <a:gd name="connsiteX237" fmla="*/ 158824 w 410122"/>
              <a:gd name="connsiteY237" fmla="*/ 86622 h 410644"/>
              <a:gd name="connsiteX238" fmla="*/ 159138 w 410122"/>
              <a:gd name="connsiteY238" fmla="*/ 80888 h 410644"/>
              <a:gd name="connsiteX239" fmla="*/ 160184 w 410122"/>
              <a:gd name="connsiteY239" fmla="*/ 75258 h 410644"/>
              <a:gd name="connsiteX240" fmla="*/ 161962 w 410122"/>
              <a:gd name="connsiteY240" fmla="*/ 69837 h 410644"/>
              <a:gd name="connsiteX241" fmla="*/ 164159 w 410122"/>
              <a:gd name="connsiteY241" fmla="*/ 64832 h 410644"/>
              <a:gd name="connsiteX242" fmla="*/ 167088 w 410122"/>
              <a:gd name="connsiteY242" fmla="*/ 60141 h 410644"/>
              <a:gd name="connsiteX243" fmla="*/ 170435 w 410122"/>
              <a:gd name="connsiteY243" fmla="*/ 55762 h 410644"/>
              <a:gd name="connsiteX244" fmla="*/ 174411 w 410122"/>
              <a:gd name="connsiteY244" fmla="*/ 51905 h 410644"/>
              <a:gd name="connsiteX245" fmla="*/ 178804 w 410122"/>
              <a:gd name="connsiteY245" fmla="*/ 48464 h 410644"/>
              <a:gd name="connsiteX246" fmla="*/ 183407 w 410122"/>
              <a:gd name="connsiteY246" fmla="*/ 45649 h 410644"/>
              <a:gd name="connsiteX247" fmla="*/ 188428 w 410122"/>
              <a:gd name="connsiteY247" fmla="*/ 43356 h 410644"/>
              <a:gd name="connsiteX248" fmla="*/ 193867 w 410122"/>
              <a:gd name="connsiteY248" fmla="*/ 41583 h 410644"/>
              <a:gd name="connsiteX249" fmla="*/ 199516 w 410122"/>
              <a:gd name="connsiteY249" fmla="*/ 40645 h 410644"/>
              <a:gd name="connsiteX250" fmla="*/ 345442 w 410122"/>
              <a:gd name="connsiteY250" fmla="*/ 0 h 410644"/>
              <a:gd name="connsiteX251" fmla="*/ 350744 w 410122"/>
              <a:gd name="connsiteY251" fmla="*/ 418 h 410644"/>
              <a:gd name="connsiteX252" fmla="*/ 356045 w 410122"/>
              <a:gd name="connsiteY252" fmla="*/ 1357 h 410644"/>
              <a:gd name="connsiteX253" fmla="*/ 361035 w 410122"/>
              <a:gd name="connsiteY253" fmla="*/ 3131 h 410644"/>
              <a:gd name="connsiteX254" fmla="*/ 365713 w 410122"/>
              <a:gd name="connsiteY254" fmla="*/ 5531 h 410644"/>
              <a:gd name="connsiteX255" fmla="*/ 369975 w 410122"/>
              <a:gd name="connsiteY255" fmla="*/ 8453 h 410644"/>
              <a:gd name="connsiteX256" fmla="*/ 373821 w 410122"/>
              <a:gd name="connsiteY256" fmla="*/ 11792 h 410644"/>
              <a:gd name="connsiteX257" fmla="*/ 377251 w 410122"/>
              <a:gd name="connsiteY257" fmla="*/ 15653 h 410644"/>
              <a:gd name="connsiteX258" fmla="*/ 380162 w 410122"/>
              <a:gd name="connsiteY258" fmla="*/ 19932 h 410644"/>
              <a:gd name="connsiteX259" fmla="*/ 382449 w 410122"/>
              <a:gd name="connsiteY259" fmla="*/ 24732 h 410644"/>
              <a:gd name="connsiteX260" fmla="*/ 384216 w 410122"/>
              <a:gd name="connsiteY260" fmla="*/ 29741 h 410644"/>
              <a:gd name="connsiteX261" fmla="*/ 385255 w 410122"/>
              <a:gd name="connsiteY261" fmla="*/ 35063 h 410644"/>
              <a:gd name="connsiteX262" fmla="*/ 385567 w 410122"/>
              <a:gd name="connsiteY262" fmla="*/ 40385 h 410644"/>
              <a:gd name="connsiteX263" fmla="*/ 385255 w 410122"/>
              <a:gd name="connsiteY263" fmla="*/ 45916 h 410644"/>
              <a:gd name="connsiteX264" fmla="*/ 384216 w 410122"/>
              <a:gd name="connsiteY264" fmla="*/ 51238 h 410644"/>
              <a:gd name="connsiteX265" fmla="*/ 382449 w 410122"/>
              <a:gd name="connsiteY265" fmla="*/ 56247 h 410644"/>
              <a:gd name="connsiteX266" fmla="*/ 380162 w 410122"/>
              <a:gd name="connsiteY266" fmla="*/ 60943 h 410644"/>
              <a:gd name="connsiteX267" fmla="*/ 377251 w 410122"/>
              <a:gd name="connsiteY267" fmla="*/ 65326 h 410644"/>
              <a:gd name="connsiteX268" fmla="*/ 373821 w 410122"/>
              <a:gd name="connsiteY268" fmla="*/ 69083 h 410644"/>
              <a:gd name="connsiteX269" fmla="*/ 369975 w 410122"/>
              <a:gd name="connsiteY269" fmla="*/ 72631 h 410644"/>
              <a:gd name="connsiteX270" fmla="*/ 365713 w 410122"/>
              <a:gd name="connsiteY270" fmla="*/ 75448 h 410644"/>
              <a:gd name="connsiteX271" fmla="*/ 361035 w 410122"/>
              <a:gd name="connsiteY271" fmla="*/ 77848 h 410644"/>
              <a:gd name="connsiteX272" fmla="*/ 356045 w 410122"/>
              <a:gd name="connsiteY272" fmla="*/ 79518 h 410644"/>
              <a:gd name="connsiteX273" fmla="*/ 350744 w 410122"/>
              <a:gd name="connsiteY273" fmla="*/ 80666 h 410644"/>
              <a:gd name="connsiteX274" fmla="*/ 345442 w 410122"/>
              <a:gd name="connsiteY274" fmla="*/ 80979 h 410644"/>
              <a:gd name="connsiteX275" fmla="*/ 339933 w 410122"/>
              <a:gd name="connsiteY275" fmla="*/ 80666 h 410644"/>
              <a:gd name="connsiteX276" fmla="*/ 334736 w 410122"/>
              <a:gd name="connsiteY276" fmla="*/ 79518 h 410644"/>
              <a:gd name="connsiteX277" fmla="*/ 329746 w 410122"/>
              <a:gd name="connsiteY277" fmla="*/ 77848 h 410644"/>
              <a:gd name="connsiteX278" fmla="*/ 325068 w 410122"/>
              <a:gd name="connsiteY278" fmla="*/ 75448 h 410644"/>
              <a:gd name="connsiteX279" fmla="*/ 320806 w 410122"/>
              <a:gd name="connsiteY279" fmla="*/ 72631 h 410644"/>
              <a:gd name="connsiteX280" fmla="*/ 316960 w 410122"/>
              <a:gd name="connsiteY280" fmla="*/ 69083 h 410644"/>
              <a:gd name="connsiteX281" fmla="*/ 313530 w 410122"/>
              <a:gd name="connsiteY281" fmla="*/ 65326 h 410644"/>
              <a:gd name="connsiteX282" fmla="*/ 310619 w 410122"/>
              <a:gd name="connsiteY282" fmla="*/ 60943 h 410644"/>
              <a:gd name="connsiteX283" fmla="*/ 308228 w 410122"/>
              <a:gd name="connsiteY283" fmla="*/ 56247 h 410644"/>
              <a:gd name="connsiteX284" fmla="*/ 306565 w 410122"/>
              <a:gd name="connsiteY284" fmla="*/ 51238 h 410644"/>
              <a:gd name="connsiteX285" fmla="*/ 305526 w 410122"/>
              <a:gd name="connsiteY285" fmla="*/ 45916 h 410644"/>
              <a:gd name="connsiteX286" fmla="*/ 305110 w 410122"/>
              <a:gd name="connsiteY286" fmla="*/ 40385 h 410644"/>
              <a:gd name="connsiteX287" fmla="*/ 305526 w 410122"/>
              <a:gd name="connsiteY287" fmla="*/ 35063 h 410644"/>
              <a:gd name="connsiteX288" fmla="*/ 306565 w 410122"/>
              <a:gd name="connsiteY288" fmla="*/ 29741 h 410644"/>
              <a:gd name="connsiteX289" fmla="*/ 308228 w 410122"/>
              <a:gd name="connsiteY289" fmla="*/ 24732 h 410644"/>
              <a:gd name="connsiteX290" fmla="*/ 310619 w 410122"/>
              <a:gd name="connsiteY290" fmla="*/ 19932 h 410644"/>
              <a:gd name="connsiteX291" fmla="*/ 313530 w 410122"/>
              <a:gd name="connsiteY291" fmla="*/ 15653 h 410644"/>
              <a:gd name="connsiteX292" fmla="*/ 316960 w 410122"/>
              <a:gd name="connsiteY292" fmla="*/ 11792 h 410644"/>
              <a:gd name="connsiteX293" fmla="*/ 320806 w 410122"/>
              <a:gd name="connsiteY293" fmla="*/ 8453 h 410644"/>
              <a:gd name="connsiteX294" fmla="*/ 325068 w 410122"/>
              <a:gd name="connsiteY294" fmla="*/ 5531 h 410644"/>
              <a:gd name="connsiteX295" fmla="*/ 329746 w 410122"/>
              <a:gd name="connsiteY295" fmla="*/ 3131 h 410644"/>
              <a:gd name="connsiteX296" fmla="*/ 334736 w 410122"/>
              <a:gd name="connsiteY296" fmla="*/ 1357 h 410644"/>
              <a:gd name="connsiteX297" fmla="*/ 339933 w 410122"/>
              <a:gd name="connsiteY297" fmla="*/ 418 h 410644"/>
              <a:gd name="connsiteX298" fmla="*/ 65045 w 410122"/>
              <a:gd name="connsiteY298" fmla="*/ 0 h 410644"/>
              <a:gd name="connsiteX299" fmla="*/ 70576 w 410122"/>
              <a:gd name="connsiteY299" fmla="*/ 418 h 410644"/>
              <a:gd name="connsiteX300" fmla="*/ 75794 w 410122"/>
              <a:gd name="connsiteY300" fmla="*/ 1357 h 410644"/>
              <a:gd name="connsiteX301" fmla="*/ 80803 w 410122"/>
              <a:gd name="connsiteY301" fmla="*/ 3131 h 410644"/>
              <a:gd name="connsiteX302" fmla="*/ 85499 w 410122"/>
              <a:gd name="connsiteY302" fmla="*/ 5531 h 410644"/>
              <a:gd name="connsiteX303" fmla="*/ 89673 w 410122"/>
              <a:gd name="connsiteY303" fmla="*/ 8453 h 410644"/>
              <a:gd name="connsiteX304" fmla="*/ 93639 w 410122"/>
              <a:gd name="connsiteY304" fmla="*/ 11792 h 410644"/>
              <a:gd name="connsiteX305" fmla="*/ 96978 w 410122"/>
              <a:gd name="connsiteY305" fmla="*/ 15653 h 410644"/>
              <a:gd name="connsiteX306" fmla="*/ 100004 w 410122"/>
              <a:gd name="connsiteY306" fmla="*/ 19932 h 410644"/>
              <a:gd name="connsiteX307" fmla="*/ 102196 w 410122"/>
              <a:gd name="connsiteY307" fmla="*/ 24732 h 410644"/>
              <a:gd name="connsiteX308" fmla="*/ 103970 w 410122"/>
              <a:gd name="connsiteY308" fmla="*/ 29741 h 410644"/>
              <a:gd name="connsiteX309" fmla="*/ 105118 w 410122"/>
              <a:gd name="connsiteY309" fmla="*/ 35063 h 410644"/>
              <a:gd name="connsiteX310" fmla="*/ 105535 w 410122"/>
              <a:gd name="connsiteY310" fmla="*/ 40385 h 410644"/>
              <a:gd name="connsiteX311" fmla="*/ 105118 w 410122"/>
              <a:gd name="connsiteY311" fmla="*/ 45916 h 410644"/>
              <a:gd name="connsiteX312" fmla="*/ 103970 w 410122"/>
              <a:gd name="connsiteY312" fmla="*/ 51238 h 410644"/>
              <a:gd name="connsiteX313" fmla="*/ 102196 w 410122"/>
              <a:gd name="connsiteY313" fmla="*/ 56247 h 410644"/>
              <a:gd name="connsiteX314" fmla="*/ 100004 w 410122"/>
              <a:gd name="connsiteY314" fmla="*/ 60943 h 410644"/>
              <a:gd name="connsiteX315" fmla="*/ 96978 w 410122"/>
              <a:gd name="connsiteY315" fmla="*/ 65326 h 410644"/>
              <a:gd name="connsiteX316" fmla="*/ 93639 w 410122"/>
              <a:gd name="connsiteY316" fmla="*/ 69083 h 410644"/>
              <a:gd name="connsiteX317" fmla="*/ 89673 w 410122"/>
              <a:gd name="connsiteY317" fmla="*/ 72631 h 410644"/>
              <a:gd name="connsiteX318" fmla="*/ 85499 w 410122"/>
              <a:gd name="connsiteY318" fmla="*/ 75448 h 410644"/>
              <a:gd name="connsiteX319" fmla="*/ 80803 w 410122"/>
              <a:gd name="connsiteY319" fmla="*/ 77848 h 410644"/>
              <a:gd name="connsiteX320" fmla="*/ 75794 w 410122"/>
              <a:gd name="connsiteY320" fmla="*/ 79518 h 410644"/>
              <a:gd name="connsiteX321" fmla="*/ 70576 w 410122"/>
              <a:gd name="connsiteY321" fmla="*/ 80666 h 410644"/>
              <a:gd name="connsiteX322" fmla="*/ 65045 w 410122"/>
              <a:gd name="connsiteY322" fmla="*/ 80979 h 410644"/>
              <a:gd name="connsiteX323" fmla="*/ 59514 w 410122"/>
              <a:gd name="connsiteY323" fmla="*/ 80666 h 410644"/>
              <a:gd name="connsiteX324" fmla="*/ 54297 w 410122"/>
              <a:gd name="connsiteY324" fmla="*/ 79518 h 410644"/>
              <a:gd name="connsiteX325" fmla="*/ 49288 w 410122"/>
              <a:gd name="connsiteY325" fmla="*/ 77848 h 410644"/>
              <a:gd name="connsiteX326" fmla="*/ 44592 w 410122"/>
              <a:gd name="connsiteY326" fmla="*/ 75448 h 410644"/>
              <a:gd name="connsiteX327" fmla="*/ 40417 w 410122"/>
              <a:gd name="connsiteY327" fmla="*/ 72631 h 410644"/>
              <a:gd name="connsiteX328" fmla="*/ 36452 w 410122"/>
              <a:gd name="connsiteY328" fmla="*/ 69083 h 410644"/>
              <a:gd name="connsiteX329" fmla="*/ 33112 w 410122"/>
              <a:gd name="connsiteY329" fmla="*/ 65326 h 410644"/>
              <a:gd name="connsiteX330" fmla="*/ 30086 w 410122"/>
              <a:gd name="connsiteY330" fmla="*/ 60943 h 410644"/>
              <a:gd name="connsiteX331" fmla="*/ 27790 w 410122"/>
              <a:gd name="connsiteY331" fmla="*/ 56247 h 410644"/>
              <a:gd name="connsiteX332" fmla="*/ 26121 w 410122"/>
              <a:gd name="connsiteY332" fmla="*/ 51238 h 410644"/>
              <a:gd name="connsiteX333" fmla="*/ 24973 w 410122"/>
              <a:gd name="connsiteY333" fmla="*/ 45916 h 410644"/>
              <a:gd name="connsiteX334" fmla="*/ 24555 w 410122"/>
              <a:gd name="connsiteY334" fmla="*/ 40385 h 410644"/>
              <a:gd name="connsiteX335" fmla="*/ 24973 w 410122"/>
              <a:gd name="connsiteY335" fmla="*/ 35063 h 410644"/>
              <a:gd name="connsiteX336" fmla="*/ 26121 w 410122"/>
              <a:gd name="connsiteY336" fmla="*/ 29741 h 410644"/>
              <a:gd name="connsiteX337" fmla="*/ 27790 w 410122"/>
              <a:gd name="connsiteY337" fmla="*/ 24732 h 410644"/>
              <a:gd name="connsiteX338" fmla="*/ 30086 w 410122"/>
              <a:gd name="connsiteY338" fmla="*/ 19932 h 410644"/>
              <a:gd name="connsiteX339" fmla="*/ 33112 w 410122"/>
              <a:gd name="connsiteY339" fmla="*/ 15653 h 410644"/>
              <a:gd name="connsiteX340" fmla="*/ 36452 w 410122"/>
              <a:gd name="connsiteY340" fmla="*/ 11792 h 410644"/>
              <a:gd name="connsiteX341" fmla="*/ 40417 w 410122"/>
              <a:gd name="connsiteY341" fmla="*/ 8453 h 410644"/>
              <a:gd name="connsiteX342" fmla="*/ 44592 w 410122"/>
              <a:gd name="connsiteY342" fmla="*/ 5531 h 410644"/>
              <a:gd name="connsiteX343" fmla="*/ 49288 w 410122"/>
              <a:gd name="connsiteY343" fmla="*/ 3131 h 410644"/>
              <a:gd name="connsiteX344" fmla="*/ 54297 w 410122"/>
              <a:gd name="connsiteY344" fmla="*/ 1357 h 410644"/>
              <a:gd name="connsiteX345" fmla="*/ 59514 w 410122"/>
              <a:gd name="connsiteY345" fmla="*/ 418 h 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410122" h="410644">
                <a:moveTo>
                  <a:pt x="150660" y="149943"/>
                </a:moveTo>
                <a:lnTo>
                  <a:pt x="259984" y="149943"/>
                </a:lnTo>
                <a:lnTo>
                  <a:pt x="263430" y="150257"/>
                </a:lnTo>
                <a:lnTo>
                  <a:pt x="266876" y="151198"/>
                </a:lnTo>
                <a:lnTo>
                  <a:pt x="270008" y="152662"/>
                </a:lnTo>
                <a:lnTo>
                  <a:pt x="272827" y="154649"/>
                </a:lnTo>
                <a:lnTo>
                  <a:pt x="275229" y="157054"/>
                </a:lnTo>
                <a:lnTo>
                  <a:pt x="277213" y="159982"/>
                </a:lnTo>
                <a:lnTo>
                  <a:pt x="278779" y="163119"/>
                </a:lnTo>
                <a:lnTo>
                  <a:pt x="279614" y="166570"/>
                </a:lnTo>
                <a:lnTo>
                  <a:pt x="280032" y="170021"/>
                </a:lnTo>
                <a:lnTo>
                  <a:pt x="280032" y="275117"/>
                </a:lnTo>
                <a:lnTo>
                  <a:pt x="279614" y="278777"/>
                </a:lnTo>
                <a:lnTo>
                  <a:pt x="278779" y="282124"/>
                </a:lnTo>
                <a:lnTo>
                  <a:pt x="277213" y="285365"/>
                </a:lnTo>
                <a:lnTo>
                  <a:pt x="275229" y="288084"/>
                </a:lnTo>
                <a:lnTo>
                  <a:pt x="272827" y="290490"/>
                </a:lnTo>
                <a:lnTo>
                  <a:pt x="270008" y="292476"/>
                </a:lnTo>
                <a:lnTo>
                  <a:pt x="266876" y="294045"/>
                </a:lnTo>
                <a:lnTo>
                  <a:pt x="263430" y="294882"/>
                </a:lnTo>
                <a:lnTo>
                  <a:pt x="259984" y="295300"/>
                </a:lnTo>
                <a:lnTo>
                  <a:pt x="252153" y="295300"/>
                </a:lnTo>
                <a:lnTo>
                  <a:pt x="252153" y="390462"/>
                </a:lnTo>
                <a:lnTo>
                  <a:pt x="251944" y="394122"/>
                </a:lnTo>
                <a:lnTo>
                  <a:pt x="250900" y="397572"/>
                </a:lnTo>
                <a:lnTo>
                  <a:pt x="249438" y="400710"/>
                </a:lnTo>
                <a:lnTo>
                  <a:pt x="247558" y="403429"/>
                </a:lnTo>
                <a:lnTo>
                  <a:pt x="245052" y="405938"/>
                </a:lnTo>
                <a:lnTo>
                  <a:pt x="242233" y="407925"/>
                </a:lnTo>
                <a:lnTo>
                  <a:pt x="239101" y="409389"/>
                </a:lnTo>
                <a:lnTo>
                  <a:pt x="235759" y="410435"/>
                </a:lnTo>
                <a:lnTo>
                  <a:pt x="232105" y="410644"/>
                </a:lnTo>
                <a:lnTo>
                  <a:pt x="178330" y="410644"/>
                </a:lnTo>
                <a:lnTo>
                  <a:pt x="174676" y="410435"/>
                </a:lnTo>
                <a:lnTo>
                  <a:pt x="171334" y="409389"/>
                </a:lnTo>
                <a:lnTo>
                  <a:pt x="168202" y="407925"/>
                </a:lnTo>
                <a:lnTo>
                  <a:pt x="165383" y="405938"/>
                </a:lnTo>
                <a:lnTo>
                  <a:pt x="163086" y="403429"/>
                </a:lnTo>
                <a:lnTo>
                  <a:pt x="160997" y="400710"/>
                </a:lnTo>
                <a:lnTo>
                  <a:pt x="159535" y="397572"/>
                </a:lnTo>
                <a:lnTo>
                  <a:pt x="158700" y="394122"/>
                </a:lnTo>
                <a:lnTo>
                  <a:pt x="158282" y="390462"/>
                </a:lnTo>
                <a:lnTo>
                  <a:pt x="158282" y="295614"/>
                </a:lnTo>
                <a:lnTo>
                  <a:pt x="150660" y="295614"/>
                </a:lnTo>
                <a:lnTo>
                  <a:pt x="147005" y="295300"/>
                </a:lnTo>
                <a:lnTo>
                  <a:pt x="143664" y="294359"/>
                </a:lnTo>
                <a:lnTo>
                  <a:pt x="140532" y="292895"/>
                </a:lnTo>
                <a:lnTo>
                  <a:pt x="137712" y="290803"/>
                </a:lnTo>
                <a:lnTo>
                  <a:pt x="135206" y="288503"/>
                </a:lnTo>
                <a:lnTo>
                  <a:pt x="133327" y="285575"/>
                </a:lnTo>
                <a:lnTo>
                  <a:pt x="131865" y="282437"/>
                </a:lnTo>
                <a:lnTo>
                  <a:pt x="130821" y="278986"/>
                </a:lnTo>
                <a:lnTo>
                  <a:pt x="130612" y="275536"/>
                </a:lnTo>
                <a:lnTo>
                  <a:pt x="130612" y="170021"/>
                </a:lnTo>
                <a:lnTo>
                  <a:pt x="130821" y="166570"/>
                </a:lnTo>
                <a:lnTo>
                  <a:pt x="131761" y="163119"/>
                </a:lnTo>
                <a:lnTo>
                  <a:pt x="133222" y="159982"/>
                </a:lnTo>
                <a:lnTo>
                  <a:pt x="135206" y="157054"/>
                </a:lnTo>
                <a:lnTo>
                  <a:pt x="137608" y="154649"/>
                </a:lnTo>
                <a:lnTo>
                  <a:pt x="140323" y="152662"/>
                </a:lnTo>
                <a:lnTo>
                  <a:pt x="143455" y="151198"/>
                </a:lnTo>
                <a:lnTo>
                  <a:pt x="146901" y="150257"/>
                </a:lnTo>
                <a:close/>
                <a:moveTo>
                  <a:pt x="20014" y="96130"/>
                </a:moveTo>
                <a:lnTo>
                  <a:pt x="110076" y="96130"/>
                </a:lnTo>
                <a:lnTo>
                  <a:pt x="113725" y="96444"/>
                </a:lnTo>
                <a:lnTo>
                  <a:pt x="117060" y="97385"/>
                </a:lnTo>
                <a:lnTo>
                  <a:pt x="120187" y="98848"/>
                </a:lnTo>
                <a:lnTo>
                  <a:pt x="123002" y="100834"/>
                </a:lnTo>
                <a:lnTo>
                  <a:pt x="125399" y="103239"/>
                </a:lnTo>
                <a:lnTo>
                  <a:pt x="127380" y="106061"/>
                </a:lnTo>
                <a:lnTo>
                  <a:pt x="128839" y="109197"/>
                </a:lnTo>
                <a:lnTo>
                  <a:pt x="129777" y="112542"/>
                </a:lnTo>
                <a:lnTo>
                  <a:pt x="130090" y="116201"/>
                </a:lnTo>
                <a:lnTo>
                  <a:pt x="130090" y="124251"/>
                </a:lnTo>
                <a:lnTo>
                  <a:pt x="124982" y="126864"/>
                </a:lnTo>
                <a:lnTo>
                  <a:pt x="120187" y="130000"/>
                </a:lnTo>
                <a:lnTo>
                  <a:pt x="115809" y="133659"/>
                </a:lnTo>
                <a:lnTo>
                  <a:pt x="111848" y="137841"/>
                </a:lnTo>
                <a:lnTo>
                  <a:pt x="108513" y="142545"/>
                </a:lnTo>
                <a:lnTo>
                  <a:pt x="105594" y="147353"/>
                </a:lnTo>
                <a:lnTo>
                  <a:pt x="103197" y="152685"/>
                </a:lnTo>
                <a:lnTo>
                  <a:pt x="101425" y="158330"/>
                </a:lnTo>
                <a:lnTo>
                  <a:pt x="100486" y="164184"/>
                </a:lnTo>
                <a:lnTo>
                  <a:pt x="100069" y="170143"/>
                </a:lnTo>
                <a:lnTo>
                  <a:pt x="100069" y="275621"/>
                </a:lnTo>
                <a:lnTo>
                  <a:pt x="100278" y="280534"/>
                </a:lnTo>
                <a:lnTo>
                  <a:pt x="101112" y="285447"/>
                </a:lnTo>
                <a:lnTo>
                  <a:pt x="102363" y="290152"/>
                </a:lnTo>
                <a:lnTo>
                  <a:pt x="104135" y="294751"/>
                </a:lnTo>
                <a:lnTo>
                  <a:pt x="106115" y="298933"/>
                </a:lnTo>
                <a:lnTo>
                  <a:pt x="106115" y="303741"/>
                </a:lnTo>
                <a:lnTo>
                  <a:pt x="105698" y="307296"/>
                </a:lnTo>
                <a:lnTo>
                  <a:pt x="104864" y="310641"/>
                </a:lnTo>
                <a:lnTo>
                  <a:pt x="103301" y="313777"/>
                </a:lnTo>
                <a:lnTo>
                  <a:pt x="101320" y="316704"/>
                </a:lnTo>
                <a:lnTo>
                  <a:pt x="98923" y="319108"/>
                </a:lnTo>
                <a:lnTo>
                  <a:pt x="96213" y="321095"/>
                </a:lnTo>
                <a:lnTo>
                  <a:pt x="93085" y="322663"/>
                </a:lnTo>
                <a:lnTo>
                  <a:pt x="89646" y="323499"/>
                </a:lnTo>
                <a:lnTo>
                  <a:pt x="86101" y="323917"/>
                </a:lnTo>
                <a:lnTo>
                  <a:pt x="43989" y="323917"/>
                </a:lnTo>
                <a:lnTo>
                  <a:pt x="40445" y="323499"/>
                </a:lnTo>
                <a:lnTo>
                  <a:pt x="37005" y="322663"/>
                </a:lnTo>
                <a:lnTo>
                  <a:pt x="33878" y="321095"/>
                </a:lnTo>
                <a:lnTo>
                  <a:pt x="31168" y="319108"/>
                </a:lnTo>
                <a:lnTo>
                  <a:pt x="28770" y="316704"/>
                </a:lnTo>
                <a:lnTo>
                  <a:pt x="26790" y="313777"/>
                </a:lnTo>
                <a:lnTo>
                  <a:pt x="25226" y="310641"/>
                </a:lnTo>
                <a:lnTo>
                  <a:pt x="24392" y="307296"/>
                </a:lnTo>
                <a:lnTo>
                  <a:pt x="23975" y="303741"/>
                </a:lnTo>
                <a:lnTo>
                  <a:pt x="23975" y="223248"/>
                </a:lnTo>
                <a:lnTo>
                  <a:pt x="20014" y="223248"/>
                </a:lnTo>
                <a:lnTo>
                  <a:pt x="16365" y="222829"/>
                </a:lnTo>
                <a:lnTo>
                  <a:pt x="12821" y="221993"/>
                </a:lnTo>
                <a:lnTo>
                  <a:pt x="9694" y="220530"/>
                </a:lnTo>
                <a:lnTo>
                  <a:pt x="6984" y="218439"/>
                </a:lnTo>
                <a:lnTo>
                  <a:pt x="4586" y="216035"/>
                </a:lnTo>
                <a:lnTo>
                  <a:pt x="2606" y="213212"/>
                </a:lnTo>
                <a:lnTo>
                  <a:pt x="1251" y="210076"/>
                </a:lnTo>
                <a:lnTo>
                  <a:pt x="208" y="206626"/>
                </a:lnTo>
                <a:lnTo>
                  <a:pt x="0" y="203176"/>
                </a:lnTo>
                <a:lnTo>
                  <a:pt x="0" y="116201"/>
                </a:lnTo>
                <a:lnTo>
                  <a:pt x="312" y="112542"/>
                </a:lnTo>
                <a:lnTo>
                  <a:pt x="1251" y="109197"/>
                </a:lnTo>
                <a:lnTo>
                  <a:pt x="2710" y="106061"/>
                </a:lnTo>
                <a:lnTo>
                  <a:pt x="4690" y="103239"/>
                </a:lnTo>
                <a:lnTo>
                  <a:pt x="7088" y="100834"/>
                </a:lnTo>
                <a:lnTo>
                  <a:pt x="9902" y="98848"/>
                </a:lnTo>
                <a:lnTo>
                  <a:pt x="13030" y="97385"/>
                </a:lnTo>
                <a:lnTo>
                  <a:pt x="16365" y="96444"/>
                </a:lnTo>
                <a:close/>
                <a:moveTo>
                  <a:pt x="300046" y="95608"/>
                </a:moveTo>
                <a:lnTo>
                  <a:pt x="390108" y="95608"/>
                </a:lnTo>
                <a:lnTo>
                  <a:pt x="393757" y="96026"/>
                </a:lnTo>
                <a:lnTo>
                  <a:pt x="397196" y="96862"/>
                </a:lnTo>
                <a:lnTo>
                  <a:pt x="400324" y="98325"/>
                </a:lnTo>
                <a:lnTo>
                  <a:pt x="403034" y="100415"/>
                </a:lnTo>
                <a:lnTo>
                  <a:pt x="405431" y="102818"/>
                </a:lnTo>
                <a:lnTo>
                  <a:pt x="407412" y="105639"/>
                </a:lnTo>
                <a:lnTo>
                  <a:pt x="408871" y="108774"/>
                </a:lnTo>
                <a:lnTo>
                  <a:pt x="409809" y="112222"/>
                </a:lnTo>
                <a:lnTo>
                  <a:pt x="410122" y="115670"/>
                </a:lnTo>
                <a:lnTo>
                  <a:pt x="410122" y="202188"/>
                </a:lnTo>
                <a:lnTo>
                  <a:pt x="409809" y="205845"/>
                </a:lnTo>
                <a:lnTo>
                  <a:pt x="408871" y="209293"/>
                </a:lnTo>
                <a:lnTo>
                  <a:pt x="407412" y="212428"/>
                </a:lnTo>
                <a:lnTo>
                  <a:pt x="405431" y="215144"/>
                </a:lnTo>
                <a:lnTo>
                  <a:pt x="403034" y="217652"/>
                </a:lnTo>
                <a:lnTo>
                  <a:pt x="400324" y="219533"/>
                </a:lnTo>
                <a:lnTo>
                  <a:pt x="397196" y="221100"/>
                </a:lnTo>
                <a:lnTo>
                  <a:pt x="393757" y="222041"/>
                </a:lnTo>
                <a:lnTo>
                  <a:pt x="390108" y="222354"/>
                </a:lnTo>
                <a:lnTo>
                  <a:pt x="386147" y="222354"/>
                </a:lnTo>
                <a:lnTo>
                  <a:pt x="386147" y="302811"/>
                </a:lnTo>
                <a:lnTo>
                  <a:pt x="385730" y="306468"/>
                </a:lnTo>
                <a:lnTo>
                  <a:pt x="384896" y="309812"/>
                </a:lnTo>
                <a:lnTo>
                  <a:pt x="383437" y="312947"/>
                </a:lnTo>
                <a:lnTo>
                  <a:pt x="381352" y="315768"/>
                </a:lnTo>
                <a:lnTo>
                  <a:pt x="378955" y="318276"/>
                </a:lnTo>
                <a:lnTo>
                  <a:pt x="376244" y="320156"/>
                </a:lnTo>
                <a:lnTo>
                  <a:pt x="373117" y="321619"/>
                </a:lnTo>
                <a:lnTo>
                  <a:pt x="369782" y="322664"/>
                </a:lnTo>
                <a:lnTo>
                  <a:pt x="366133" y="322873"/>
                </a:lnTo>
                <a:lnTo>
                  <a:pt x="324125" y="322873"/>
                </a:lnTo>
                <a:lnTo>
                  <a:pt x="320477" y="322664"/>
                </a:lnTo>
                <a:lnTo>
                  <a:pt x="317037" y="321619"/>
                </a:lnTo>
                <a:lnTo>
                  <a:pt x="313910" y="320156"/>
                </a:lnTo>
                <a:lnTo>
                  <a:pt x="311199" y="318276"/>
                </a:lnTo>
                <a:lnTo>
                  <a:pt x="308802" y="315768"/>
                </a:lnTo>
                <a:lnTo>
                  <a:pt x="306821" y="312947"/>
                </a:lnTo>
                <a:lnTo>
                  <a:pt x="305258" y="309812"/>
                </a:lnTo>
                <a:lnTo>
                  <a:pt x="304424" y="306468"/>
                </a:lnTo>
                <a:lnTo>
                  <a:pt x="304007" y="302811"/>
                </a:lnTo>
                <a:lnTo>
                  <a:pt x="304007" y="298109"/>
                </a:lnTo>
                <a:lnTo>
                  <a:pt x="306196" y="293721"/>
                </a:lnTo>
                <a:lnTo>
                  <a:pt x="307968" y="289227"/>
                </a:lnTo>
                <a:lnTo>
                  <a:pt x="309010" y="284525"/>
                </a:lnTo>
                <a:lnTo>
                  <a:pt x="309844" y="279719"/>
                </a:lnTo>
                <a:lnTo>
                  <a:pt x="310053" y="274599"/>
                </a:lnTo>
                <a:lnTo>
                  <a:pt x="310053" y="169796"/>
                </a:lnTo>
                <a:lnTo>
                  <a:pt x="309636" y="163735"/>
                </a:lnTo>
                <a:lnTo>
                  <a:pt x="308698" y="157884"/>
                </a:lnTo>
                <a:lnTo>
                  <a:pt x="306926" y="152346"/>
                </a:lnTo>
                <a:lnTo>
                  <a:pt x="304528" y="146913"/>
                </a:lnTo>
                <a:lnTo>
                  <a:pt x="301714" y="142002"/>
                </a:lnTo>
                <a:lnTo>
                  <a:pt x="298274" y="137508"/>
                </a:lnTo>
                <a:lnTo>
                  <a:pt x="294313" y="133329"/>
                </a:lnTo>
                <a:lnTo>
                  <a:pt x="289935" y="129567"/>
                </a:lnTo>
                <a:lnTo>
                  <a:pt x="285140" y="126433"/>
                </a:lnTo>
                <a:lnTo>
                  <a:pt x="280032" y="123716"/>
                </a:lnTo>
                <a:lnTo>
                  <a:pt x="280032" y="115670"/>
                </a:lnTo>
                <a:lnTo>
                  <a:pt x="280449" y="112222"/>
                </a:lnTo>
                <a:lnTo>
                  <a:pt x="281283" y="108774"/>
                </a:lnTo>
                <a:lnTo>
                  <a:pt x="282742" y="105639"/>
                </a:lnTo>
                <a:lnTo>
                  <a:pt x="284827" y="102818"/>
                </a:lnTo>
                <a:lnTo>
                  <a:pt x="287120" y="100415"/>
                </a:lnTo>
                <a:lnTo>
                  <a:pt x="289935" y="98325"/>
                </a:lnTo>
                <a:lnTo>
                  <a:pt x="293062" y="96862"/>
                </a:lnTo>
                <a:lnTo>
                  <a:pt x="296397" y="96026"/>
                </a:lnTo>
                <a:close/>
                <a:moveTo>
                  <a:pt x="205270" y="40228"/>
                </a:moveTo>
                <a:lnTo>
                  <a:pt x="211128" y="40645"/>
                </a:lnTo>
                <a:lnTo>
                  <a:pt x="216777" y="41583"/>
                </a:lnTo>
                <a:lnTo>
                  <a:pt x="222111" y="43356"/>
                </a:lnTo>
                <a:lnTo>
                  <a:pt x="227237" y="45649"/>
                </a:lnTo>
                <a:lnTo>
                  <a:pt x="231840" y="48464"/>
                </a:lnTo>
                <a:lnTo>
                  <a:pt x="236129" y="51905"/>
                </a:lnTo>
                <a:lnTo>
                  <a:pt x="239999" y="55762"/>
                </a:lnTo>
                <a:lnTo>
                  <a:pt x="243556" y="60141"/>
                </a:lnTo>
                <a:lnTo>
                  <a:pt x="246485" y="64832"/>
                </a:lnTo>
                <a:lnTo>
                  <a:pt x="248682" y="69837"/>
                </a:lnTo>
                <a:lnTo>
                  <a:pt x="250460" y="75258"/>
                </a:lnTo>
                <a:lnTo>
                  <a:pt x="251506" y="80888"/>
                </a:lnTo>
                <a:lnTo>
                  <a:pt x="251820" y="86622"/>
                </a:lnTo>
                <a:lnTo>
                  <a:pt x="251506" y="92564"/>
                </a:lnTo>
                <a:lnTo>
                  <a:pt x="250460" y="98194"/>
                </a:lnTo>
                <a:lnTo>
                  <a:pt x="248682" y="103511"/>
                </a:lnTo>
                <a:lnTo>
                  <a:pt x="246485" y="108620"/>
                </a:lnTo>
                <a:lnTo>
                  <a:pt x="243556" y="113207"/>
                </a:lnTo>
                <a:lnTo>
                  <a:pt x="239999" y="117586"/>
                </a:lnTo>
                <a:lnTo>
                  <a:pt x="236129" y="121443"/>
                </a:lnTo>
                <a:lnTo>
                  <a:pt x="231840" y="124884"/>
                </a:lnTo>
                <a:lnTo>
                  <a:pt x="227237" y="127803"/>
                </a:lnTo>
                <a:lnTo>
                  <a:pt x="222111" y="130096"/>
                </a:lnTo>
                <a:lnTo>
                  <a:pt x="216777" y="131765"/>
                </a:lnTo>
                <a:lnTo>
                  <a:pt x="211128" y="132807"/>
                </a:lnTo>
                <a:lnTo>
                  <a:pt x="205270" y="133224"/>
                </a:lnTo>
                <a:lnTo>
                  <a:pt x="199516" y="132807"/>
                </a:lnTo>
                <a:lnTo>
                  <a:pt x="193867" y="131765"/>
                </a:lnTo>
                <a:lnTo>
                  <a:pt x="188428" y="130096"/>
                </a:lnTo>
                <a:lnTo>
                  <a:pt x="183407" y="127803"/>
                </a:lnTo>
                <a:lnTo>
                  <a:pt x="178804" y="124884"/>
                </a:lnTo>
                <a:lnTo>
                  <a:pt x="174411" y="121443"/>
                </a:lnTo>
                <a:lnTo>
                  <a:pt x="170435" y="117586"/>
                </a:lnTo>
                <a:lnTo>
                  <a:pt x="167088" y="113207"/>
                </a:lnTo>
                <a:lnTo>
                  <a:pt x="164159" y="108620"/>
                </a:lnTo>
                <a:lnTo>
                  <a:pt x="161962" y="103511"/>
                </a:lnTo>
                <a:lnTo>
                  <a:pt x="160184" y="98194"/>
                </a:lnTo>
                <a:lnTo>
                  <a:pt x="159138" y="92564"/>
                </a:lnTo>
                <a:lnTo>
                  <a:pt x="158824" y="86622"/>
                </a:lnTo>
                <a:lnTo>
                  <a:pt x="159138" y="80888"/>
                </a:lnTo>
                <a:lnTo>
                  <a:pt x="160184" y="75258"/>
                </a:lnTo>
                <a:lnTo>
                  <a:pt x="161962" y="69837"/>
                </a:lnTo>
                <a:lnTo>
                  <a:pt x="164159" y="64832"/>
                </a:lnTo>
                <a:lnTo>
                  <a:pt x="167088" y="60141"/>
                </a:lnTo>
                <a:lnTo>
                  <a:pt x="170435" y="55762"/>
                </a:lnTo>
                <a:lnTo>
                  <a:pt x="174411" y="51905"/>
                </a:lnTo>
                <a:lnTo>
                  <a:pt x="178804" y="48464"/>
                </a:lnTo>
                <a:lnTo>
                  <a:pt x="183407" y="45649"/>
                </a:lnTo>
                <a:lnTo>
                  <a:pt x="188428" y="43356"/>
                </a:lnTo>
                <a:lnTo>
                  <a:pt x="193867" y="41583"/>
                </a:lnTo>
                <a:lnTo>
                  <a:pt x="199516" y="40645"/>
                </a:lnTo>
                <a:close/>
                <a:moveTo>
                  <a:pt x="345442" y="0"/>
                </a:moveTo>
                <a:lnTo>
                  <a:pt x="350744" y="418"/>
                </a:lnTo>
                <a:lnTo>
                  <a:pt x="356045" y="1357"/>
                </a:lnTo>
                <a:lnTo>
                  <a:pt x="361035" y="3131"/>
                </a:lnTo>
                <a:lnTo>
                  <a:pt x="365713" y="5531"/>
                </a:lnTo>
                <a:lnTo>
                  <a:pt x="369975" y="8453"/>
                </a:lnTo>
                <a:lnTo>
                  <a:pt x="373821" y="11792"/>
                </a:lnTo>
                <a:lnTo>
                  <a:pt x="377251" y="15653"/>
                </a:lnTo>
                <a:lnTo>
                  <a:pt x="380162" y="19932"/>
                </a:lnTo>
                <a:lnTo>
                  <a:pt x="382449" y="24732"/>
                </a:lnTo>
                <a:lnTo>
                  <a:pt x="384216" y="29741"/>
                </a:lnTo>
                <a:lnTo>
                  <a:pt x="385255" y="35063"/>
                </a:lnTo>
                <a:lnTo>
                  <a:pt x="385567" y="40385"/>
                </a:lnTo>
                <a:lnTo>
                  <a:pt x="385255" y="45916"/>
                </a:lnTo>
                <a:lnTo>
                  <a:pt x="384216" y="51238"/>
                </a:lnTo>
                <a:lnTo>
                  <a:pt x="382449" y="56247"/>
                </a:lnTo>
                <a:lnTo>
                  <a:pt x="380162" y="60943"/>
                </a:lnTo>
                <a:lnTo>
                  <a:pt x="377251" y="65326"/>
                </a:lnTo>
                <a:lnTo>
                  <a:pt x="373821" y="69083"/>
                </a:lnTo>
                <a:lnTo>
                  <a:pt x="369975" y="72631"/>
                </a:lnTo>
                <a:lnTo>
                  <a:pt x="365713" y="75448"/>
                </a:lnTo>
                <a:lnTo>
                  <a:pt x="361035" y="77848"/>
                </a:lnTo>
                <a:lnTo>
                  <a:pt x="356045" y="79518"/>
                </a:lnTo>
                <a:lnTo>
                  <a:pt x="350744" y="80666"/>
                </a:lnTo>
                <a:lnTo>
                  <a:pt x="345442" y="80979"/>
                </a:lnTo>
                <a:lnTo>
                  <a:pt x="339933" y="80666"/>
                </a:lnTo>
                <a:lnTo>
                  <a:pt x="334736" y="79518"/>
                </a:lnTo>
                <a:lnTo>
                  <a:pt x="329746" y="77848"/>
                </a:lnTo>
                <a:lnTo>
                  <a:pt x="325068" y="75448"/>
                </a:lnTo>
                <a:lnTo>
                  <a:pt x="320806" y="72631"/>
                </a:lnTo>
                <a:lnTo>
                  <a:pt x="316960" y="69083"/>
                </a:lnTo>
                <a:lnTo>
                  <a:pt x="313530" y="65326"/>
                </a:lnTo>
                <a:lnTo>
                  <a:pt x="310619" y="60943"/>
                </a:lnTo>
                <a:lnTo>
                  <a:pt x="308228" y="56247"/>
                </a:lnTo>
                <a:lnTo>
                  <a:pt x="306565" y="51238"/>
                </a:lnTo>
                <a:lnTo>
                  <a:pt x="305526" y="45916"/>
                </a:lnTo>
                <a:lnTo>
                  <a:pt x="305110" y="40385"/>
                </a:lnTo>
                <a:lnTo>
                  <a:pt x="305526" y="35063"/>
                </a:lnTo>
                <a:lnTo>
                  <a:pt x="306565" y="29741"/>
                </a:lnTo>
                <a:lnTo>
                  <a:pt x="308228" y="24732"/>
                </a:lnTo>
                <a:lnTo>
                  <a:pt x="310619" y="19932"/>
                </a:lnTo>
                <a:lnTo>
                  <a:pt x="313530" y="15653"/>
                </a:lnTo>
                <a:lnTo>
                  <a:pt x="316960" y="11792"/>
                </a:lnTo>
                <a:lnTo>
                  <a:pt x="320806" y="8453"/>
                </a:lnTo>
                <a:lnTo>
                  <a:pt x="325068" y="5531"/>
                </a:lnTo>
                <a:lnTo>
                  <a:pt x="329746" y="3131"/>
                </a:lnTo>
                <a:lnTo>
                  <a:pt x="334736" y="1357"/>
                </a:lnTo>
                <a:lnTo>
                  <a:pt x="339933" y="418"/>
                </a:lnTo>
                <a:close/>
                <a:moveTo>
                  <a:pt x="65045" y="0"/>
                </a:moveTo>
                <a:lnTo>
                  <a:pt x="70576" y="418"/>
                </a:lnTo>
                <a:lnTo>
                  <a:pt x="75794" y="1357"/>
                </a:lnTo>
                <a:lnTo>
                  <a:pt x="80803" y="3131"/>
                </a:lnTo>
                <a:lnTo>
                  <a:pt x="85499" y="5531"/>
                </a:lnTo>
                <a:lnTo>
                  <a:pt x="89673" y="8453"/>
                </a:lnTo>
                <a:lnTo>
                  <a:pt x="93639" y="11792"/>
                </a:lnTo>
                <a:lnTo>
                  <a:pt x="96978" y="15653"/>
                </a:lnTo>
                <a:lnTo>
                  <a:pt x="100004" y="19932"/>
                </a:lnTo>
                <a:lnTo>
                  <a:pt x="102196" y="24732"/>
                </a:lnTo>
                <a:lnTo>
                  <a:pt x="103970" y="29741"/>
                </a:lnTo>
                <a:lnTo>
                  <a:pt x="105118" y="35063"/>
                </a:lnTo>
                <a:lnTo>
                  <a:pt x="105535" y="40385"/>
                </a:lnTo>
                <a:lnTo>
                  <a:pt x="105118" y="45916"/>
                </a:lnTo>
                <a:lnTo>
                  <a:pt x="103970" y="51238"/>
                </a:lnTo>
                <a:lnTo>
                  <a:pt x="102196" y="56247"/>
                </a:lnTo>
                <a:lnTo>
                  <a:pt x="100004" y="60943"/>
                </a:lnTo>
                <a:lnTo>
                  <a:pt x="96978" y="65326"/>
                </a:lnTo>
                <a:lnTo>
                  <a:pt x="93639" y="69083"/>
                </a:lnTo>
                <a:lnTo>
                  <a:pt x="89673" y="72631"/>
                </a:lnTo>
                <a:lnTo>
                  <a:pt x="85499" y="75448"/>
                </a:lnTo>
                <a:lnTo>
                  <a:pt x="80803" y="77848"/>
                </a:lnTo>
                <a:lnTo>
                  <a:pt x="75794" y="79518"/>
                </a:lnTo>
                <a:lnTo>
                  <a:pt x="70576" y="80666"/>
                </a:lnTo>
                <a:lnTo>
                  <a:pt x="65045" y="80979"/>
                </a:lnTo>
                <a:lnTo>
                  <a:pt x="59514" y="80666"/>
                </a:lnTo>
                <a:lnTo>
                  <a:pt x="54297" y="79518"/>
                </a:lnTo>
                <a:lnTo>
                  <a:pt x="49288" y="77848"/>
                </a:lnTo>
                <a:lnTo>
                  <a:pt x="44592" y="75448"/>
                </a:lnTo>
                <a:lnTo>
                  <a:pt x="40417" y="72631"/>
                </a:lnTo>
                <a:lnTo>
                  <a:pt x="36452" y="69083"/>
                </a:lnTo>
                <a:lnTo>
                  <a:pt x="33112" y="65326"/>
                </a:lnTo>
                <a:lnTo>
                  <a:pt x="30086" y="60943"/>
                </a:lnTo>
                <a:lnTo>
                  <a:pt x="27790" y="56247"/>
                </a:lnTo>
                <a:lnTo>
                  <a:pt x="26121" y="51238"/>
                </a:lnTo>
                <a:lnTo>
                  <a:pt x="24973" y="45916"/>
                </a:lnTo>
                <a:lnTo>
                  <a:pt x="24555" y="40385"/>
                </a:lnTo>
                <a:lnTo>
                  <a:pt x="24973" y="35063"/>
                </a:lnTo>
                <a:lnTo>
                  <a:pt x="26121" y="29741"/>
                </a:lnTo>
                <a:lnTo>
                  <a:pt x="27790" y="24732"/>
                </a:lnTo>
                <a:lnTo>
                  <a:pt x="30086" y="19932"/>
                </a:lnTo>
                <a:lnTo>
                  <a:pt x="33112" y="15653"/>
                </a:lnTo>
                <a:lnTo>
                  <a:pt x="36452" y="11792"/>
                </a:lnTo>
                <a:lnTo>
                  <a:pt x="40417" y="8453"/>
                </a:lnTo>
                <a:lnTo>
                  <a:pt x="44592" y="5531"/>
                </a:lnTo>
                <a:lnTo>
                  <a:pt x="49288" y="3131"/>
                </a:lnTo>
                <a:lnTo>
                  <a:pt x="54297" y="1357"/>
                </a:lnTo>
                <a:lnTo>
                  <a:pt x="59514" y="41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iṥľiḑe">
            <a:extLst>
              <a:ext uri="{FF2B5EF4-FFF2-40B4-BE49-F238E27FC236}">
                <a16:creationId xmlns:a16="http://schemas.microsoft.com/office/drawing/2014/main" id="{06B0ADB9-CE4A-B9C8-0BD9-BB09EBEEF851}"/>
              </a:ext>
            </a:extLst>
          </p:cNvPr>
          <p:cNvSpPr/>
          <p:nvPr/>
        </p:nvSpPr>
        <p:spPr>
          <a:xfrm rot="10800000" flipV="1">
            <a:off x="2918301" y="2171011"/>
            <a:ext cx="1117598" cy="1117598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işḷïďè">
            <a:extLst>
              <a:ext uri="{FF2B5EF4-FFF2-40B4-BE49-F238E27FC236}">
                <a16:creationId xmlns:a16="http://schemas.microsoft.com/office/drawing/2014/main" id="{076E09C3-078F-8FB5-1452-BCF28E22C508}"/>
              </a:ext>
            </a:extLst>
          </p:cNvPr>
          <p:cNvSpPr/>
          <p:nvPr/>
        </p:nvSpPr>
        <p:spPr bwMode="auto">
          <a:xfrm>
            <a:off x="3269056" y="2533157"/>
            <a:ext cx="410122" cy="410644"/>
          </a:xfrm>
          <a:custGeom>
            <a:avLst/>
            <a:gdLst>
              <a:gd name="connsiteX0" fmla="*/ 150660 w 410122"/>
              <a:gd name="connsiteY0" fmla="*/ 149943 h 410644"/>
              <a:gd name="connsiteX1" fmla="*/ 259984 w 410122"/>
              <a:gd name="connsiteY1" fmla="*/ 149943 h 410644"/>
              <a:gd name="connsiteX2" fmla="*/ 263430 w 410122"/>
              <a:gd name="connsiteY2" fmla="*/ 150257 h 410644"/>
              <a:gd name="connsiteX3" fmla="*/ 266876 w 410122"/>
              <a:gd name="connsiteY3" fmla="*/ 151198 h 410644"/>
              <a:gd name="connsiteX4" fmla="*/ 270008 w 410122"/>
              <a:gd name="connsiteY4" fmla="*/ 152662 h 410644"/>
              <a:gd name="connsiteX5" fmla="*/ 272827 w 410122"/>
              <a:gd name="connsiteY5" fmla="*/ 154649 h 410644"/>
              <a:gd name="connsiteX6" fmla="*/ 275229 w 410122"/>
              <a:gd name="connsiteY6" fmla="*/ 157054 h 410644"/>
              <a:gd name="connsiteX7" fmla="*/ 277213 w 410122"/>
              <a:gd name="connsiteY7" fmla="*/ 159982 h 410644"/>
              <a:gd name="connsiteX8" fmla="*/ 278779 w 410122"/>
              <a:gd name="connsiteY8" fmla="*/ 163119 h 410644"/>
              <a:gd name="connsiteX9" fmla="*/ 279614 w 410122"/>
              <a:gd name="connsiteY9" fmla="*/ 166570 h 410644"/>
              <a:gd name="connsiteX10" fmla="*/ 280032 w 410122"/>
              <a:gd name="connsiteY10" fmla="*/ 170021 h 410644"/>
              <a:gd name="connsiteX11" fmla="*/ 280032 w 410122"/>
              <a:gd name="connsiteY11" fmla="*/ 275117 h 410644"/>
              <a:gd name="connsiteX12" fmla="*/ 279614 w 410122"/>
              <a:gd name="connsiteY12" fmla="*/ 278777 h 410644"/>
              <a:gd name="connsiteX13" fmla="*/ 278779 w 410122"/>
              <a:gd name="connsiteY13" fmla="*/ 282124 h 410644"/>
              <a:gd name="connsiteX14" fmla="*/ 277213 w 410122"/>
              <a:gd name="connsiteY14" fmla="*/ 285365 h 410644"/>
              <a:gd name="connsiteX15" fmla="*/ 275229 w 410122"/>
              <a:gd name="connsiteY15" fmla="*/ 288084 h 410644"/>
              <a:gd name="connsiteX16" fmla="*/ 272827 w 410122"/>
              <a:gd name="connsiteY16" fmla="*/ 290490 h 410644"/>
              <a:gd name="connsiteX17" fmla="*/ 270008 w 410122"/>
              <a:gd name="connsiteY17" fmla="*/ 292476 h 410644"/>
              <a:gd name="connsiteX18" fmla="*/ 266876 w 410122"/>
              <a:gd name="connsiteY18" fmla="*/ 294045 h 410644"/>
              <a:gd name="connsiteX19" fmla="*/ 263430 w 410122"/>
              <a:gd name="connsiteY19" fmla="*/ 294882 h 410644"/>
              <a:gd name="connsiteX20" fmla="*/ 259984 w 410122"/>
              <a:gd name="connsiteY20" fmla="*/ 295300 h 410644"/>
              <a:gd name="connsiteX21" fmla="*/ 252153 w 410122"/>
              <a:gd name="connsiteY21" fmla="*/ 295300 h 410644"/>
              <a:gd name="connsiteX22" fmla="*/ 252153 w 410122"/>
              <a:gd name="connsiteY22" fmla="*/ 390462 h 410644"/>
              <a:gd name="connsiteX23" fmla="*/ 251944 w 410122"/>
              <a:gd name="connsiteY23" fmla="*/ 394122 h 410644"/>
              <a:gd name="connsiteX24" fmla="*/ 250900 w 410122"/>
              <a:gd name="connsiteY24" fmla="*/ 397572 h 410644"/>
              <a:gd name="connsiteX25" fmla="*/ 249438 w 410122"/>
              <a:gd name="connsiteY25" fmla="*/ 400710 h 410644"/>
              <a:gd name="connsiteX26" fmla="*/ 247558 w 410122"/>
              <a:gd name="connsiteY26" fmla="*/ 403429 h 410644"/>
              <a:gd name="connsiteX27" fmla="*/ 245052 w 410122"/>
              <a:gd name="connsiteY27" fmla="*/ 405938 h 410644"/>
              <a:gd name="connsiteX28" fmla="*/ 242233 w 410122"/>
              <a:gd name="connsiteY28" fmla="*/ 407925 h 410644"/>
              <a:gd name="connsiteX29" fmla="*/ 239101 w 410122"/>
              <a:gd name="connsiteY29" fmla="*/ 409389 h 410644"/>
              <a:gd name="connsiteX30" fmla="*/ 235759 w 410122"/>
              <a:gd name="connsiteY30" fmla="*/ 410435 h 410644"/>
              <a:gd name="connsiteX31" fmla="*/ 232105 w 410122"/>
              <a:gd name="connsiteY31" fmla="*/ 410644 h 410644"/>
              <a:gd name="connsiteX32" fmla="*/ 178330 w 410122"/>
              <a:gd name="connsiteY32" fmla="*/ 410644 h 410644"/>
              <a:gd name="connsiteX33" fmla="*/ 174676 w 410122"/>
              <a:gd name="connsiteY33" fmla="*/ 410435 h 410644"/>
              <a:gd name="connsiteX34" fmla="*/ 171334 w 410122"/>
              <a:gd name="connsiteY34" fmla="*/ 409389 h 410644"/>
              <a:gd name="connsiteX35" fmla="*/ 168202 w 410122"/>
              <a:gd name="connsiteY35" fmla="*/ 407925 h 410644"/>
              <a:gd name="connsiteX36" fmla="*/ 165383 w 410122"/>
              <a:gd name="connsiteY36" fmla="*/ 405938 h 410644"/>
              <a:gd name="connsiteX37" fmla="*/ 163086 w 410122"/>
              <a:gd name="connsiteY37" fmla="*/ 403429 h 410644"/>
              <a:gd name="connsiteX38" fmla="*/ 160997 w 410122"/>
              <a:gd name="connsiteY38" fmla="*/ 400710 h 410644"/>
              <a:gd name="connsiteX39" fmla="*/ 159535 w 410122"/>
              <a:gd name="connsiteY39" fmla="*/ 397572 h 410644"/>
              <a:gd name="connsiteX40" fmla="*/ 158700 w 410122"/>
              <a:gd name="connsiteY40" fmla="*/ 394122 h 410644"/>
              <a:gd name="connsiteX41" fmla="*/ 158282 w 410122"/>
              <a:gd name="connsiteY41" fmla="*/ 390462 h 410644"/>
              <a:gd name="connsiteX42" fmla="*/ 158282 w 410122"/>
              <a:gd name="connsiteY42" fmla="*/ 295614 h 410644"/>
              <a:gd name="connsiteX43" fmla="*/ 150660 w 410122"/>
              <a:gd name="connsiteY43" fmla="*/ 295614 h 410644"/>
              <a:gd name="connsiteX44" fmla="*/ 147005 w 410122"/>
              <a:gd name="connsiteY44" fmla="*/ 295300 h 410644"/>
              <a:gd name="connsiteX45" fmla="*/ 143664 w 410122"/>
              <a:gd name="connsiteY45" fmla="*/ 294359 h 410644"/>
              <a:gd name="connsiteX46" fmla="*/ 140532 w 410122"/>
              <a:gd name="connsiteY46" fmla="*/ 292895 h 410644"/>
              <a:gd name="connsiteX47" fmla="*/ 137712 w 410122"/>
              <a:gd name="connsiteY47" fmla="*/ 290803 h 410644"/>
              <a:gd name="connsiteX48" fmla="*/ 135206 w 410122"/>
              <a:gd name="connsiteY48" fmla="*/ 288503 h 410644"/>
              <a:gd name="connsiteX49" fmla="*/ 133327 w 410122"/>
              <a:gd name="connsiteY49" fmla="*/ 285575 h 410644"/>
              <a:gd name="connsiteX50" fmla="*/ 131865 w 410122"/>
              <a:gd name="connsiteY50" fmla="*/ 282437 h 410644"/>
              <a:gd name="connsiteX51" fmla="*/ 130821 w 410122"/>
              <a:gd name="connsiteY51" fmla="*/ 278986 h 410644"/>
              <a:gd name="connsiteX52" fmla="*/ 130612 w 410122"/>
              <a:gd name="connsiteY52" fmla="*/ 275536 h 410644"/>
              <a:gd name="connsiteX53" fmla="*/ 130612 w 410122"/>
              <a:gd name="connsiteY53" fmla="*/ 170021 h 410644"/>
              <a:gd name="connsiteX54" fmla="*/ 130821 w 410122"/>
              <a:gd name="connsiteY54" fmla="*/ 166570 h 410644"/>
              <a:gd name="connsiteX55" fmla="*/ 131761 w 410122"/>
              <a:gd name="connsiteY55" fmla="*/ 163119 h 410644"/>
              <a:gd name="connsiteX56" fmla="*/ 133222 w 410122"/>
              <a:gd name="connsiteY56" fmla="*/ 159982 h 410644"/>
              <a:gd name="connsiteX57" fmla="*/ 135206 w 410122"/>
              <a:gd name="connsiteY57" fmla="*/ 157054 h 410644"/>
              <a:gd name="connsiteX58" fmla="*/ 137608 w 410122"/>
              <a:gd name="connsiteY58" fmla="*/ 154649 h 410644"/>
              <a:gd name="connsiteX59" fmla="*/ 140323 w 410122"/>
              <a:gd name="connsiteY59" fmla="*/ 152662 h 410644"/>
              <a:gd name="connsiteX60" fmla="*/ 143455 w 410122"/>
              <a:gd name="connsiteY60" fmla="*/ 151198 h 410644"/>
              <a:gd name="connsiteX61" fmla="*/ 146901 w 410122"/>
              <a:gd name="connsiteY61" fmla="*/ 150257 h 410644"/>
              <a:gd name="connsiteX62" fmla="*/ 20014 w 410122"/>
              <a:gd name="connsiteY62" fmla="*/ 96130 h 410644"/>
              <a:gd name="connsiteX63" fmla="*/ 110076 w 410122"/>
              <a:gd name="connsiteY63" fmla="*/ 96130 h 410644"/>
              <a:gd name="connsiteX64" fmla="*/ 113725 w 410122"/>
              <a:gd name="connsiteY64" fmla="*/ 96444 h 410644"/>
              <a:gd name="connsiteX65" fmla="*/ 117060 w 410122"/>
              <a:gd name="connsiteY65" fmla="*/ 97385 h 410644"/>
              <a:gd name="connsiteX66" fmla="*/ 120187 w 410122"/>
              <a:gd name="connsiteY66" fmla="*/ 98848 h 410644"/>
              <a:gd name="connsiteX67" fmla="*/ 123002 w 410122"/>
              <a:gd name="connsiteY67" fmla="*/ 100834 h 410644"/>
              <a:gd name="connsiteX68" fmla="*/ 125399 w 410122"/>
              <a:gd name="connsiteY68" fmla="*/ 103239 h 410644"/>
              <a:gd name="connsiteX69" fmla="*/ 127380 w 410122"/>
              <a:gd name="connsiteY69" fmla="*/ 106061 h 410644"/>
              <a:gd name="connsiteX70" fmla="*/ 128839 w 410122"/>
              <a:gd name="connsiteY70" fmla="*/ 109197 h 410644"/>
              <a:gd name="connsiteX71" fmla="*/ 129777 w 410122"/>
              <a:gd name="connsiteY71" fmla="*/ 112542 h 410644"/>
              <a:gd name="connsiteX72" fmla="*/ 130090 w 410122"/>
              <a:gd name="connsiteY72" fmla="*/ 116201 h 410644"/>
              <a:gd name="connsiteX73" fmla="*/ 130090 w 410122"/>
              <a:gd name="connsiteY73" fmla="*/ 124251 h 410644"/>
              <a:gd name="connsiteX74" fmla="*/ 124982 w 410122"/>
              <a:gd name="connsiteY74" fmla="*/ 126864 h 410644"/>
              <a:gd name="connsiteX75" fmla="*/ 120187 w 410122"/>
              <a:gd name="connsiteY75" fmla="*/ 130000 h 410644"/>
              <a:gd name="connsiteX76" fmla="*/ 115809 w 410122"/>
              <a:gd name="connsiteY76" fmla="*/ 133659 h 410644"/>
              <a:gd name="connsiteX77" fmla="*/ 111848 w 410122"/>
              <a:gd name="connsiteY77" fmla="*/ 137841 h 410644"/>
              <a:gd name="connsiteX78" fmla="*/ 108513 w 410122"/>
              <a:gd name="connsiteY78" fmla="*/ 142545 h 410644"/>
              <a:gd name="connsiteX79" fmla="*/ 105594 w 410122"/>
              <a:gd name="connsiteY79" fmla="*/ 147353 h 410644"/>
              <a:gd name="connsiteX80" fmla="*/ 103197 w 410122"/>
              <a:gd name="connsiteY80" fmla="*/ 152685 h 410644"/>
              <a:gd name="connsiteX81" fmla="*/ 101425 w 410122"/>
              <a:gd name="connsiteY81" fmla="*/ 158330 h 410644"/>
              <a:gd name="connsiteX82" fmla="*/ 100486 w 410122"/>
              <a:gd name="connsiteY82" fmla="*/ 164184 h 410644"/>
              <a:gd name="connsiteX83" fmla="*/ 100069 w 410122"/>
              <a:gd name="connsiteY83" fmla="*/ 170143 h 410644"/>
              <a:gd name="connsiteX84" fmla="*/ 100069 w 410122"/>
              <a:gd name="connsiteY84" fmla="*/ 275621 h 410644"/>
              <a:gd name="connsiteX85" fmla="*/ 100278 w 410122"/>
              <a:gd name="connsiteY85" fmla="*/ 280534 h 410644"/>
              <a:gd name="connsiteX86" fmla="*/ 101112 w 410122"/>
              <a:gd name="connsiteY86" fmla="*/ 285447 h 410644"/>
              <a:gd name="connsiteX87" fmla="*/ 102363 w 410122"/>
              <a:gd name="connsiteY87" fmla="*/ 290152 h 410644"/>
              <a:gd name="connsiteX88" fmla="*/ 104135 w 410122"/>
              <a:gd name="connsiteY88" fmla="*/ 294751 h 410644"/>
              <a:gd name="connsiteX89" fmla="*/ 106115 w 410122"/>
              <a:gd name="connsiteY89" fmla="*/ 298933 h 410644"/>
              <a:gd name="connsiteX90" fmla="*/ 106115 w 410122"/>
              <a:gd name="connsiteY90" fmla="*/ 303741 h 410644"/>
              <a:gd name="connsiteX91" fmla="*/ 105698 w 410122"/>
              <a:gd name="connsiteY91" fmla="*/ 307296 h 410644"/>
              <a:gd name="connsiteX92" fmla="*/ 104864 w 410122"/>
              <a:gd name="connsiteY92" fmla="*/ 310641 h 410644"/>
              <a:gd name="connsiteX93" fmla="*/ 103301 w 410122"/>
              <a:gd name="connsiteY93" fmla="*/ 313777 h 410644"/>
              <a:gd name="connsiteX94" fmla="*/ 101320 w 410122"/>
              <a:gd name="connsiteY94" fmla="*/ 316704 h 410644"/>
              <a:gd name="connsiteX95" fmla="*/ 98923 w 410122"/>
              <a:gd name="connsiteY95" fmla="*/ 319108 h 410644"/>
              <a:gd name="connsiteX96" fmla="*/ 96213 w 410122"/>
              <a:gd name="connsiteY96" fmla="*/ 321095 h 410644"/>
              <a:gd name="connsiteX97" fmla="*/ 93085 w 410122"/>
              <a:gd name="connsiteY97" fmla="*/ 322663 h 410644"/>
              <a:gd name="connsiteX98" fmla="*/ 89646 w 410122"/>
              <a:gd name="connsiteY98" fmla="*/ 323499 h 410644"/>
              <a:gd name="connsiteX99" fmla="*/ 86101 w 410122"/>
              <a:gd name="connsiteY99" fmla="*/ 323917 h 410644"/>
              <a:gd name="connsiteX100" fmla="*/ 43989 w 410122"/>
              <a:gd name="connsiteY100" fmla="*/ 323917 h 410644"/>
              <a:gd name="connsiteX101" fmla="*/ 40445 w 410122"/>
              <a:gd name="connsiteY101" fmla="*/ 323499 h 410644"/>
              <a:gd name="connsiteX102" fmla="*/ 37005 w 410122"/>
              <a:gd name="connsiteY102" fmla="*/ 322663 h 410644"/>
              <a:gd name="connsiteX103" fmla="*/ 33878 w 410122"/>
              <a:gd name="connsiteY103" fmla="*/ 321095 h 410644"/>
              <a:gd name="connsiteX104" fmla="*/ 31168 w 410122"/>
              <a:gd name="connsiteY104" fmla="*/ 319108 h 410644"/>
              <a:gd name="connsiteX105" fmla="*/ 28770 w 410122"/>
              <a:gd name="connsiteY105" fmla="*/ 316704 h 410644"/>
              <a:gd name="connsiteX106" fmla="*/ 26790 w 410122"/>
              <a:gd name="connsiteY106" fmla="*/ 313777 h 410644"/>
              <a:gd name="connsiteX107" fmla="*/ 25226 w 410122"/>
              <a:gd name="connsiteY107" fmla="*/ 310641 h 410644"/>
              <a:gd name="connsiteX108" fmla="*/ 24392 w 410122"/>
              <a:gd name="connsiteY108" fmla="*/ 307296 h 410644"/>
              <a:gd name="connsiteX109" fmla="*/ 23975 w 410122"/>
              <a:gd name="connsiteY109" fmla="*/ 303741 h 410644"/>
              <a:gd name="connsiteX110" fmla="*/ 23975 w 410122"/>
              <a:gd name="connsiteY110" fmla="*/ 223248 h 410644"/>
              <a:gd name="connsiteX111" fmla="*/ 20014 w 410122"/>
              <a:gd name="connsiteY111" fmla="*/ 223248 h 410644"/>
              <a:gd name="connsiteX112" fmla="*/ 16365 w 410122"/>
              <a:gd name="connsiteY112" fmla="*/ 222829 h 410644"/>
              <a:gd name="connsiteX113" fmla="*/ 12821 w 410122"/>
              <a:gd name="connsiteY113" fmla="*/ 221993 h 410644"/>
              <a:gd name="connsiteX114" fmla="*/ 9694 w 410122"/>
              <a:gd name="connsiteY114" fmla="*/ 220530 h 410644"/>
              <a:gd name="connsiteX115" fmla="*/ 6984 w 410122"/>
              <a:gd name="connsiteY115" fmla="*/ 218439 h 410644"/>
              <a:gd name="connsiteX116" fmla="*/ 4586 w 410122"/>
              <a:gd name="connsiteY116" fmla="*/ 216035 h 410644"/>
              <a:gd name="connsiteX117" fmla="*/ 2606 w 410122"/>
              <a:gd name="connsiteY117" fmla="*/ 213212 h 410644"/>
              <a:gd name="connsiteX118" fmla="*/ 1251 w 410122"/>
              <a:gd name="connsiteY118" fmla="*/ 210076 h 410644"/>
              <a:gd name="connsiteX119" fmla="*/ 208 w 410122"/>
              <a:gd name="connsiteY119" fmla="*/ 206626 h 410644"/>
              <a:gd name="connsiteX120" fmla="*/ 0 w 410122"/>
              <a:gd name="connsiteY120" fmla="*/ 203176 h 410644"/>
              <a:gd name="connsiteX121" fmla="*/ 0 w 410122"/>
              <a:gd name="connsiteY121" fmla="*/ 116201 h 410644"/>
              <a:gd name="connsiteX122" fmla="*/ 312 w 410122"/>
              <a:gd name="connsiteY122" fmla="*/ 112542 h 410644"/>
              <a:gd name="connsiteX123" fmla="*/ 1251 w 410122"/>
              <a:gd name="connsiteY123" fmla="*/ 109197 h 410644"/>
              <a:gd name="connsiteX124" fmla="*/ 2710 w 410122"/>
              <a:gd name="connsiteY124" fmla="*/ 106061 h 410644"/>
              <a:gd name="connsiteX125" fmla="*/ 4690 w 410122"/>
              <a:gd name="connsiteY125" fmla="*/ 103239 h 410644"/>
              <a:gd name="connsiteX126" fmla="*/ 7088 w 410122"/>
              <a:gd name="connsiteY126" fmla="*/ 100834 h 410644"/>
              <a:gd name="connsiteX127" fmla="*/ 9902 w 410122"/>
              <a:gd name="connsiteY127" fmla="*/ 98848 h 410644"/>
              <a:gd name="connsiteX128" fmla="*/ 13030 w 410122"/>
              <a:gd name="connsiteY128" fmla="*/ 97385 h 410644"/>
              <a:gd name="connsiteX129" fmla="*/ 16365 w 410122"/>
              <a:gd name="connsiteY129" fmla="*/ 96444 h 410644"/>
              <a:gd name="connsiteX130" fmla="*/ 300046 w 410122"/>
              <a:gd name="connsiteY130" fmla="*/ 95608 h 410644"/>
              <a:gd name="connsiteX131" fmla="*/ 390108 w 410122"/>
              <a:gd name="connsiteY131" fmla="*/ 95608 h 410644"/>
              <a:gd name="connsiteX132" fmla="*/ 393757 w 410122"/>
              <a:gd name="connsiteY132" fmla="*/ 96026 h 410644"/>
              <a:gd name="connsiteX133" fmla="*/ 397196 w 410122"/>
              <a:gd name="connsiteY133" fmla="*/ 96862 h 410644"/>
              <a:gd name="connsiteX134" fmla="*/ 400324 w 410122"/>
              <a:gd name="connsiteY134" fmla="*/ 98325 h 410644"/>
              <a:gd name="connsiteX135" fmla="*/ 403034 w 410122"/>
              <a:gd name="connsiteY135" fmla="*/ 100415 h 410644"/>
              <a:gd name="connsiteX136" fmla="*/ 405431 w 410122"/>
              <a:gd name="connsiteY136" fmla="*/ 102818 h 410644"/>
              <a:gd name="connsiteX137" fmla="*/ 407412 w 410122"/>
              <a:gd name="connsiteY137" fmla="*/ 105639 h 410644"/>
              <a:gd name="connsiteX138" fmla="*/ 408871 w 410122"/>
              <a:gd name="connsiteY138" fmla="*/ 108774 h 410644"/>
              <a:gd name="connsiteX139" fmla="*/ 409809 w 410122"/>
              <a:gd name="connsiteY139" fmla="*/ 112222 h 410644"/>
              <a:gd name="connsiteX140" fmla="*/ 410122 w 410122"/>
              <a:gd name="connsiteY140" fmla="*/ 115670 h 410644"/>
              <a:gd name="connsiteX141" fmla="*/ 410122 w 410122"/>
              <a:gd name="connsiteY141" fmla="*/ 202188 h 410644"/>
              <a:gd name="connsiteX142" fmla="*/ 409809 w 410122"/>
              <a:gd name="connsiteY142" fmla="*/ 205845 h 410644"/>
              <a:gd name="connsiteX143" fmla="*/ 408871 w 410122"/>
              <a:gd name="connsiteY143" fmla="*/ 209293 h 410644"/>
              <a:gd name="connsiteX144" fmla="*/ 407412 w 410122"/>
              <a:gd name="connsiteY144" fmla="*/ 212428 h 410644"/>
              <a:gd name="connsiteX145" fmla="*/ 405431 w 410122"/>
              <a:gd name="connsiteY145" fmla="*/ 215144 h 410644"/>
              <a:gd name="connsiteX146" fmla="*/ 403034 w 410122"/>
              <a:gd name="connsiteY146" fmla="*/ 217652 h 410644"/>
              <a:gd name="connsiteX147" fmla="*/ 400324 w 410122"/>
              <a:gd name="connsiteY147" fmla="*/ 219533 h 410644"/>
              <a:gd name="connsiteX148" fmla="*/ 397196 w 410122"/>
              <a:gd name="connsiteY148" fmla="*/ 221100 h 410644"/>
              <a:gd name="connsiteX149" fmla="*/ 393757 w 410122"/>
              <a:gd name="connsiteY149" fmla="*/ 222041 h 410644"/>
              <a:gd name="connsiteX150" fmla="*/ 390108 w 410122"/>
              <a:gd name="connsiteY150" fmla="*/ 222354 h 410644"/>
              <a:gd name="connsiteX151" fmla="*/ 386147 w 410122"/>
              <a:gd name="connsiteY151" fmla="*/ 222354 h 410644"/>
              <a:gd name="connsiteX152" fmla="*/ 386147 w 410122"/>
              <a:gd name="connsiteY152" fmla="*/ 302811 h 410644"/>
              <a:gd name="connsiteX153" fmla="*/ 385730 w 410122"/>
              <a:gd name="connsiteY153" fmla="*/ 306468 h 410644"/>
              <a:gd name="connsiteX154" fmla="*/ 384896 w 410122"/>
              <a:gd name="connsiteY154" fmla="*/ 309812 h 410644"/>
              <a:gd name="connsiteX155" fmla="*/ 383437 w 410122"/>
              <a:gd name="connsiteY155" fmla="*/ 312947 h 410644"/>
              <a:gd name="connsiteX156" fmla="*/ 381352 w 410122"/>
              <a:gd name="connsiteY156" fmla="*/ 315768 h 410644"/>
              <a:gd name="connsiteX157" fmla="*/ 378955 w 410122"/>
              <a:gd name="connsiteY157" fmla="*/ 318276 h 410644"/>
              <a:gd name="connsiteX158" fmla="*/ 376244 w 410122"/>
              <a:gd name="connsiteY158" fmla="*/ 320156 h 410644"/>
              <a:gd name="connsiteX159" fmla="*/ 373117 w 410122"/>
              <a:gd name="connsiteY159" fmla="*/ 321619 h 410644"/>
              <a:gd name="connsiteX160" fmla="*/ 369782 w 410122"/>
              <a:gd name="connsiteY160" fmla="*/ 322664 h 410644"/>
              <a:gd name="connsiteX161" fmla="*/ 366133 w 410122"/>
              <a:gd name="connsiteY161" fmla="*/ 322873 h 410644"/>
              <a:gd name="connsiteX162" fmla="*/ 324125 w 410122"/>
              <a:gd name="connsiteY162" fmla="*/ 322873 h 410644"/>
              <a:gd name="connsiteX163" fmla="*/ 320477 w 410122"/>
              <a:gd name="connsiteY163" fmla="*/ 322664 h 410644"/>
              <a:gd name="connsiteX164" fmla="*/ 317037 w 410122"/>
              <a:gd name="connsiteY164" fmla="*/ 321619 h 410644"/>
              <a:gd name="connsiteX165" fmla="*/ 313910 w 410122"/>
              <a:gd name="connsiteY165" fmla="*/ 320156 h 410644"/>
              <a:gd name="connsiteX166" fmla="*/ 311199 w 410122"/>
              <a:gd name="connsiteY166" fmla="*/ 318276 h 410644"/>
              <a:gd name="connsiteX167" fmla="*/ 308802 w 410122"/>
              <a:gd name="connsiteY167" fmla="*/ 315768 h 410644"/>
              <a:gd name="connsiteX168" fmla="*/ 306821 w 410122"/>
              <a:gd name="connsiteY168" fmla="*/ 312947 h 410644"/>
              <a:gd name="connsiteX169" fmla="*/ 305258 w 410122"/>
              <a:gd name="connsiteY169" fmla="*/ 309812 h 410644"/>
              <a:gd name="connsiteX170" fmla="*/ 304424 w 410122"/>
              <a:gd name="connsiteY170" fmla="*/ 306468 h 410644"/>
              <a:gd name="connsiteX171" fmla="*/ 304007 w 410122"/>
              <a:gd name="connsiteY171" fmla="*/ 302811 h 410644"/>
              <a:gd name="connsiteX172" fmla="*/ 304007 w 410122"/>
              <a:gd name="connsiteY172" fmla="*/ 298109 h 410644"/>
              <a:gd name="connsiteX173" fmla="*/ 306196 w 410122"/>
              <a:gd name="connsiteY173" fmla="*/ 293721 h 410644"/>
              <a:gd name="connsiteX174" fmla="*/ 307968 w 410122"/>
              <a:gd name="connsiteY174" fmla="*/ 289227 h 410644"/>
              <a:gd name="connsiteX175" fmla="*/ 309010 w 410122"/>
              <a:gd name="connsiteY175" fmla="*/ 284525 h 410644"/>
              <a:gd name="connsiteX176" fmla="*/ 309844 w 410122"/>
              <a:gd name="connsiteY176" fmla="*/ 279719 h 410644"/>
              <a:gd name="connsiteX177" fmla="*/ 310053 w 410122"/>
              <a:gd name="connsiteY177" fmla="*/ 274599 h 410644"/>
              <a:gd name="connsiteX178" fmla="*/ 310053 w 410122"/>
              <a:gd name="connsiteY178" fmla="*/ 169796 h 410644"/>
              <a:gd name="connsiteX179" fmla="*/ 309636 w 410122"/>
              <a:gd name="connsiteY179" fmla="*/ 163735 h 410644"/>
              <a:gd name="connsiteX180" fmla="*/ 308698 w 410122"/>
              <a:gd name="connsiteY180" fmla="*/ 157884 h 410644"/>
              <a:gd name="connsiteX181" fmla="*/ 306926 w 410122"/>
              <a:gd name="connsiteY181" fmla="*/ 152346 h 410644"/>
              <a:gd name="connsiteX182" fmla="*/ 304528 w 410122"/>
              <a:gd name="connsiteY182" fmla="*/ 146913 h 410644"/>
              <a:gd name="connsiteX183" fmla="*/ 301714 w 410122"/>
              <a:gd name="connsiteY183" fmla="*/ 142002 h 410644"/>
              <a:gd name="connsiteX184" fmla="*/ 298274 w 410122"/>
              <a:gd name="connsiteY184" fmla="*/ 137508 h 410644"/>
              <a:gd name="connsiteX185" fmla="*/ 294313 w 410122"/>
              <a:gd name="connsiteY185" fmla="*/ 133329 h 410644"/>
              <a:gd name="connsiteX186" fmla="*/ 289935 w 410122"/>
              <a:gd name="connsiteY186" fmla="*/ 129567 h 410644"/>
              <a:gd name="connsiteX187" fmla="*/ 285140 w 410122"/>
              <a:gd name="connsiteY187" fmla="*/ 126433 h 410644"/>
              <a:gd name="connsiteX188" fmla="*/ 280032 w 410122"/>
              <a:gd name="connsiteY188" fmla="*/ 123716 h 410644"/>
              <a:gd name="connsiteX189" fmla="*/ 280032 w 410122"/>
              <a:gd name="connsiteY189" fmla="*/ 115670 h 410644"/>
              <a:gd name="connsiteX190" fmla="*/ 280449 w 410122"/>
              <a:gd name="connsiteY190" fmla="*/ 112222 h 410644"/>
              <a:gd name="connsiteX191" fmla="*/ 281283 w 410122"/>
              <a:gd name="connsiteY191" fmla="*/ 108774 h 410644"/>
              <a:gd name="connsiteX192" fmla="*/ 282742 w 410122"/>
              <a:gd name="connsiteY192" fmla="*/ 105639 h 410644"/>
              <a:gd name="connsiteX193" fmla="*/ 284827 w 410122"/>
              <a:gd name="connsiteY193" fmla="*/ 102818 h 410644"/>
              <a:gd name="connsiteX194" fmla="*/ 287120 w 410122"/>
              <a:gd name="connsiteY194" fmla="*/ 100415 h 410644"/>
              <a:gd name="connsiteX195" fmla="*/ 289935 w 410122"/>
              <a:gd name="connsiteY195" fmla="*/ 98325 h 410644"/>
              <a:gd name="connsiteX196" fmla="*/ 293062 w 410122"/>
              <a:gd name="connsiteY196" fmla="*/ 96862 h 410644"/>
              <a:gd name="connsiteX197" fmla="*/ 296397 w 410122"/>
              <a:gd name="connsiteY197" fmla="*/ 96026 h 410644"/>
              <a:gd name="connsiteX198" fmla="*/ 205270 w 410122"/>
              <a:gd name="connsiteY198" fmla="*/ 40228 h 410644"/>
              <a:gd name="connsiteX199" fmla="*/ 211128 w 410122"/>
              <a:gd name="connsiteY199" fmla="*/ 40645 h 410644"/>
              <a:gd name="connsiteX200" fmla="*/ 216777 w 410122"/>
              <a:gd name="connsiteY200" fmla="*/ 41583 h 410644"/>
              <a:gd name="connsiteX201" fmla="*/ 222111 w 410122"/>
              <a:gd name="connsiteY201" fmla="*/ 43356 h 410644"/>
              <a:gd name="connsiteX202" fmla="*/ 227237 w 410122"/>
              <a:gd name="connsiteY202" fmla="*/ 45649 h 410644"/>
              <a:gd name="connsiteX203" fmla="*/ 231840 w 410122"/>
              <a:gd name="connsiteY203" fmla="*/ 48464 h 410644"/>
              <a:gd name="connsiteX204" fmla="*/ 236129 w 410122"/>
              <a:gd name="connsiteY204" fmla="*/ 51905 h 410644"/>
              <a:gd name="connsiteX205" fmla="*/ 239999 w 410122"/>
              <a:gd name="connsiteY205" fmla="*/ 55762 h 410644"/>
              <a:gd name="connsiteX206" fmla="*/ 243556 w 410122"/>
              <a:gd name="connsiteY206" fmla="*/ 60141 h 410644"/>
              <a:gd name="connsiteX207" fmla="*/ 246485 w 410122"/>
              <a:gd name="connsiteY207" fmla="*/ 64832 h 410644"/>
              <a:gd name="connsiteX208" fmla="*/ 248682 w 410122"/>
              <a:gd name="connsiteY208" fmla="*/ 69837 h 410644"/>
              <a:gd name="connsiteX209" fmla="*/ 250460 w 410122"/>
              <a:gd name="connsiteY209" fmla="*/ 75258 h 410644"/>
              <a:gd name="connsiteX210" fmla="*/ 251506 w 410122"/>
              <a:gd name="connsiteY210" fmla="*/ 80888 h 410644"/>
              <a:gd name="connsiteX211" fmla="*/ 251820 w 410122"/>
              <a:gd name="connsiteY211" fmla="*/ 86622 h 410644"/>
              <a:gd name="connsiteX212" fmla="*/ 251506 w 410122"/>
              <a:gd name="connsiteY212" fmla="*/ 92564 h 410644"/>
              <a:gd name="connsiteX213" fmla="*/ 250460 w 410122"/>
              <a:gd name="connsiteY213" fmla="*/ 98194 h 410644"/>
              <a:gd name="connsiteX214" fmla="*/ 248682 w 410122"/>
              <a:gd name="connsiteY214" fmla="*/ 103511 h 410644"/>
              <a:gd name="connsiteX215" fmla="*/ 246485 w 410122"/>
              <a:gd name="connsiteY215" fmla="*/ 108620 h 410644"/>
              <a:gd name="connsiteX216" fmla="*/ 243556 w 410122"/>
              <a:gd name="connsiteY216" fmla="*/ 113207 h 410644"/>
              <a:gd name="connsiteX217" fmla="*/ 239999 w 410122"/>
              <a:gd name="connsiteY217" fmla="*/ 117586 h 410644"/>
              <a:gd name="connsiteX218" fmla="*/ 236129 w 410122"/>
              <a:gd name="connsiteY218" fmla="*/ 121443 h 410644"/>
              <a:gd name="connsiteX219" fmla="*/ 231840 w 410122"/>
              <a:gd name="connsiteY219" fmla="*/ 124884 h 410644"/>
              <a:gd name="connsiteX220" fmla="*/ 227237 w 410122"/>
              <a:gd name="connsiteY220" fmla="*/ 127803 h 410644"/>
              <a:gd name="connsiteX221" fmla="*/ 222111 w 410122"/>
              <a:gd name="connsiteY221" fmla="*/ 130096 h 410644"/>
              <a:gd name="connsiteX222" fmla="*/ 216777 w 410122"/>
              <a:gd name="connsiteY222" fmla="*/ 131765 h 410644"/>
              <a:gd name="connsiteX223" fmla="*/ 211128 w 410122"/>
              <a:gd name="connsiteY223" fmla="*/ 132807 h 410644"/>
              <a:gd name="connsiteX224" fmla="*/ 205270 w 410122"/>
              <a:gd name="connsiteY224" fmla="*/ 133224 h 410644"/>
              <a:gd name="connsiteX225" fmla="*/ 199516 w 410122"/>
              <a:gd name="connsiteY225" fmla="*/ 132807 h 410644"/>
              <a:gd name="connsiteX226" fmla="*/ 193867 w 410122"/>
              <a:gd name="connsiteY226" fmla="*/ 131765 h 410644"/>
              <a:gd name="connsiteX227" fmla="*/ 188428 w 410122"/>
              <a:gd name="connsiteY227" fmla="*/ 130096 h 410644"/>
              <a:gd name="connsiteX228" fmla="*/ 183407 w 410122"/>
              <a:gd name="connsiteY228" fmla="*/ 127803 h 410644"/>
              <a:gd name="connsiteX229" fmla="*/ 178804 w 410122"/>
              <a:gd name="connsiteY229" fmla="*/ 124884 h 410644"/>
              <a:gd name="connsiteX230" fmla="*/ 174411 w 410122"/>
              <a:gd name="connsiteY230" fmla="*/ 121443 h 410644"/>
              <a:gd name="connsiteX231" fmla="*/ 170435 w 410122"/>
              <a:gd name="connsiteY231" fmla="*/ 117586 h 410644"/>
              <a:gd name="connsiteX232" fmla="*/ 167088 w 410122"/>
              <a:gd name="connsiteY232" fmla="*/ 113207 h 410644"/>
              <a:gd name="connsiteX233" fmla="*/ 164159 w 410122"/>
              <a:gd name="connsiteY233" fmla="*/ 108620 h 410644"/>
              <a:gd name="connsiteX234" fmla="*/ 161962 w 410122"/>
              <a:gd name="connsiteY234" fmla="*/ 103511 h 410644"/>
              <a:gd name="connsiteX235" fmla="*/ 160184 w 410122"/>
              <a:gd name="connsiteY235" fmla="*/ 98194 h 410644"/>
              <a:gd name="connsiteX236" fmla="*/ 159138 w 410122"/>
              <a:gd name="connsiteY236" fmla="*/ 92564 h 410644"/>
              <a:gd name="connsiteX237" fmla="*/ 158824 w 410122"/>
              <a:gd name="connsiteY237" fmla="*/ 86622 h 410644"/>
              <a:gd name="connsiteX238" fmla="*/ 159138 w 410122"/>
              <a:gd name="connsiteY238" fmla="*/ 80888 h 410644"/>
              <a:gd name="connsiteX239" fmla="*/ 160184 w 410122"/>
              <a:gd name="connsiteY239" fmla="*/ 75258 h 410644"/>
              <a:gd name="connsiteX240" fmla="*/ 161962 w 410122"/>
              <a:gd name="connsiteY240" fmla="*/ 69837 h 410644"/>
              <a:gd name="connsiteX241" fmla="*/ 164159 w 410122"/>
              <a:gd name="connsiteY241" fmla="*/ 64832 h 410644"/>
              <a:gd name="connsiteX242" fmla="*/ 167088 w 410122"/>
              <a:gd name="connsiteY242" fmla="*/ 60141 h 410644"/>
              <a:gd name="connsiteX243" fmla="*/ 170435 w 410122"/>
              <a:gd name="connsiteY243" fmla="*/ 55762 h 410644"/>
              <a:gd name="connsiteX244" fmla="*/ 174411 w 410122"/>
              <a:gd name="connsiteY244" fmla="*/ 51905 h 410644"/>
              <a:gd name="connsiteX245" fmla="*/ 178804 w 410122"/>
              <a:gd name="connsiteY245" fmla="*/ 48464 h 410644"/>
              <a:gd name="connsiteX246" fmla="*/ 183407 w 410122"/>
              <a:gd name="connsiteY246" fmla="*/ 45649 h 410644"/>
              <a:gd name="connsiteX247" fmla="*/ 188428 w 410122"/>
              <a:gd name="connsiteY247" fmla="*/ 43356 h 410644"/>
              <a:gd name="connsiteX248" fmla="*/ 193867 w 410122"/>
              <a:gd name="connsiteY248" fmla="*/ 41583 h 410644"/>
              <a:gd name="connsiteX249" fmla="*/ 199516 w 410122"/>
              <a:gd name="connsiteY249" fmla="*/ 40645 h 410644"/>
              <a:gd name="connsiteX250" fmla="*/ 345442 w 410122"/>
              <a:gd name="connsiteY250" fmla="*/ 0 h 410644"/>
              <a:gd name="connsiteX251" fmla="*/ 350744 w 410122"/>
              <a:gd name="connsiteY251" fmla="*/ 418 h 410644"/>
              <a:gd name="connsiteX252" fmla="*/ 356045 w 410122"/>
              <a:gd name="connsiteY252" fmla="*/ 1357 h 410644"/>
              <a:gd name="connsiteX253" fmla="*/ 361035 w 410122"/>
              <a:gd name="connsiteY253" fmla="*/ 3131 h 410644"/>
              <a:gd name="connsiteX254" fmla="*/ 365713 w 410122"/>
              <a:gd name="connsiteY254" fmla="*/ 5531 h 410644"/>
              <a:gd name="connsiteX255" fmla="*/ 369975 w 410122"/>
              <a:gd name="connsiteY255" fmla="*/ 8453 h 410644"/>
              <a:gd name="connsiteX256" fmla="*/ 373821 w 410122"/>
              <a:gd name="connsiteY256" fmla="*/ 11792 h 410644"/>
              <a:gd name="connsiteX257" fmla="*/ 377251 w 410122"/>
              <a:gd name="connsiteY257" fmla="*/ 15653 h 410644"/>
              <a:gd name="connsiteX258" fmla="*/ 380162 w 410122"/>
              <a:gd name="connsiteY258" fmla="*/ 19932 h 410644"/>
              <a:gd name="connsiteX259" fmla="*/ 382449 w 410122"/>
              <a:gd name="connsiteY259" fmla="*/ 24732 h 410644"/>
              <a:gd name="connsiteX260" fmla="*/ 384216 w 410122"/>
              <a:gd name="connsiteY260" fmla="*/ 29741 h 410644"/>
              <a:gd name="connsiteX261" fmla="*/ 385255 w 410122"/>
              <a:gd name="connsiteY261" fmla="*/ 35063 h 410644"/>
              <a:gd name="connsiteX262" fmla="*/ 385567 w 410122"/>
              <a:gd name="connsiteY262" fmla="*/ 40385 h 410644"/>
              <a:gd name="connsiteX263" fmla="*/ 385255 w 410122"/>
              <a:gd name="connsiteY263" fmla="*/ 45916 h 410644"/>
              <a:gd name="connsiteX264" fmla="*/ 384216 w 410122"/>
              <a:gd name="connsiteY264" fmla="*/ 51238 h 410644"/>
              <a:gd name="connsiteX265" fmla="*/ 382449 w 410122"/>
              <a:gd name="connsiteY265" fmla="*/ 56247 h 410644"/>
              <a:gd name="connsiteX266" fmla="*/ 380162 w 410122"/>
              <a:gd name="connsiteY266" fmla="*/ 60943 h 410644"/>
              <a:gd name="connsiteX267" fmla="*/ 377251 w 410122"/>
              <a:gd name="connsiteY267" fmla="*/ 65326 h 410644"/>
              <a:gd name="connsiteX268" fmla="*/ 373821 w 410122"/>
              <a:gd name="connsiteY268" fmla="*/ 69083 h 410644"/>
              <a:gd name="connsiteX269" fmla="*/ 369975 w 410122"/>
              <a:gd name="connsiteY269" fmla="*/ 72631 h 410644"/>
              <a:gd name="connsiteX270" fmla="*/ 365713 w 410122"/>
              <a:gd name="connsiteY270" fmla="*/ 75448 h 410644"/>
              <a:gd name="connsiteX271" fmla="*/ 361035 w 410122"/>
              <a:gd name="connsiteY271" fmla="*/ 77848 h 410644"/>
              <a:gd name="connsiteX272" fmla="*/ 356045 w 410122"/>
              <a:gd name="connsiteY272" fmla="*/ 79518 h 410644"/>
              <a:gd name="connsiteX273" fmla="*/ 350744 w 410122"/>
              <a:gd name="connsiteY273" fmla="*/ 80666 h 410644"/>
              <a:gd name="connsiteX274" fmla="*/ 345442 w 410122"/>
              <a:gd name="connsiteY274" fmla="*/ 80979 h 410644"/>
              <a:gd name="connsiteX275" fmla="*/ 339933 w 410122"/>
              <a:gd name="connsiteY275" fmla="*/ 80666 h 410644"/>
              <a:gd name="connsiteX276" fmla="*/ 334736 w 410122"/>
              <a:gd name="connsiteY276" fmla="*/ 79518 h 410644"/>
              <a:gd name="connsiteX277" fmla="*/ 329746 w 410122"/>
              <a:gd name="connsiteY277" fmla="*/ 77848 h 410644"/>
              <a:gd name="connsiteX278" fmla="*/ 325068 w 410122"/>
              <a:gd name="connsiteY278" fmla="*/ 75448 h 410644"/>
              <a:gd name="connsiteX279" fmla="*/ 320806 w 410122"/>
              <a:gd name="connsiteY279" fmla="*/ 72631 h 410644"/>
              <a:gd name="connsiteX280" fmla="*/ 316960 w 410122"/>
              <a:gd name="connsiteY280" fmla="*/ 69083 h 410644"/>
              <a:gd name="connsiteX281" fmla="*/ 313530 w 410122"/>
              <a:gd name="connsiteY281" fmla="*/ 65326 h 410644"/>
              <a:gd name="connsiteX282" fmla="*/ 310619 w 410122"/>
              <a:gd name="connsiteY282" fmla="*/ 60943 h 410644"/>
              <a:gd name="connsiteX283" fmla="*/ 308228 w 410122"/>
              <a:gd name="connsiteY283" fmla="*/ 56247 h 410644"/>
              <a:gd name="connsiteX284" fmla="*/ 306565 w 410122"/>
              <a:gd name="connsiteY284" fmla="*/ 51238 h 410644"/>
              <a:gd name="connsiteX285" fmla="*/ 305526 w 410122"/>
              <a:gd name="connsiteY285" fmla="*/ 45916 h 410644"/>
              <a:gd name="connsiteX286" fmla="*/ 305110 w 410122"/>
              <a:gd name="connsiteY286" fmla="*/ 40385 h 410644"/>
              <a:gd name="connsiteX287" fmla="*/ 305526 w 410122"/>
              <a:gd name="connsiteY287" fmla="*/ 35063 h 410644"/>
              <a:gd name="connsiteX288" fmla="*/ 306565 w 410122"/>
              <a:gd name="connsiteY288" fmla="*/ 29741 h 410644"/>
              <a:gd name="connsiteX289" fmla="*/ 308228 w 410122"/>
              <a:gd name="connsiteY289" fmla="*/ 24732 h 410644"/>
              <a:gd name="connsiteX290" fmla="*/ 310619 w 410122"/>
              <a:gd name="connsiteY290" fmla="*/ 19932 h 410644"/>
              <a:gd name="connsiteX291" fmla="*/ 313530 w 410122"/>
              <a:gd name="connsiteY291" fmla="*/ 15653 h 410644"/>
              <a:gd name="connsiteX292" fmla="*/ 316960 w 410122"/>
              <a:gd name="connsiteY292" fmla="*/ 11792 h 410644"/>
              <a:gd name="connsiteX293" fmla="*/ 320806 w 410122"/>
              <a:gd name="connsiteY293" fmla="*/ 8453 h 410644"/>
              <a:gd name="connsiteX294" fmla="*/ 325068 w 410122"/>
              <a:gd name="connsiteY294" fmla="*/ 5531 h 410644"/>
              <a:gd name="connsiteX295" fmla="*/ 329746 w 410122"/>
              <a:gd name="connsiteY295" fmla="*/ 3131 h 410644"/>
              <a:gd name="connsiteX296" fmla="*/ 334736 w 410122"/>
              <a:gd name="connsiteY296" fmla="*/ 1357 h 410644"/>
              <a:gd name="connsiteX297" fmla="*/ 339933 w 410122"/>
              <a:gd name="connsiteY297" fmla="*/ 418 h 410644"/>
              <a:gd name="connsiteX298" fmla="*/ 65045 w 410122"/>
              <a:gd name="connsiteY298" fmla="*/ 0 h 410644"/>
              <a:gd name="connsiteX299" fmla="*/ 70576 w 410122"/>
              <a:gd name="connsiteY299" fmla="*/ 418 h 410644"/>
              <a:gd name="connsiteX300" fmla="*/ 75794 w 410122"/>
              <a:gd name="connsiteY300" fmla="*/ 1357 h 410644"/>
              <a:gd name="connsiteX301" fmla="*/ 80803 w 410122"/>
              <a:gd name="connsiteY301" fmla="*/ 3131 h 410644"/>
              <a:gd name="connsiteX302" fmla="*/ 85499 w 410122"/>
              <a:gd name="connsiteY302" fmla="*/ 5531 h 410644"/>
              <a:gd name="connsiteX303" fmla="*/ 89673 w 410122"/>
              <a:gd name="connsiteY303" fmla="*/ 8453 h 410644"/>
              <a:gd name="connsiteX304" fmla="*/ 93639 w 410122"/>
              <a:gd name="connsiteY304" fmla="*/ 11792 h 410644"/>
              <a:gd name="connsiteX305" fmla="*/ 96978 w 410122"/>
              <a:gd name="connsiteY305" fmla="*/ 15653 h 410644"/>
              <a:gd name="connsiteX306" fmla="*/ 100004 w 410122"/>
              <a:gd name="connsiteY306" fmla="*/ 19932 h 410644"/>
              <a:gd name="connsiteX307" fmla="*/ 102196 w 410122"/>
              <a:gd name="connsiteY307" fmla="*/ 24732 h 410644"/>
              <a:gd name="connsiteX308" fmla="*/ 103970 w 410122"/>
              <a:gd name="connsiteY308" fmla="*/ 29741 h 410644"/>
              <a:gd name="connsiteX309" fmla="*/ 105118 w 410122"/>
              <a:gd name="connsiteY309" fmla="*/ 35063 h 410644"/>
              <a:gd name="connsiteX310" fmla="*/ 105535 w 410122"/>
              <a:gd name="connsiteY310" fmla="*/ 40385 h 410644"/>
              <a:gd name="connsiteX311" fmla="*/ 105118 w 410122"/>
              <a:gd name="connsiteY311" fmla="*/ 45916 h 410644"/>
              <a:gd name="connsiteX312" fmla="*/ 103970 w 410122"/>
              <a:gd name="connsiteY312" fmla="*/ 51238 h 410644"/>
              <a:gd name="connsiteX313" fmla="*/ 102196 w 410122"/>
              <a:gd name="connsiteY313" fmla="*/ 56247 h 410644"/>
              <a:gd name="connsiteX314" fmla="*/ 100004 w 410122"/>
              <a:gd name="connsiteY314" fmla="*/ 60943 h 410644"/>
              <a:gd name="connsiteX315" fmla="*/ 96978 w 410122"/>
              <a:gd name="connsiteY315" fmla="*/ 65326 h 410644"/>
              <a:gd name="connsiteX316" fmla="*/ 93639 w 410122"/>
              <a:gd name="connsiteY316" fmla="*/ 69083 h 410644"/>
              <a:gd name="connsiteX317" fmla="*/ 89673 w 410122"/>
              <a:gd name="connsiteY317" fmla="*/ 72631 h 410644"/>
              <a:gd name="connsiteX318" fmla="*/ 85499 w 410122"/>
              <a:gd name="connsiteY318" fmla="*/ 75448 h 410644"/>
              <a:gd name="connsiteX319" fmla="*/ 80803 w 410122"/>
              <a:gd name="connsiteY319" fmla="*/ 77848 h 410644"/>
              <a:gd name="connsiteX320" fmla="*/ 75794 w 410122"/>
              <a:gd name="connsiteY320" fmla="*/ 79518 h 410644"/>
              <a:gd name="connsiteX321" fmla="*/ 70576 w 410122"/>
              <a:gd name="connsiteY321" fmla="*/ 80666 h 410644"/>
              <a:gd name="connsiteX322" fmla="*/ 65045 w 410122"/>
              <a:gd name="connsiteY322" fmla="*/ 80979 h 410644"/>
              <a:gd name="connsiteX323" fmla="*/ 59514 w 410122"/>
              <a:gd name="connsiteY323" fmla="*/ 80666 h 410644"/>
              <a:gd name="connsiteX324" fmla="*/ 54297 w 410122"/>
              <a:gd name="connsiteY324" fmla="*/ 79518 h 410644"/>
              <a:gd name="connsiteX325" fmla="*/ 49288 w 410122"/>
              <a:gd name="connsiteY325" fmla="*/ 77848 h 410644"/>
              <a:gd name="connsiteX326" fmla="*/ 44592 w 410122"/>
              <a:gd name="connsiteY326" fmla="*/ 75448 h 410644"/>
              <a:gd name="connsiteX327" fmla="*/ 40417 w 410122"/>
              <a:gd name="connsiteY327" fmla="*/ 72631 h 410644"/>
              <a:gd name="connsiteX328" fmla="*/ 36452 w 410122"/>
              <a:gd name="connsiteY328" fmla="*/ 69083 h 410644"/>
              <a:gd name="connsiteX329" fmla="*/ 33112 w 410122"/>
              <a:gd name="connsiteY329" fmla="*/ 65326 h 410644"/>
              <a:gd name="connsiteX330" fmla="*/ 30086 w 410122"/>
              <a:gd name="connsiteY330" fmla="*/ 60943 h 410644"/>
              <a:gd name="connsiteX331" fmla="*/ 27790 w 410122"/>
              <a:gd name="connsiteY331" fmla="*/ 56247 h 410644"/>
              <a:gd name="connsiteX332" fmla="*/ 26121 w 410122"/>
              <a:gd name="connsiteY332" fmla="*/ 51238 h 410644"/>
              <a:gd name="connsiteX333" fmla="*/ 24973 w 410122"/>
              <a:gd name="connsiteY333" fmla="*/ 45916 h 410644"/>
              <a:gd name="connsiteX334" fmla="*/ 24555 w 410122"/>
              <a:gd name="connsiteY334" fmla="*/ 40385 h 410644"/>
              <a:gd name="connsiteX335" fmla="*/ 24973 w 410122"/>
              <a:gd name="connsiteY335" fmla="*/ 35063 h 410644"/>
              <a:gd name="connsiteX336" fmla="*/ 26121 w 410122"/>
              <a:gd name="connsiteY336" fmla="*/ 29741 h 410644"/>
              <a:gd name="connsiteX337" fmla="*/ 27790 w 410122"/>
              <a:gd name="connsiteY337" fmla="*/ 24732 h 410644"/>
              <a:gd name="connsiteX338" fmla="*/ 30086 w 410122"/>
              <a:gd name="connsiteY338" fmla="*/ 19932 h 410644"/>
              <a:gd name="connsiteX339" fmla="*/ 33112 w 410122"/>
              <a:gd name="connsiteY339" fmla="*/ 15653 h 410644"/>
              <a:gd name="connsiteX340" fmla="*/ 36452 w 410122"/>
              <a:gd name="connsiteY340" fmla="*/ 11792 h 410644"/>
              <a:gd name="connsiteX341" fmla="*/ 40417 w 410122"/>
              <a:gd name="connsiteY341" fmla="*/ 8453 h 410644"/>
              <a:gd name="connsiteX342" fmla="*/ 44592 w 410122"/>
              <a:gd name="connsiteY342" fmla="*/ 5531 h 410644"/>
              <a:gd name="connsiteX343" fmla="*/ 49288 w 410122"/>
              <a:gd name="connsiteY343" fmla="*/ 3131 h 410644"/>
              <a:gd name="connsiteX344" fmla="*/ 54297 w 410122"/>
              <a:gd name="connsiteY344" fmla="*/ 1357 h 410644"/>
              <a:gd name="connsiteX345" fmla="*/ 59514 w 410122"/>
              <a:gd name="connsiteY345" fmla="*/ 418 h 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410122" h="410644">
                <a:moveTo>
                  <a:pt x="150660" y="149943"/>
                </a:moveTo>
                <a:lnTo>
                  <a:pt x="259984" y="149943"/>
                </a:lnTo>
                <a:lnTo>
                  <a:pt x="263430" y="150257"/>
                </a:lnTo>
                <a:lnTo>
                  <a:pt x="266876" y="151198"/>
                </a:lnTo>
                <a:lnTo>
                  <a:pt x="270008" y="152662"/>
                </a:lnTo>
                <a:lnTo>
                  <a:pt x="272827" y="154649"/>
                </a:lnTo>
                <a:lnTo>
                  <a:pt x="275229" y="157054"/>
                </a:lnTo>
                <a:lnTo>
                  <a:pt x="277213" y="159982"/>
                </a:lnTo>
                <a:lnTo>
                  <a:pt x="278779" y="163119"/>
                </a:lnTo>
                <a:lnTo>
                  <a:pt x="279614" y="166570"/>
                </a:lnTo>
                <a:lnTo>
                  <a:pt x="280032" y="170021"/>
                </a:lnTo>
                <a:lnTo>
                  <a:pt x="280032" y="275117"/>
                </a:lnTo>
                <a:lnTo>
                  <a:pt x="279614" y="278777"/>
                </a:lnTo>
                <a:lnTo>
                  <a:pt x="278779" y="282124"/>
                </a:lnTo>
                <a:lnTo>
                  <a:pt x="277213" y="285365"/>
                </a:lnTo>
                <a:lnTo>
                  <a:pt x="275229" y="288084"/>
                </a:lnTo>
                <a:lnTo>
                  <a:pt x="272827" y="290490"/>
                </a:lnTo>
                <a:lnTo>
                  <a:pt x="270008" y="292476"/>
                </a:lnTo>
                <a:lnTo>
                  <a:pt x="266876" y="294045"/>
                </a:lnTo>
                <a:lnTo>
                  <a:pt x="263430" y="294882"/>
                </a:lnTo>
                <a:lnTo>
                  <a:pt x="259984" y="295300"/>
                </a:lnTo>
                <a:lnTo>
                  <a:pt x="252153" y="295300"/>
                </a:lnTo>
                <a:lnTo>
                  <a:pt x="252153" y="390462"/>
                </a:lnTo>
                <a:lnTo>
                  <a:pt x="251944" y="394122"/>
                </a:lnTo>
                <a:lnTo>
                  <a:pt x="250900" y="397572"/>
                </a:lnTo>
                <a:lnTo>
                  <a:pt x="249438" y="400710"/>
                </a:lnTo>
                <a:lnTo>
                  <a:pt x="247558" y="403429"/>
                </a:lnTo>
                <a:lnTo>
                  <a:pt x="245052" y="405938"/>
                </a:lnTo>
                <a:lnTo>
                  <a:pt x="242233" y="407925"/>
                </a:lnTo>
                <a:lnTo>
                  <a:pt x="239101" y="409389"/>
                </a:lnTo>
                <a:lnTo>
                  <a:pt x="235759" y="410435"/>
                </a:lnTo>
                <a:lnTo>
                  <a:pt x="232105" y="410644"/>
                </a:lnTo>
                <a:lnTo>
                  <a:pt x="178330" y="410644"/>
                </a:lnTo>
                <a:lnTo>
                  <a:pt x="174676" y="410435"/>
                </a:lnTo>
                <a:lnTo>
                  <a:pt x="171334" y="409389"/>
                </a:lnTo>
                <a:lnTo>
                  <a:pt x="168202" y="407925"/>
                </a:lnTo>
                <a:lnTo>
                  <a:pt x="165383" y="405938"/>
                </a:lnTo>
                <a:lnTo>
                  <a:pt x="163086" y="403429"/>
                </a:lnTo>
                <a:lnTo>
                  <a:pt x="160997" y="400710"/>
                </a:lnTo>
                <a:lnTo>
                  <a:pt x="159535" y="397572"/>
                </a:lnTo>
                <a:lnTo>
                  <a:pt x="158700" y="394122"/>
                </a:lnTo>
                <a:lnTo>
                  <a:pt x="158282" y="390462"/>
                </a:lnTo>
                <a:lnTo>
                  <a:pt x="158282" y="295614"/>
                </a:lnTo>
                <a:lnTo>
                  <a:pt x="150660" y="295614"/>
                </a:lnTo>
                <a:lnTo>
                  <a:pt x="147005" y="295300"/>
                </a:lnTo>
                <a:lnTo>
                  <a:pt x="143664" y="294359"/>
                </a:lnTo>
                <a:lnTo>
                  <a:pt x="140532" y="292895"/>
                </a:lnTo>
                <a:lnTo>
                  <a:pt x="137712" y="290803"/>
                </a:lnTo>
                <a:lnTo>
                  <a:pt x="135206" y="288503"/>
                </a:lnTo>
                <a:lnTo>
                  <a:pt x="133327" y="285575"/>
                </a:lnTo>
                <a:lnTo>
                  <a:pt x="131865" y="282437"/>
                </a:lnTo>
                <a:lnTo>
                  <a:pt x="130821" y="278986"/>
                </a:lnTo>
                <a:lnTo>
                  <a:pt x="130612" y="275536"/>
                </a:lnTo>
                <a:lnTo>
                  <a:pt x="130612" y="170021"/>
                </a:lnTo>
                <a:lnTo>
                  <a:pt x="130821" y="166570"/>
                </a:lnTo>
                <a:lnTo>
                  <a:pt x="131761" y="163119"/>
                </a:lnTo>
                <a:lnTo>
                  <a:pt x="133222" y="159982"/>
                </a:lnTo>
                <a:lnTo>
                  <a:pt x="135206" y="157054"/>
                </a:lnTo>
                <a:lnTo>
                  <a:pt x="137608" y="154649"/>
                </a:lnTo>
                <a:lnTo>
                  <a:pt x="140323" y="152662"/>
                </a:lnTo>
                <a:lnTo>
                  <a:pt x="143455" y="151198"/>
                </a:lnTo>
                <a:lnTo>
                  <a:pt x="146901" y="150257"/>
                </a:lnTo>
                <a:close/>
                <a:moveTo>
                  <a:pt x="20014" y="96130"/>
                </a:moveTo>
                <a:lnTo>
                  <a:pt x="110076" y="96130"/>
                </a:lnTo>
                <a:lnTo>
                  <a:pt x="113725" y="96444"/>
                </a:lnTo>
                <a:lnTo>
                  <a:pt x="117060" y="97385"/>
                </a:lnTo>
                <a:lnTo>
                  <a:pt x="120187" y="98848"/>
                </a:lnTo>
                <a:lnTo>
                  <a:pt x="123002" y="100834"/>
                </a:lnTo>
                <a:lnTo>
                  <a:pt x="125399" y="103239"/>
                </a:lnTo>
                <a:lnTo>
                  <a:pt x="127380" y="106061"/>
                </a:lnTo>
                <a:lnTo>
                  <a:pt x="128839" y="109197"/>
                </a:lnTo>
                <a:lnTo>
                  <a:pt x="129777" y="112542"/>
                </a:lnTo>
                <a:lnTo>
                  <a:pt x="130090" y="116201"/>
                </a:lnTo>
                <a:lnTo>
                  <a:pt x="130090" y="124251"/>
                </a:lnTo>
                <a:lnTo>
                  <a:pt x="124982" y="126864"/>
                </a:lnTo>
                <a:lnTo>
                  <a:pt x="120187" y="130000"/>
                </a:lnTo>
                <a:lnTo>
                  <a:pt x="115809" y="133659"/>
                </a:lnTo>
                <a:lnTo>
                  <a:pt x="111848" y="137841"/>
                </a:lnTo>
                <a:lnTo>
                  <a:pt x="108513" y="142545"/>
                </a:lnTo>
                <a:lnTo>
                  <a:pt x="105594" y="147353"/>
                </a:lnTo>
                <a:lnTo>
                  <a:pt x="103197" y="152685"/>
                </a:lnTo>
                <a:lnTo>
                  <a:pt x="101425" y="158330"/>
                </a:lnTo>
                <a:lnTo>
                  <a:pt x="100486" y="164184"/>
                </a:lnTo>
                <a:lnTo>
                  <a:pt x="100069" y="170143"/>
                </a:lnTo>
                <a:lnTo>
                  <a:pt x="100069" y="275621"/>
                </a:lnTo>
                <a:lnTo>
                  <a:pt x="100278" y="280534"/>
                </a:lnTo>
                <a:lnTo>
                  <a:pt x="101112" y="285447"/>
                </a:lnTo>
                <a:lnTo>
                  <a:pt x="102363" y="290152"/>
                </a:lnTo>
                <a:lnTo>
                  <a:pt x="104135" y="294751"/>
                </a:lnTo>
                <a:lnTo>
                  <a:pt x="106115" y="298933"/>
                </a:lnTo>
                <a:lnTo>
                  <a:pt x="106115" y="303741"/>
                </a:lnTo>
                <a:lnTo>
                  <a:pt x="105698" y="307296"/>
                </a:lnTo>
                <a:lnTo>
                  <a:pt x="104864" y="310641"/>
                </a:lnTo>
                <a:lnTo>
                  <a:pt x="103301" y="313777"/>
                </a:lnTo>
                <a:lnTo>
                  <a:pt x="101320" y="316704"/>
                </a:lnTo>
                <a:lnTo>
                  <a:pt x="98923" y="319108"/>
                </a:lnTo>
                <a:lnTo>
                  <a:pt x="96213" y="321095"/>
                </a:lnTo>
                <a:lnTo>
                  <a:pt x="93085" y="322663"/>
                </a:lnTo>
                <a:lnTo>
                  <a:pt x="89646" y="323499"/>
                </a:lnTo>
                <a:lnTo>
                  <a:pt x="86101" y="323917"/>
                </a:lnTo>
                <a:lnTo>
                  <a:pt x="43989" y="323917"/>
                </a:lnTo>
                <a:lnTo>
                  <a:pt x="40445" y="323499"/>
                </a:lnTo>
                <a:lnTo>
                  <a:pt x="37005" y="322663"/>
                </a:lnTo>
                <a:lnTo>
                  <a:pt x="33878" y="321095"/>
                </a:lnTo>
                <a:lnTo>
                  <a:pt x="31168" y="319108"/>
                </a:lnTo>
                <a:lnTo>
                  <a:pt x="28770" y="316704"/>
                </a:lnTo>
                <a:lnTo>
                  <a:pt x="26790" y="313777"/>
                </a:lnTo>
                <a:lnTo>
                  <a:pt x="25226" y="310641"/>
                </a:lnTo>
                <a:lnTo>
                  <a:pt x="24392" y="307296"/>
                </a:lnTo>
                <a:lnTo>
                  <a:pt x="23975" y="303741"/>
                </a:lnTo>
                <a:lnTo>
                  <a:pt x="23975" y="223248"/>
                </a:lnTo>
                <a:lnTo>
                  <a:pt x="20014" y="223248"/>
                </a:lnTo>
                <a:lnTo>
                  <a:pt x="16365" y="222829"/>
                </a:lnTo>
                <a:lnTo>
                  <a:pt x="12821" y="221993"/>
                </a:lnTo>
                <a:lnTo>
                  <a:pt x="9694" y="220530"/>
                </a:lnTo>
                <a:lnTo>
                  <a:pt x="6984" y="218439"/>
                </a:lnTo>
                <a:lnTo>
                  <a:pt x="4586" y="216035"/>
                </a:lnTo>
                <a:lnTo>
                  <a:pt x="2606" y="213212"/>
                </a:lnTo>
                <a:lnTo>
                  <a:pt x="1251" y="210076"/>
                </a:lnTo>
                <a:lnTo>
                  <a:pt x="208" y="206626"/>
                </a:lnTo>
                <a:lnTo>
                  <a:pt x="0" y="203176"/>
                </a:lnTo>
                <a:lnTo>
                  <a:pt x="0" y="116201"/>
                </a:lnTo>
                <a:lnTo>
                  <a:pt x="312" y="112542"/>
                </a:lnTo>
                <a:lnTo>
                  <a:pt x="1251" y="109197"/>
                </a:lnTo>
                <a:lnTo>
                  <a:pt x="2710" y="106061"/>
                </a:lnTo>
                <a:lnTo>
                  <a:pt x="4690" y="103239"/>
                </a:lnTo>
                <a:lnTo>
                  <a:pt x="7088" y="100834"/>
                </a:lnTo>
                <a:lnTo>
                  <a:pt x="9902" y="98848"/>
                </a:lnTo>
                <a:lnTo>
                  <a:pt x="13030" y="97385"/>
                </a:lnTo>
                <a:lnTo>
                  <a:pt x="16365" y="96444"/>
                </a:lnTo>
                <a:close/>
                <a:moveTo>
                  <a:pt x="300046" y="95608"/>
                </a:moveTo>
                <a:lnTo>
                  <a:pt x="390108" y="95608"/>
                </a:lnTo>
                <a:lnTo>
                  <a:pt x="393757" y="96026"/>
                </a:lnTo>
                <a:lnTo>
                  <a:pt x="397196" y="96862"/>
                </a:lnTo>
                <a:lnTo>
                  <a:pt x="400324" y="98325"/>
                </a:lnTo>
                <a:lnTo>
                  <a:pt x="403034" y="100415"/>
                </a:lnTo>
                <a:lnTo>
                  <a:pt x="405431" y="102818"/>
                </a:lnTo>
                <a:lnTo>
                  <a:pt x="407412" y="105639"/>
                </a:lnTo>
                <a:lnTo>
                  <a:pt x="408871" y="108774"/>
                </a:lnTo>
                <a:lnTo>
                  <a:pt x="409809" y="112222"/>
                </a:lnTo>
                <a:lnTo>
                  <a:pt x="410122" y="115670"/>
                </a:lnTo>
                <a:lnTo>
                  <a:pt x="410122" y="202188"/>
                </a:lnTo>
                <a:lnTo>
                  <a:pt x="409809" y="205845"/>
                </a:lnTo>
                <a:lnTo>
                  <a:pt x="408871" y="209293"/>
                </a:lnTo>
                <a:lnTo>
                  <a:pt x="407412" y="212428"/>
                </a:lnTo>
                <a:lnTo>
                  <a:pt x="405431" y="215144"/>
                </a:lnTo>
                <a:lnTo>
                  <a:pt x="403034" y="217652"/>
                </a:lnTo>
                <a:lnTo>
                  <a:pt x="400324" y="219533"/>
                </a:lnTo>
                <a:lnTo>
                  <a:pt x="397196" y="221100"/>
                </a:lnTo>
                <a:lnTo>
                  <a:pt x="393757" y="222041"/>
                </a:lnTo>
                <a:lnTo>
                  <a:pt x="390108" y="222354"/>
                </a:lnTo>
                <a:lnTo>
                  <a:pt x="386147" y="222354"/>
                </a:lnTo>
                <a:lnTo>
                  <a:pt x="386147" y="302811"/>
                </a:lnTo>
                <a:lnTo>
                  <a:pt x="385730" y="306468"/>
                </a:lnTo>
                <a:lnTo>
                  <a:pt x="384896" y="309812"/>
                </a:lnTo>
                <a:lnTo>
                  <a:pt x="383437" y="312947"/>
                </a:lnTo>
                <a:lnTo>
                  <a:pt x="381352" y="315768"/>
                </a:lnTo>
                <a:lnTo>
                  <a:pt x="378955" y="318276"/>
                </a:lnTo>
                <a:lnTo>
                  <a:pt x="376244" y="320156"/>
                </a:lnTo>
                <a:lnTo>
                  <a:pt x="373117" y="321619"/>
                </a:lnTo>
                <a:lnTo>
                  <a:pt x="369782" y="322664"/>
                </a:lnTo>
                <a:lnTo>
                  <a:pt x="366133" y="322873"/>
                </a:lnTo>
                <a:lnTo>
                  <a:pt x="324125" y="322873"/>
                </a:lnTo>
                <a:lnTo>
                  <a:pt x="320477" y="322664"/>
                </a:lnTo>
                <a:lnTo>
                  <a:pt x="317037" y="321619"/>
                </a:lnTo>
                <a:lnTo>
                  <a:pt x="313910" y="320156"/>
                </a:lnTo>
                <a:lnTo>
                  <a:pt x="311199" y="318276"/>
                </a:lnTo>
                <a:lnTo>
                  <a:pt x="308802" y="315768"/>
                </a:lnTo>
                <a:lnTo>
                  <a:pt x="306821" y="312947"/>
                </a:lnTo>
                <a:lnTo>
                  <a:pt x="305258" y="309812"/>
                </a:lnTo>
                <a:lnTo>
                  <a:pt x="304424" y="306468"/>
                </a:lnTo>
                <a:lnTo>
                  <a:pt x="304007" y="302811"/>
                </a:lnTo>
                <a:lnTo>
                  <a:pt x="304007" y="298109"/>
                </a:lnTo>
                <a:lnTo>
                  <a:pt x="306196" y="293721"/>
                </a:lnTo>
                <a:lnTo>
                  <a:pt x="307968" y="289227"/>
                </a:lnTo>
                <a:lnTo>
                  <a:pt x="309010" y="284525"/>
                </a:lnTo>
                <a:lnTo>
                  <a:pt x="309844" y="279719"/>
                </a:lnTo>
                <a:lnTo>
                  <a:pt x="310053" y="274599"/>
                </a:lnTo>
                <a:lnTo>
                  <a:pt x="310053" y="169796"/>
                </a:lnTo>
                <a:lnTo>
                  <a:pt x="309636" y="163735"/>
                </a:lnTo>
                <a:lnTo>
                  <a:pt x="308698" y="157884"/>
                </a:lnTo>
                <a:lnTo>
                  <a:pt x="306926" y="152346"/>
                </a:lnTo>
                <a:lnTo>
                  <a:pt x="304528" y="146913"/>
                </a:lnTo>
                <a:lnTo>
                  <a:pt x="301714" y="142002"/>
                </a:lnTo>
                <a:lnTo>
                  <a:pt x="298274" y="137508"/>
                </a:lnTo>
                <a:lnTo>
                  <a:pt x="294313" y="133329"/>
                </a:lnTo>
                <a:lnTo>
                  <a:pt x="289935" y="129567"/>
                </a:lnTo>
                <a:lnTo>
                  <a:pt x="285140" y="126433"/>
                </a:lnTo>
                <a:lnTo>
                  <a:pt x="280032" y="123716"/>
                </a:lnTo>
                <a:lnTo>
                  <a:pt x="280032" y="115670"/>
                </a:lnTo>
                <a:lnTo>
                  <a:pt x="280449" y="112222"/>
                </a:lnTo>
                <a:lnTo>
                  <a:pt x="281283" y="108774"/>
                </a:lnTo>
                <a:lnTo>
                  <a:pt x="282742" y="105639"/>
                </a:lnTo>
                <a:lnTo>
                  <a:pt x="284827" y="102818"/>
                </a:lnTo>
                <a:lnTo>
                  <a:pt x="287120" y="100415"/>
                </a:lnTo>
                <a:lnTo>
                  <a:pt x="289935" y="98325"/>
                </a:lnTo>
                <a:lnTo>
                  <a:pt x="293062" y="96862"/>
                </a:lnTo>
                <a:lnTo>
                  <a:pt x="296397" y="96026"/>
                </a:lnTo>
                <a:close/>
                <a:moveTo>
                  <a:pt x="205270" y="40228"/>
                </a:moveTo>
                <a:lnTo>
                  <a:pt x="211128" y="40645"/>
                </a:lnTo>
                <a:lnTo>
                  <a:pt x="216777" y="41583"/>
                </a:lnTo>
                <a:lnTo>
                  <a:pt x="222111" y="43356"/>
                </a:lnTo>
                <a:lnTo>
                  <a:pt x="227237" y="45649"/>
                </a:lnTo>
                <a:lnTo>
                  <a:pt x="231840" y="48464"/>
                </a:lnTo>
                <a:lnTo>
                  <a:pt x="236129" y="51905"/>
                </a:lnTo>
                <a:lnTo>
                  <a:pt x="239999" y="55762"/>
                </a:lnTo>
                <a:lnTo>
                  <a:pt x="243556" y="60141"/>
                </a:lnTo>
                <a:lnTo>
                  <a:pt x="246485" y="64832"/>
                </a:lnTo>
                <a:lnTo>
                  <a:pt x="248682" y="69837"/>
                </a:lnTo>
                <a:lnTo>
                  <a:pt x="250460" y="75258"/>
                </a:lnTo>
                <a:lnTo>
                  <a:pt x="251506" y="80888"/>
                </a:lnTo>
                <a:lnTo>
                  <a:pt x="251820" y="86622"/>
                </a:lnTo>
                <a:lnTo>
                  <a:pt x="251506" y="92564"/>
                </a:lnTo>
                <a:lnTo>
                  <a:pt x="250460" y="98194"/>
                </a:lnTo>
                <a:lnTo>
                  <a:pt x="248682" y="103511"/>
                </a:lnTo>
                <a:lnTo>
                  <a:pt x="246485" y="108620"/>
                </a:lnTo>
                <a:lnTo>
                  <a:pt x="243556" y="113207"/>
                </a:lnTo>
                <a:lnTo>
                  <a:pt x="239999" y="117586"/>
                </a:lnTo>
                <a:lnTo>
                  <a:pt x="236129" y="121443"/>
                </a:lnTo>
                <a:lnTo>
                  <a:pt x="231840" y="124884"/>
                </a:lnTo>
                <a:lnTo>
                  <a:pt x="227237" y="127803"/>
                </a:lnTo>
                <a:lnTo>
                  <a:pt x="222111" y="130096"/>
                </a:lnTo>
                <a:lnTo>
                  <a:pt x="216777" y="131765"/>
                </a:lnTo>
                <a:lnTo>
                  <a:pt x="211128" y="132807"/>
                </a:lnTo>
                <a:lnTo>
                  <a:pt x="205270" y="133224"/>
                </a:lnTo>
                <a:lnTo>
                  <a:pt x="199516" y="132807"/>
                </a:lnTo>
                <a:lnTo>
                  <a:pt x="193867" y="131765"/>
                </a:lnTo>
                <a:lnTo>
                  <a:pt x="188428" y="130096"/>
                </a:lnTo>
                <a:lnTo>
                  <a:pt x="183407" y="127803"/>
                </a:lnTo>
                <a:lnTo>
                  <a:pt x="178804" y="124884"/>
                </a:lnTo>
                <a:lnTo>
                  <a:pt x="174411" y="121443"/>
                </a:lnTo>
                <a:lnTo>
                  <a:pt x="170435" y="117586"/>
                </a:lnTo>
                <a:lnTo>
                  <a:pt x="167088" y="113207"/>
                </a:lnTo>
                <a:lnTo>
                  <a:pt x="164159" y="108620"/>
                </a:lnTo>
                <a:lnTo>
                  <a:pt x="161962" y="103511"/>
                </a:lnTo>
                <a:lnTo>
                  <a:pt x="160184" y="98194"/>
                </a:lnTo>
                <a:lnTo>
                  <a:pt x="159138" y="92564"/>
                </a:lnTo>
                <a:lnTo>
                  <a:pt x="158824" y="86622"/>
                </a:lnTo>
                <a:lnTo>
                  <a:pt x="159138" y="80888"/>
                </a:lnTo>
                <a:lnTo>
                  <a:pt x="160184" y="75258"/>
                </a:lnTo>
                <a:lnTo>
                  <a:pt x="161962" y="69837"/>
                </a:lnTo>
                <a:lnTo>
                  <a:pt x="164159" y="64832"/>
                </a:lnTo>
                <a:lnTo>
                  <a:pt x="167088" y="60141"/>
                </a:lnTo>
                <a:lnTo>
                  <a:pt x="170435" y="55762"/>
                </a:lnTo>
                <a:lnTo>
                  <a:pt x="174411" y="51905"/>
                </a:lnTo>
                <a:lnTo>
                  <a:pt x="178804" y="48464"/>
                </a:lnTo>
                <a:lnTo>
                  <a:pt x="183407" y="45649"/>
                </a:lnTo>
                <a:lnTo>
                  <a:pt x="188428" y="43356"/>
                </a:lnTo>
                <a:lnTo>
                  <a:pt x="193867" y="41583"/>
                </a:lnTo>
                <a:lnTo>
                  <a:pt x="199516" y="40645"/>
                </a:lnTo>
                <a:close/>
                <a:moveTo>
                  <a:pt x="345442" y="0"/>
                </a:moveTo>
                <a:lnTo>
                  <a:pt x="350744" y="418"/>
                </a:lnTo>
                <a:lnTo>
                  <a:pt x="356045" y="1357"/>
                </a:lnTo>
                <a:lnTo>
                  <a:pt x="361035" y="3131"/>
                </a:lnTo>
                <a:lnTo>
                  <a:pt x="365713" y="5531"/>
                </a:lnTo>
                <a:lnTo>
                  <a:pt x="369975" y="8453"/>
                </a:lnTo>
                <a:lnTo>
                  <a:pt x="373821" y="11792"/>
                </a:lnTo>
                <a:lnTo>
                  <a:pt x="377251" y="15653"/>
                </a:lnTo>
                <a:lnTo>
                  <a:pt x="380162" y="19932"/>
                </a:lnTo>
                <a:lnTo>
                  <a:pt x="382449" y="24732"/>
                </a:lnTo>
                <a:lnTo>
                  <a:pt x="384216" y="29741"/>
                </a:lnTo>
                <a:lnTo>
                  <a:pt x="385255" y="35063"/>
                </a:lnTo>
                <a:lnTo>
                  <a:pt x="385567" y="40385"/>
                </a:lnTo>
                <a:lnTo>
                  <a:pt x="385255" y="45916"/>
                </a:lnTo>
                <a:lnTo>
                  <a:pt x="384216" y="51238"/>
                </a:lnTo>
                <a:lnTo>
                  <a:pt x="382449" y="56247"/>
                </a:lnTo>
                <a:lnTo>
                  <a:pt x="380162" y="60943"/>
                </a:lnTo>
                <a:lnTo>
                  <a:pt x="377251" y="65326"/>
                </a:lnTo>
                <a:lnTo>
                  <a:pt x="373821" y="69083"/>
                </a:lnTo>
                <a:lnTo>
                  <a:pt x="369975" y="72631"/>
                </a:lnTo>
                <a:lnTo>
                  <a:pt x="365713" y="75448"/>
                </a:lnTo>
                <a:lnTo>
                  <a:pt x="361035" y="77848"/>
                </a:lnTo>
                <a:lnTo>
                  <a:pt x="356045" y="79518"/>
                </a:lnTo>
                <a:lnTo>
                  <a:pt x="350744" y="80666"/>
                </a:lnTo>
                <a:lnTo>
                  <a:pt x="345442" y="80979"/>
                </a:lnTo>
                <a:lnTo>
                  <a:pt x="339933" y="80666"/>
                </a:lnTo>
                <a:lnTo>
                  <a:pt x="334736" y="79518"/>
                </a:lnTo>
                <a:lnTo>
                  <a:pt x="329746" y="77848"/>
                </a:lnTo>
                <a:lnTo>
                  <a:pt x="325068" y="75448"/>
                </a:lnTo>
                <a:lnTo>
                  <a:pt x="320806" y="72631"/>
                </a:lnTo>
                <a:lnTo>
                  <a:pt x="316960" y="69083"/>
                </a:lnTo>
                <a:lnTo>
                  <a:pt x="313530" y="65326"/>
                </a:lnTo>
                <a:lnTo>
                  <a:pt x="310619" y="60943"/>
                </a:lnTo>
                <a:lnTo>
                  <a:pt x="308228" y="56247"/>
                </a:lnTo>
                <a:lnTo>
                  <a:pt x="306565" y="51238"/>
                </a:lnTo>
                <a:lnTo>
                  <a:pt x="305526" y="45916"/>
                </a:lnTo>
                <a:lnTo>
                  <a:pt x="305110" y="40385"/>
                </a:lnTo>
                <a:lnTo>
                  <a:pt x="305526" y="35063"/>
                </a:lnTo>
                <a:lnTo>
                  <a:pt x="306565" y="29741"/>
                </a:lnTo>
                <a:lnTo>
                  <a:pt x="308228" y="24732"/>
                </a:lnTo>
                <a:lnTo>
                  <a:pt x="310619" y="19932"/>
                </a:lnTo>
                <a:lnTo>
                  <a:pt x="313530" y="15653"/>
                </a:lnTo>
                <a:lnTo>
                  <a:pt x="316960" y="11792"/>
                </a:lnTo>
                <a:lnTo>
                  <a:pt x="320806" y="8453"/>
                </a:lnTo>
                <a:lnTo>
                  <a:pt x="325068" y="5531"/>
                </a:lnTo>
                <a:lnTo>
                  <a:pt x="329746" y="3131"/>
                </a:lnTo>
                <a:lnTo>
                  <a:pt x="334736" y="1357"/>
                </a:lnTo>
                <a:lnTo>
                  <a:pt x="339933" y="418"/>
                </a:lnTo>
                <a:close/>
                <a:moveTo>
                  <a:pt x="65045" y="0"/>
                </a:moveTo>
                <a:lnTo>
                  <a:pt x="70576" y="418"/>
                </a:lnTo>
                <a:lnTo>
                  <a:pt x="75794" y="1357"/>
                </a:lnTo>
                <a:lnTo>
                  <a:pt x="80803" y="3131"/>
                </a:lnTo>
                <a:lnTo>
                  <a:pt x="85499" y="5531"/>
                </a:lnTo>
                <a:lnTo>
                  <a:pt x="89673" y="8453"/>
                </a:lnTo>
                <a:lnTo>
                  <a:pt x="93639" y="11792"/>
                </a:lnTo>
                <a:lnTo>
                  <a:pt x="96978" y="15653"/>
                </a:lnTo>
                <a:lnTo>
                  <a:pt x="100004" y="19932"/>
                </a:lnTo>
                <a:lnTo>
                  <a:pt x="102196" y="24732"/>
                </a:lnTo>
                <a:lnTo>
                  <a:pt x="103970" y="29741"/>
                </a:lnTo>
                <a:lnTo>
                  <a:pt x="105118" y="35063"/>
                </a:lnTo>
                <a:lnTo>
                  <a:pt x="105535" y="40385"/>
                </a:lnTo>
                <a:lnTo>
                  <a:pt x="105118" y="45916"/>
                </a:lnTo>
                <a:lnTo>
                  <a:pt x="103970" y="51238"/>
                </a:lnTo>
                <a:lnTo>
                  <a:pt x="102196" y="56247"/>
                </a:lnTo>
                <a:lnTo>
                  <a:pt x="100004" y="60943"/>
                </a:lnTo>
                <a:lnTo>
                  <a:pt x="96978" y="65326"/>
                </a:lnTo>
                <a:lnTo>
                  <a:pt x="93639" y="69083"/>
                </a:lnTo>
                <a:lnTo>
                  <a:pt x="89673" y="72631"/>
                </a:lnTo>
                <a:lnTo>
                  <a:pt x="85499" y="75448"/>
                </a:lnTo>
                <a:lnTo>
                  <a:pt x="80803" y="77848"/>
                </a:lnTo>
                <a:lnTo>
                  <a:pt x="75794" y="79518"/>
                </a:lnTo>
                <a:lnTo>
                  <a:pt x="70576" y="80666"/>
                </a:lnTo>
                <a:lnTo>
                  <a:pt x="65045" y="80979"/>
                </a:lnTo>
                <a:lnTo>
                  <a:pt x="59514" y="80666"/>
                </a:lnTo>
                <a:lnTo>
                  <a:pt x="54297" y="79518"/>
                </a:lnTo>
                <a:lnTo>
                  <a:pt x="49288" y="77848"/>
                </a:lnTo>
                <a:lnTo>
                  <a:pt x="44592" y="75448"/>
                </a:lnTo>
                <a:lnTo>
                  <a:pt x="40417" y="72631"/>
                </a:lnTo>
                <a:lnTo>
                  <a:pt x="36452" y="69083"/>
                </a:lnTo>
                <a:lnTo>
                  <a:pt x="33112" y="65326"/>
                </a:lnTo>
                <a:lnTo>
                  <a:pt x="30086" y="60943"/>
                </a:lnTo>
                <a:lnTo>
                  <a:pt x="27790" y="56247"/>
                </a:lnTo>
                <a:lnTo>
                  <a:pt x="26121" y="51238"/>
                </a:lnTo>
                <a:lnTo>
                  <a:pt x="24973" y="45916"/>
                </a:lnTo>
                <a:lnTo>
                  <a:pt x="24555" y="40385"/>
                </a:lnTo>
                <a:lnTo>
                  <a:pt x="24973" y="35063"/>
                </a:lnTo>
                <a:lnTo>
                  <a:pt x="26121" y="29741"/>
                </a:lnTo>
                <a:lnTo>
                  <a:pt x="27790" y="24732"/>
                </a:lnTo>
                <a:lnTo>
                  <a:pt x="30086" y="19932"/>
                </a:lnTo>
                <a:lnTo>
                  <a:pt x="33112" y="15653"/>
                </a:lnTo>
                <a:lnTo>
                  <a:pt x="36452" y="11792"/>
                </a:lnTo>
                <a:lnTo>
                  <a:pt x="40417" y="8453"/>
                </a:lnTo>
                <a:lnTo>
                  <a:pt x="44592" y="5531"/>
                </a:lnTo>
                <a:lnTo>
                  <a:pt x="49288" y="3131"/>
                </a:lnTo>
                <a:lnTo>
                  <a:pt x="54297" y="1357"/>
                </a:lnTo>
                <a:lnTo>
                  <a:pt x="59514" y="41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cxnSp>
        <p:nvCxnSpPr>
          <p:cNvPr id="9" name="直接连接符 23">
            <a:extLst>
              <a:ext uri="{FF2B5EF4-FFF2-40B4-BE49-F238E27FC236}">
                <a16:creationId xmlns:a16="http://schemas.microsoft.com/office/drawing/2014/main" id="{C40DD8E8-7904-EA55-DBE0-D4E7AC21CA35}"/>
              </a:ext>
            </a:extLst>
          </p:cNvPr>
          <p:cNvCxnSpPr>
            <a:stCxn id="5" idx="2"/>
            <a:endCxn id="7" idx="6"/>
          </p:cNvCxnSpPr>
          <p:nvPr/>
        </p:nvCxnSpPr>
        <p:spPr>
          <a:xfrm>
            <a:off x="2257899" y="2729810"/>
            <a:ext cx="66040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ïSlidé">
            <a:extLst>
              <a:ext uri="{FF2B5EF4-FFF2-40B4-BE49-F238E27FC236}">
                <a16:creationId xmlns:a16="http://schemas.microsoft.com/office/drawing/2014/main" id="{A2A838FF-2248-D8B3-2AC3-3E9E67BFB461}"/>
              </a:ext>
            </a:extLst>
          </p:cNvPr>
          <p:cNvSpPr/>
          <p:nvPr/>
        </p:nvSpPr>
        <p:spPr>
          <a:xfrm rot="10800000" flipV="1">
            <a:off x="8311837" y="2171011"/>
            <a:ext cx="1117598" cy="1117598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6" name="í$1iḋé">
            <a:extLst>
              <a:ext uri="{FF2B5EF4-FFF2-40B4-BE49-F238E27FC236}">
                <a16:creationId xmlns:a16="http://schemas.microsoft.com/office/drawing/2014/main" id="{551E9FBD-1568-B57F-CE10-098718466DF2}"/>
              </a:ext>
            </a:extLst>
          </p:cNvPr>
          <p:cNvSpPr/>
          <p:nvPr/>
        </p:nvSpPr>
        <p:spPr bwMode="auto">
          <a:xfrm>
            <a:off x="8662592" y="2533157"/>
            <a:ext cx="410122" cy="410644"/>
          </a:xfrm>
          <a:custGeom>
            <a:avLst/>
            <a:gdLst>
              <a:gd name="connsiteX0" fmla="*/ 150660 w 410122"/>
              <a:gd name="connsiteY0" fmla="*/ 149943 h 410644"/>
              <a:gd name="connsiteX1" fmla="*/ 259984 w 410122"/>
              <a:gd name="connsiteY1" fmla="*/ 149943 h 410644"/>
              <a:gd name="connsiteX2" fmla="*/ 263430 w 410122"/>
              <a:gd name="connsiteY2" fmla="*/ 150257 h 410644"/>
              <a:gd name="connsiteX3" fmla="*/ 266876 w 410122"/>
              <a:gd name="connsiteY3" fmla="*/ 151198 h 410644"/>
              <a:gd name="connsiteX4" fmla="*/ 270008 w 410122"/>
              <a:gd name="connsiteY4" fmla="*/ 152662 h 410644"/>
              <a:gd name="connsiteX5" fmla="*/ 272827 w 410122"/>
              <a:gd name="connsiteY5" fmla="*/ 154649 h 410644"/>
              <a:gd name="connsiteX6" fmla="*/ 275229 w 410122"/>
              <a:gd name="connsiteY6" fmla="*/ 157054 h 410644"/>
              <a:gd name="connsiteX7" fmla="*/ 277213 w 410122"/>
              <a:gd name="connsiteY7" fmla="*/ 159982 h 410644"/>
              <a:gd name="connsiteX8" fmla="*/ 278779 w 410122"/>
              <a:gd name="connsiteY8" fmla="*/ 163119 h 410644"/>
              <a:gd name="connsiteX9" fmla="*/ 279614 w 410122"/>
              <a:gd name="connsiteY9" fmla="*/ 166570 h 410644"/>
              <a:gd name="connsiteX10" fmla="*/ 280032 w 410122"/>
              <a:gd name="connsiteY10" fmla="*/ 170021 h 410644"/>
              <a:gd name="connsiteX11" fmla="*/ 280032 w 410122"/>
              <a:gd name="connsiteY11" fmla="*/ 275117 h 410644"/>
              <a:gd name="connsiteX12" fmla="*/ 279614 w 410122"/>
              <a:gd name="connsiteY12" fmla="*/ 278777 h 410644"/>
              <a:gd name="connsiteX13" fmla="*/ 278779 w 410122"/>
              <a:gd name="connsiteY13" fmla="*/ 282124 h 410644"/>
              <a:gd name="connsiteX14" fmla="*/ 277213 w 410122"/>
              <a:gd name="connsiteY14" fmla="*/ 285365 h 410644"/>
              <a:gd name="connsiteX15" fmla="*/ 275229 w 410122"/>
              <a:gd name="connsiteY15" fmla="*/ 288084 h 410644"/>
              <a:gd name="connsiteX16" fmla="*/ 272827 w 410122"/>
              <a:gd name="connsiteY16" fmla="*/ 290490 h 410644"/>
              <a:gd name="connsiteX17" fmla="*/ 270008 w 410122"/>
              <a:gd name="connsiteY17" fmla="*/ 292476 h 410644"/>
              <a:gd name="connsiteX18" fmla="*/ 266876 w 410122"/>
              <a:gd name="connsiteY18" fmla="*/ 294045 h 410644"/>
              <a:gd name="connsiteX19" fmla="*/ 263430 w 410122"/>
              <a:gd name="connsiteY19" fmla="*/ 294882 h 410644"/>
              <a:gd name="connsiteX20" fmla="*/ 259984 w 410122"/>
              <a:gd name="connsiteY20" fmla="*/ 295300 h 410644"/>
              <a:gd name="connsiteX21" fmla="*/ 252153 w 410122"/>
              <a:gd name="connsiteY21" fmla="*/ 295300 h 410644"/>
              <a:gd name="connsiteX22" fmla="*/ 252153 w 410122"/>
              <a:gd name="connsiteY22" fmla="*/ 390462 h 410644"/>
              <a:gd name="connsiteX23" fmla="*/ 251944 w 410122"/>
              <a:gd name="connsiteY23" fmla="*/ 394122 h 410644"/>
              <a:gd name="connsiteX24" fmla="*/ 250900 w 410122"/>
              <a:gd name="connsiteY24" fmla="*/ 397572 h 410644"/>
              <a:gd name="connsiteX25" fmla="*/ 249438 w 410122"/>
              <a:gd name="connsiteY25" fmla="*/ 400710 h 410644"/>
              <a:gd name="connsiteX26" fmla="*/ 247558 w 410122"/>
              <a:gd name="connsiteY26" fmla="*/ 403429 h 410644"/>
              <a:gd name="connsiteX27" fmla="*/ 245052 w 410122"/>
              <a:gd name="connsiteY27" fmla="*/ 405938 h 410644"/>
              <a:gd name="connsiteX28" fmla="*/ 242233 w 410122"/>
              <a:gd name="connsiteY28" fmla="*/ 407925 h 410644"/>
              <a:gd name="connsiteX29" fmla="*/ 239101 w 410122"/>
              <a:gd name="connsiteY29" fmla="*/ 409389 h 410644"/>
              <a:gd name="connsiteX30" fmla="*/ 235759 w 410122"/>
              <a:gd name="connsiteY30" fmla="*/ 410435 h 410644"/>
              <a:gd name="connsiteX31" fmla="*/ 232105 w 410122"/>
              <a:gd name="connsiteY31" fmla="*/ 410644 h 410644"/>
              <a:gd name="connsiteX32" fmla="*/ 178330 w 410122"/>
              <a:gd name="connsiteY32" fmla="*/ 410644 h 410644"/>
              <a:gd name="connsiteX33" fmla="*/ 174676 w 410122"/>
              <a:gd name="connsiteY33" fmla="*/ 410435 h 410644"/>
              <a:gd name="connsiteX34" fmla="*/ 171334 w 410122"/>
              <a:gd name="connsiteY34" fmla="*/ 409389 h 410644"/>
              <a:gd name="connsiteX35" fmla="*/ 168202 w 410122"/>
              <a:gd name="connsiteY35" fmla="*/ 407925 h 410644"/>
              <a:gd name="connsiteX36" fmla="*/ 165383 w 410122"/>
              <a:gd name="connsiteY36" fmla="*/ 405938 h 410644"/>
              <a:gd name="connsiteX37" fmla="*/ 163086 w 410122"/>
              <a:gd name="connsiteY37" fmla="*/ 403429 h 410644"/>
              <a:gd name="connsiteX38" fmla="*/ 160997 w 410122"/>
              <a:gd name="connsiteY38" fmla="*/ 400710 h 410644"/>
              <a:gd name="connsiteX39" fmla="*/ 159535 w 410122"/>
              <a:gd name="connsiteY39" fmla="*/ 397572 h 410644"/>
              <a:gd name="connsiteX40" fmla="*/ 158700 w 410122"/>
              <a:gd name="connsiteY40" fmla="*/ 394122 h 410644"/>
              <a:gd name="connsiteX41" fmla="*/ 158282 w 410122"/>
              <a:gd name="connsiteY41" fmla="*/ 390462 h 410644"/>
              <a:gd name="connsiteX42" fmla="*/ 158282 w 410122"/>
              <a:gd name="connsiteY42" fmla="*/ 295614 h 410644"/>
              <a:gd name="connsiteX43" fmla="*/ 150660 w 410122"/>
              <a:gd name="connsiteY43" fmla="*/ 295614 h 410644"/>
              <a:gd name="connsiteX44" fmla="*/ 147005 w 410122"/>
              <a:gd name="connsiteY44" fmla="*/ 295300 h 410644"/>
              <a:gd name="connsiteX45" fmla="*/ 143664 w 410122"/>
              <a:gd name="connsiteY45" fmla="*/ 294359 h 410644"/>
              <a:gd name="connsiteX46" fmla="*/ 140532 w 410122"/>
              <a:gd name="connsiteY46" fmla="*/ 292895 h 410644"/>
              <a:gd name="connsiteX47" fmla="*/ 137712 w 410122"/>
              <a:gd name="connsiteY47" fmla="*/ 290803 h 410644"/>
              <a:gd name="connsiteX48" fmla="*/ 135206 w 410122"/>
              <a:gd name="connsiteY48" fmla="*/ 288503 h 410644"/>
              <a:gd name="connsiteX49" fmla="*/ 133327 w 410122"/>
              <a:gd name="connsiteY49" fmla="*/ 285575 h 410644"/>
              <a:gd name="connsiteX50" fmla="*/ 131865 w 410122"/>
              <a:gd name="connsiteY50" fmla="*/ 282437 h 410644"/>
              <a:gd name="connsiteX51" fmla="*/ 130821 w 410122"/>
              <a:gd name="connsiteY51" fmla="*/ 278986 h 410644"/>
              <a:gd name="connsiteX52" fmla="*/ 130612 w 410122"/>
              <a:gd name="connsiteY52" fmla="*/ 275536 h 410644"/>
              <a:gd name="connsiteX53" fmla="*/ 130612 w 410122"/>
              <a:gd name="connsiteY53" fmla="*/ 170021 h 410644"/>
              <a:gd name="connsiteX54" fmla="*/ 130821 w 410122"/>
              <a:gd name="connsiteY54" fmla="*/ 166570 h 410644"/>
              <a:gd name="connsiteX55" fmla="*/ 131761 w 410122"/>
              <a:gd name="connsiteY55" fmla="*/ 163119 h 410644"/>
              <a:gd name="connsiteX56" fmla="*/ 133222 w 410122"/>
              <a:gd name="connsiteY56" fmla="*/ 159982 h 410644"/>
              <a:gd name="connsiteX57" fmla="*/ 135206 w 410122"/>
              <a:gd name="connsiteY57" fmla="*/ 157054 h 410644"/>
              <a:gd name="connsiteX58" fmla="*/ 137608 w 410122"/>
              <a:gd name="connsiteY58" fmla="*/ 154649 h 410644"/>
              <a:gd name="connsiteX59" fmla="*/ 140323 w 410122"/>
              <a:gd name="connsiteY59" fmla="*/ 152662 h 410644"/>
              <a:gd name="connsiteX60" fmla="*/ 143455 w 410122"/>
              <a:gd name="connsiteY60" fmla="*/ 151198 h 410644"/>
              <a:gd name="connsiteX61" fmla="*/ 146901 w 410122"/>
              <a:gd name="connsiteY61" fmla="*/ 150257 h 410644"/>
              <a:gd name="connsiteX62" fmla="*/ 20014 w 410122"/>
              <a:gd name="connsiteY62" fmla="*/ 96130 h 410644"/>
              <a:gd name="connsiteX63" fmla="*/ 110076 w 410122"/>
              <a:gd name="connsiteY63" fmla="*/ 96130 h 410644"/>
              <a:gd name="connsiteX64" fmla="*/ 113725 w 410122"/>
              <a:gd name="connsiteY64" fmla="*/ 96444 h 410644"/>
              <a:gd name="connsiteX65" fmla="*/ 117060 w 410122"/>
              <a:gd name="connsiteY65" fmla="*/ 97385 h 410644"/>
              <a:gd name="connsiteX66" fmla="*/ 120187 w 410122"/>
              <a:gd name="connsiteY66" fmla="*/ 98848 h 410644"/>
              <a:gd name="connsiteX67" fmla="*/ 123002 w 410122"/>
              <a:gd name="connsiteY67" fmla="*/ 100834 h 410644"/>
              <a:gd name="connsiteX68" fmla="*/ 125399 w 410122"/>
              <a:gd name="connsiteY68" fmla="*/ 103239 h 410644"/>
              <a:gd name="connsiteX69" fmla="*/ 127380 w 410122"/>
              <a:gd name="connsiteY69" fmla="*/ 106061 h 410644"/>
              <a:gd name="connsiteX70" fmla="*/ 128839 w 410122"/>
              <a:gd name="connsiteY70" fmla="*/ 109197 h 410644"/>
              <a:gd name="connsiteX71" fmla="*/ 129777 w 410122"/>
              <a:gd name="connsiteY71" fmla="*/ 112542 h 410644"/>
              <a:gd name="connsiteX72" fmla="*/ 130090 w 410122"/>
              <a:gd name="connsiteY72" fmla="*/ 116201 h 410644"/>
              <a:gd name="connsiteX73" fmla="*/ 130090 w 410122"/>
              <a:gd name="connsiteY73" fmla="*/ 124251 h 410644"/>
              <a:gd name="connsiteX74" fmla="*/ 124982 w 410122"/>
              <a:gd name="connsiteY74" fmla="*/ 126864 h 410644"/>
              <a:gd name="connsiteX75" fmla="*/ 120187 w 410122"/>
              <a:gd name="connsiteY75" fmla="*/ 130000 h 410644"/>
              <a:gd name="connsiteX76" fmla="*/ 115809 w 410122"/>
              <a:gd name="connsiteY76" fmla="*/ 133659 h 410644"/>
              <a:gd name="connsiteX77" fmla="*/ 111848 w 410122"/>
              <a:gd name="connsiteY77" fmla="*/ 137841 h 410644"/>
              <a:gd name="connsiteX78" fmla="*/ 108513 w 410122"/>
              <a:gd name="connsiteY78" fmla="*/ 142545 h 410644"/>
              <a:gd name="connsiteX79" fmla="*/ 105594 w 410122"/>
              <a:gd name="connsiteY79" fmla="*/ 147353 h 410644"/>
              <a:gd name="connsiteX80" fmla="*/ 103197 w 410122"/>
              <a:gd name="connsiteY80" fmla="*/ 152685 h 410644"/>
              <a:gd name="connsiteX81" fmla="*/ 101425 w 410122"/>
              <a:gd name="connsiteY81" fmla="*/ 158330 h 410644"/>
              <a:gd name="connsiteX82" fmla="*/ 100486 w 410122"/>
              <a:gd name="connsiteY82" fmla="*/ 164184 h 410644"/>
              <a:gd name="connsiteX83" fmla="*/ 100069 w 410122"/>
              <a:gd name="connsiteY83" fmla="*/ 170143 h 410644"/>
              <a:gd name="connsiteX84" fmla="*/ 100069 w 410122"/>
              <a:gd name="connsiteY84" fmla="*/ 275621 h 410644"/>
              <a:gd name="connsiteX85" fmla="*/ 100278 w 410122"/>
              <a:gd name="connsiteY85" fmla="*/ 280534 h 410644"/>
              <a:gd name="connsiteX86" fmla="*/ 101112 w 410122"/>
              <a:gd name="connsiteY86" fmla="*/ 285447 h 410644"/>
              <a:gd name="connsiteX87" fmla="*/ 102363 w 410122"/>
              <a:gd name="connsiteY87" fmla="*/ 290152 h 410644"/>
              <a:gd name="connsiteX88" fmla="*/ 104135 w 410122"/>
              <a:gd name="connsiteY88" fmla="*/ 294751 h 410644"/>
              <a:gd name="connsiteX89" fmla="*/ 106115 w 410122"/>
              <a:gd name="connsiteY89" fmla="*/ 298933 h 410644"/>
              <a:gd name="connsiteX90" fmla="*/ 106115 w 410122"/>
              <a:gd name="connsiteY90" fmla="*/ 303741 h 410644"/>
              <a:gd name="connsiteX91" fmla="*/ 105698 w 410122"/>
              <a:gd name="connsiteY91" fmla="*/ 307296 h 410644"/>
              <a:gd name="connsiteX92" fmla="*/ 104864 w 410122"/>
              <a:gd name="connsiteY92" fmla="*/ 310641 h 410644"/>
              <a:gd name="connsiteX93" fmla="*/ 103301 w 410122"/>
              <a:gd name="connsiteY93" fmla="*/ 313777 h 410644"/>
              <a:gd name="connsiteX94" fmla="*/ 101320 w 410122"/>
              <a:gd name="connsiteY94" fmla="*/ 316704 h 410644"/>
              <a:gd name="connsiteX95" fmla="*/ 98923 w 410122"/>
              <a:gd name="connsiteY95" fmla="*/ 319108 h 410644"/>
              <a:gd name="connsiteX96" fmla="*/ 96213 w 410122"/>
              <a:gd name="connsiteY96" fmla="*/ 321095 h 410644"/>
              <a:gd name="connsiteX97" fmla="*/ 93085 w 410122"/>
              <a:gd name="connsiteY97" fmla="*/ 322663 h 410644"/>
              <a:gd name="connsiteX98" fmla="*/ 89646 w 410122"/>
              <a:gd name="connsiteY98" fmla="*/ 323499 h 410644"/>
              <a:gd name="connsiteX99" fmla="*/ 86101 w 410122"/>
              <a:gd name="connsiteY99" fmla="*/ 323917 h 410644"/>
              <a:gd name="connsiteX100" fmla="*/ 43989 w 410122"/>
              <a:gd name="connsiteY100" fmla="*/ 323917 h 410644"/>
              <a:gd name="connsiteX101" fmla="*/ 40445 w 410122"/>
              <a:gd name="connsiteY101" fmla="*/ 323499 h 410644"/>
              <a:gd name="connsiteX102" fmla="*/ 37005 w 410122"/>
              <a:gd name="connsiteY102" fmla="*/ 322663 h 410644"/>
              <a:gd name="connsiteX103" fmla="*/ 33878 w 410122"/>
              <a:gd name="connsiteY103" fmla="*/ 321095 h 410644"/>
              <a:gd name="connsiteX104" fmla="*/ 31168 w 410122"/>
              <a:gd name="connsiteY104" fmla="*/ 319108 h 410644"/>
              <a:gd name="connsiteX105" fmla="*/ 28770 w 410122"/>
              <a:gd name="connsiteY105" fmla="*/ 316704 h 410644"/>
              <a:gd name="connsiteX106" fmla="*/ 26790 w 410122"/>
              <a:gd name="connsiteY106" fmla="*/ 313777 h 410644"/>
              <a:gd name="connsiteX107" fmla="*/ 25226 w 410122"/>
              <a:gd name="connsiteY107" fmla="*/ 310641 h 410644"/>
              <a:gd name="connsiteX108" fmla="*/ 24392 w 410122"/>
              <a:gd name="connsiteY108" fmla="*/ 307296 h 410644"/>
              <a:gd name="connsiteX109" fmla="*/ 23975 w 410122"/>
              <a:gd name="connsiteY109" fmla="*/ 303741 h 410644"/>
              <a:gd name="connsiteX110" fmla="*/ 23975 w 410122"/>
              <a:gd name="connsiteY110" fmla="*/ 223248 h 410644"/>
              <a:gd name="connsiteX111" fmla="*/ 20014 w 410122"/>
              <a:gd name="connsiteY111" fmla="*/ 223248 h 410644"/>
              <a:gd name="connsiteX112" fmla="*/ 16365 w 410122"/>
              <a:gd name="connsiteY112" fmla="*/ 222829 h 410644"/>
              <a:gd name="connsiteX113" fmla="*/ 12821 w 410122"/>
              <a:gd name="connsiteY113" fmla="*/ 221993 h 410644"/>
              <a:gd name="connsiteX114" fmla="*/ 9694 w 410122"/>
              <a:gd name="connsiteY114" fmla="*/ 220530 h 410644"/>
              <a:gd name="connsiteX115" fmla="*/ 6984 w 410122"/>
              <a:gd name="connsiteY115" fmla="*/ 218439 h 410644"/>
              <a:gd name="connsiteX116" fmla="*/ 4586 w 410122"/>
              <a:gd name="connsiteY116" fmla="*/ 216035 h 410644"/>
              <a:gd name="connsiteX117" fmla="*/ 2606 w 410122"/>
              <a:gd name="connsiteY117" fmla="*/ 213212 h 410644"/>
              <a:gd name="connsiteX118" fmla="*/ 1251 w 410122"/>
              <a:gd name="connsiteY118" fmla="*/ 210076 h 410644"/>
              <a:gd name="connsiteX119" fmla="*/ 208 w 410122"/>
              <a:gd name="connsiteY119" fmla="*/ 206626 h 410644"/>
              <a:gd name="connsiteX120" fmla="*/ 0 w 410122"/>
              <a:gd name="connsiteY120" fmla="*/ 203176 h 410644"/>
              <a:gd name="connsiteX121" fmla="*/ 0 w 410122"/>
              <a:gd name="connsiteY121" fmla="*/ 116201 h 410644"/>
              <a:gd name="connsiteX122" fmla="*/ 312 w 410122"/>
              <a:gd name="connsiteY122" fmla="*/ 112542 h 410644"/>
              <a:gd name="connsiteX123" fmla="*/ 1251 w 410122"/>
              <a:gd name="connsiteY123" fmla="*/ 109197 h 410644"/>
              <a:gd name="connsiteX124" fmla="*/ 2710 w 410122"/>
              <a:gd name="connsiteY124" fmla="*/ 106061 h 410644"/>
              <a:gd name="connsiteX125" fmla="*/ 4690 w 410122"/>
              <a:gd name="connsiteY125" fmla="*/ 103239 h 410644"/>
              <a:gd name="connsiteX126" fmla="*/ 7088 w 410122"/>
              <a:gd name="connsiteY126" fmla="*/ 100834 h 410644"/>
              <a:gd name="connsiteX127" fmla="*/ 9902 w 410122"/>
              <a:gd name="connsiteY127" fmla="*/ 98848 h 410644"/>
              <a:gd name="connsiteX128" fmla="*/ 13030 w 410122"/>
              <a:gd name="connsiteY128" fmla="*/ 97385 h 410644"/>
              <a:gd name="connsiteX129" fmla="*/ 16365 w 410122"/>
              <a:gd name="connsiteY129" fmla="*/ 96444 h 410644"/>
              <a:gd name="connsiteX130" fmla="*/ 300046 w 410122"/>
              <a:gd name="connsiteY130" fmla="*/ 95608 h 410644"/>
              <a:gd name="connsiteX131" fmla="*/ 390108 w 410122"/>
              <a:gd name="connsiteY131" fmla="*/ 95608 h 410644"/>
              <a:gd name="connsiteX132" fmla="*/ 393757 w 410122"/>
              <a:gd name="connsiteY132" fmla="*/ 96026 h 410644"/>
              <a:gd name="connsiteX133" fmla="*/ 397196 w 410122"/>
              <a:gd name="connsiteY133" fmla="*/ 96862 h 410644"/>
              <a:gd name="connsiteX134" fmla="*/ 400324 w 410122"/>
              <a:gd name="connsiteY134" fmla="*/ 98325 h 410644"/>
              <a:gd name="connsiteX135" fmla="*/ 403034 w 410122"/>
              <a:gd name="connsiteY135" fmla="*/ 100415 h 410644"/>
              <a:gd name="connsiteX136" fmla="*/ 405431 w 410122"/>
              <a:gd name="connsiteY136" fmla="*/ 102818 h 410644"/>
              <a:gd name="connsiteX137" fmla="*/ 407412 w 410122"/>
              <a:gd name="connsiteY137" fmla="*/ 105639 h 410644"/>
              <a:gd name="connsiteX138" fmla="*/ 408871 w 410122"/>
              <a:gd name="connsiteY138" fmla="*/ 108774 h 410644"/>
              <a:gd name="connsiteX139" fmla="*/ 409809 w 410122"/>
              <a:gd name="connsiteY139" fmla="*/ 112222 h 410644"/>
              <a:gd name="connsiteX140" fmla="*/ 410122 w 410122"/>
              <a:gd name="connsiteY140" fmla="*/ 115670 h 410644"/>
              <a:gd name="connsiteX141" fmla="*/ 410122 w 410122"/>
              <a:gd name="connsiteY141" fmla="*/ 202188 h 410644"/>
              <a:gd name="connsiteX142" fmla="*/ 409809 w 410122"/>
              <a:gd name="connsiteY142" fmla="*/ 205845 h 410644"/>
              <a:gd name="connsiteX143" fmla="*/ 408871 w 410122"/>
              <a:gd name="connsiteY143" fmla="*/ 209293 h 410644"/>
              <a:gd name="connsiteX144" fmla="*/ 407412 w 410122"/>
              <a:gd name="connsiteY144" fmla="*/ 212428 h 410644"/>
              <a:gd name="connsiteX145" fmla="*/ 405431 w 410122"/>
              <a:gd name="connsiteY145" fmla="*/ 215144 h 410644"/>
              <a:gd name="connsiteX146" fmla="*/ 403034 w 410122"/>
              <a:gd name="connsiteY146" fmla="*/ 217652 h 410644"/>
              <a:gd name="connsiteX147" fmla="*/ 400324 w 410122"/>
              <a:gd name="connsiteY147" fmla="*/ 219533 h 410644"/>
              <a:gd name="connsiteX148" fmla="*/ 397196 w 410122"/>
              <a:gd name="connsiteY148" fmla="*/ 221100 h 410644"/>
              <a:gd name="connsiteX149" fmla="*/ 393757 w 410122"/>
              <a:gd name="connsiteY149" fmla="*/ 222041 h 410644"/>
              <a:gd name="connsiteX150" fmla="*/ 390108 w 410122"/>
              <a:gd name="connsiteY150" fmla="*/ 222354 h 410644"/>
              <a:gd name="connsiteX151" fmla="*/ 386147 w 410122"/>
              <a:gd name="connsiteY151" fmla="*/ 222354 h 410644"/>
              <a:gd name="connsiteX152" fmla="*/ 386147 w 410122"/>
              <a:gd name="connsiteY152" fmla="*/ 302811 h 410644"/>
              <a:gd name="connsiteX153" fmla="*/ 385730 w 410122"/>
              <a:gd name="connsiteY153" fmla="*/ 306468 h 410644"/>
              <a:gd name="connsiteX154" fmla="*/ 384896 w 410122"/>
              <a:gd name="connsiteY154" fmla="*/ 309812 h 410644"/>
              <a:gd name="connsiteX155" fmla="*/ 383437 w 410122"/>
              <a:gd name="connsiteY155" fmla="*/ 312947 h 410644"/>
              <a:gd name="connsiteX156" fmla="*/ 381352 w 410122"/>
              <a:gd name="connsiteY156" fmla="*/ 315768 h 410644"/>
              <a:gd name="connsiteX157" fmla="*/ 378955 w 410122"/>
              <a:gd name="connsiteY157" fmla="*/ 318276 h 410644"/>
              <a:gd name="connsiteX158" fmla="*/ 376244 w 410122"/>
              <a:gd name="connsiteY158" fmla="*/ 320156 h 410644"/>
              <a:gd name="connsiteX159" fmla="*/ 373117 w 410122"/>
              <a:gd name="connsiteY159" fmla="*/ 321619 h 410644"/>
              <a:gd name="connsiteX160" fmla="*/ 369782 w 410122"/>
              <a:gd name="connsiteY160" fmla="*/ 322664 h 410644"/>
              <a:gd name="connsiteX161" fmla="*/ 366133 w 410122"/>
              <a:gd name="connsiteY161" fmla="*/ 322873 h 410644"/>
              <a:gd name="connsiteX162" fmla="*/ 324125 w 410122"/>
              <a:gd name="connsiteY162" fmla="*/ 322873 h 410644"/>
              <a:gd name="connsiteX163" fmla="*/ 320477 w 410122"/>
              <a:gd name="connsiteY163" fmla="*/ 322664 h 410644"/>
              <a:gd name="connsiteX164" fmla="*/ 317037 w 410122"/>
              <a:gd name="connsiteY164" fmla="*/ 321619 h 410644"/>
              <a:gd name="connsiteX165" fmla="*/ 313910 w 410122"/>
              <a:gd name="connsiteY165" fmla="*/ 320156 h 410644"/>
              <a:gd name="connsiteX166" fmla="*/ 311199 w 410122"/>
              <a:gd name="connsiteY166" fmla="*/ 318276 h 410644"/>
              <a:gd name="connsiteX167" fmla="*/ 308802 w 410122"/>
              <a:gd name="connsiteY167" fmla="*/ 315768 h 410644"/>
              <a:gd name="connsiteX168" fmla="*/ 306821 w 410122"/>
              <a:gd name="connsiteY168" fmla="*/ 312947 h 410644"/>
              <a:gd name="connsiteX169" fmla="*/ 305258 w 410122"/>
              <a:gd name="connsiteY169" fmla="*/ 309812 h 410644"/>
              <a:gd name="connsiteX170" fmla="*/ 304424 w 410122"/>
              <a:gd name="connsiteY170" fmla="*/ 306468 h 410644"/>
              <a:gd name="connsiteX171" fmla="*/ 304007 w 410122"/>
              <a:gd name="connsiteY171" fmla="*/ 302811 h 410644"/>
              <a:gd name="connsiteX172" fmla="*/ 304007 w 410122"/>
              <a:gd name="connsiteY172" fmla="*/ 298109 h 410644"/>
              <a:gd name="connsiteX173" fmla="*/ 306196 w 410122"/>
              <a:gd name="connsiteY173" fmla="*/ 293721 h 410644"/>
              <a:gd name="connsiteX174" fmla="*/ 307968 w 410122"/>
              <a:gd name="connsiteY174" fmla="*/ 289227 h 410644"/>
              <a:gd name="connsiteX175" fmla="*/ 309010 w 410122"/>
              <a:gd name="connsiteY175" fmla="*/ 284525 h 410644"/>
              <a:gd name="connsiteX176" fmla="*/ 309844 w 410122"/>
              <a:gd name="connsiteY176" fmla="*/ 279719 h 410644"/>
              <a:gd name="connsiteX177" fmla="*/ 310053 w 410122"/>
              <a:gd name="connsiteY177" fmla="*/ 274599 h 410644"/>
              <a:gd name="connsiteX178" fmla="*/ 310053 w 410122"/>
              <a:gd name="connsiteY178" fmla="*/ 169796 h 410644"/>
              <a:gd name="connsiteX179" fmla="*/ 309636 w 410122"/>
              <a:gd name="connsiteY179" fmla="*/ 163735 h 410644"/>
              <a:gd name="connsiteX180" fmla="*/ 308698 w 410122"/>
              <a:gd name="connsiteY180" fmla="*/ 157884 h 410644"/>
              <a:gd name="connsiteX181" fmla="*/ 306926 w 410122"/>
              <a:gd name="connsiteY181" fmla="*/ 152346 h 410644"/>
              <a:gd name="connsiteX182" fmla="*/ 304528 w 410122"/>
              <a:gd name="connsiteY182" fmla="*/ 146913 h 410644"/>
              <a:gd name="connsiteX183" fmla="*/ 301714 w 410122"/>
              <a:gd name="connsiteY183" fmla="*/ 142002 h 410644"/>
              <a:gd name="connsiteX184" fmla="*/ 298274 w 410122"/>
              <a:gd name="connsiteY184" fmla="*/ 137508 h 410644"/>
              <a:gd name="connsiteX185" fmla="*/ 294313 w 410122"/>
              <a:gd name="connsiteY185" fmla="*/ 133329 h 410644"/>
              <a:gd name="connsiteX186" fmla="*/ 289935 w 410122"/>
              <a:gd name="connsiteY186" fmla="*/ 129567 h 410644"/>
              <a:gd name="connsiteX187" fmla="*/ 285140 w 410122"/>
              <a:gd name="connsiteY187" fmla="*/ 126433 h 410644"/>
              <a:gd name="connsiteX188" fmla="*/ 280032 w 410122"/>
              <a:gd name="connsiteY188" fmla="*/ 123716 h 410644"/>
              <a:gd name="connsiteX189" fmla="*/ 280032 w 410122"/>
              <a:gd name="connsiteY189" fmla="*/ 115670 h 410644"/>
              <a:gd name="connsiteX190" fmla="*/ 280449 w 410122"/>
              <a:gd name="connsiteY190" fmla="*/ 112222 h 410644"/>
              <a:gd name="connsiteX191" fmla="*/ 281283 w 410122"/>
              <a:gd name="connsiteY191" fmla="*/ 108774 h 410644"/>
              <a:gd name="connsiteX192" fmla="*/ 282742 w 410122"/>
              <a:gd name="connsiteY192" fmla="*/ 105639 h 410644"/>
              <a:gd name="connsiteX193" fmla="*/ 284827 w 410122"/>
              <a:gd name="connsiteY193" fmla="*/ 102818 h 410644"/>
              <a:gd name="connsiteX194" fmla="*/ 287120 w 410122"/>
              <a:gd name="connsiteY194" fmla="*/ 100415 h 410644"/>
              <a:gd name="connsiteX195" fmla="*/ 289935 w 410122"/>
              <a:gd name="connsiteY195" fmla="*/ 98325 h 410644"/>
              <a:gd name="connsiteX196" fmla="*/ 293062 w 410122"/>
              <a:gd name="connsiteY196" fmla="*/ 96862 h 410644"/>
              <a:gd name="connsiteX197" fmla="*/ 296397 w 410122"/>
              <a:gd name="connsiteY197" fmla="*/ 96026 h 410644"/>
              <a:gd name="connsiteX198" fmla="*/ 205270 w 410122"/>
              <a:gd name="connsiteY198" fmla="*/ 40228 h 410644"/>
              <a:gd name="connsiteX199" fmla="*/ 211128 w 410122"/>
              <a:gd name="connsiteY199" fmla="*/ 40645 h 410644"/>
              <a:gd name="connsiteX200" fmla="*/ 216777 w 410122"/>
              <a:gd name="connsiteY200" fmla="*/ 41583 h 410644"/>
              <a:gd name="connsiteX201" fmla="*/ 222111 w 410122"/>
              <a:gd name="connsiteY201" fmla="*/ 43356 h 410644"/>
              <a:gd name="connsiteX202" fmla="*/ 227237 w 410122"/>
              <a:gd name="connsiteY202" fmla="*/ 45649 h 410644"/>
              <a:gd name="connsiteX203" fmla="*/ 231840 w 410122"/>
              <a:gd name="connsiteY203" fmla="*/ 48464 h 410644"/>
              <a:gd name="connsiteX204" fmla="*/ 236129 w 410122"/>
              <a:gd name="connsiteY204" fmla="*/ 51905 h 410644"/>
              <a:gd name="connsiteX205" fmla="*/ 239999 w 410122"/>
              <a:gd name="connsiteY205" fmla="*/ 55762 h 410644"/>
              <a:gd name="connsiteX206" fmla="*/ 243556 w 410122"/>
              <a:gd name="connsiteY206" fmla="*/ 60141 h 410644"/>
              <a:gd name="connsiteX207" fmla="*/ 246485 w 410122"/>
              <a:gd name="connsiteY207" fmla="*/ 64832 h 410644"/>
              <a:gd name="connsiteX208" fmla="*/ 248682 w 410122"/>
              <a:gd name="connsiteY208" fmla="*/ 69837 h 410644"/>
              <a:gd name="connsiteX209" fmla="*/ 250460 w 410122"/>
              <a:gd name="connsiteY209" fmla="*/ 75258 h 410644"/>
              <a:gd name="connsiteX210" fmla="*/ 251506 w 410122"/>
              <a:gd name="connsiteY210" fmla="*/ 80888 h 410644"/>
              <a:gd name="connsiteX211" fmla="*/ 251820 w 410122"/>
              <a:gd name="connsiteY211" fmla="*/ 86622 h 410644"/>
              <a:gd name="connsiteX212" fmla="*/ 251506 w 410122"/>
              <a:gd name="connsiteY212" fmla="*/ 92564 h 410644"/>
              <a:gd name="connsiteX213" fmla="*/ 250460 w 410122"/>
              <a:gd name="connsiteY213" fmla="*/ 98194 h 410644"/>
              <a:gd name="connsiteX214" fmla="*/ 248682 w 410122"/>
              <a:gd name="connsiteY214" fmla="*/ 103511 h 410644"/>
              <a:gd name="connsiteX215" fmla="*/ 246485 w 410122"/>
              <a:gd name="connsiteY215" fmla="*/ 108620 h 410644"/>
              <a:gd name="connsiteX216" fmla="*/ 243556 w 410122"/>
              <a:gd name="connsiteY216" fmla="*/ 113207 h 410644"/>
              <a:gd name="connsiteX217" fmla="*/ 239999 w 410122"/>
              <a:gd name="connsiteY217" fmla="*/ 117586 h 410644"/>
              <a:gd name="connsiteX218" fmla="*/ 236129 w 410122"/>
              <a:gd name="connsiteY218" fmla="*/ 121443 h 410644"/>
              <a:gd name="connsiteX219" fmla="*/ 231840 w 410122"/>
              <a:gd name="connsiteY219" fmla="*/ 124884 h 410644"/>
              <a:gd name="connsiteX220" fmla="*/ 227237 w 410122"/>
              <a:gd name="connsiteY220" fmla="*/ 127803 h 410644"/>
              <a:gd name="connsiteX221" fmla="*/ 222111 w 410122"/>
              <a:gd name="connsiteY221" fmla="*/ 130096 h 410644"/>
              <a:gd name="connsiteX222" fmla="*/ 216777 w 410122"/>
              <a:gd name="connsiteY222" fmla="*/ 131765 h 410644"/>
              <a:gd name="connsiteX223" fmla="*/ 211128 w 410122"/>
              <a:gd name="connsiteY223" fmla="*/ 132807 h 410644"/>
              <a:gd name="connsiteX224" fmla="*/ 205270 w 410122"/>
              <a:gd name="connsiteY224" fmla="*/ 133224 h 410644"/>
              <a:gd name="connsiteX225" fmla="*/ 199516 w 410122"/>
              <a:gd name="connsiteY225" fmla="*/ 132807 h 410644"/>
              <a:gd name="connsiteX226" fmla="*/ 193867 w 410122"/>
              <a:gd name="connsiteY226" fmla="*/ 131765 h 410644"/>
              <a:gd name="connsiteX227" fmla="*/ 188428 w 410122"/>
              <a:gd name="connsiteY227" fmla="*/ 130096 h 410644"/>
              <a:gd name="connsiteX228" fmla="*/ 183407 w 410122"/>
              <a:gd name="connsiteY228" fmla="*/ 127803 h 410644"/>
              <a:gd name="connsiteX229" fmla="*/ 178804 w 410122"/>
              <a:gd name="connsiteY229" fmla="*/ 124884 h 410644"/>
              <a:gd name="connsiteX230" fmla="*/ 174411 w 410122"/>
              <a:gd name="connsiteY230" fmla="*/ 121443 h 410644"/>
              <a:gd name="connsiteX231" fmla="*/ 170435 w 410122"/>
              <a:gd name="connsiteY231" fmla="*/ 117586 h 410644"/>
              <a:gd name="connsiteX232" fmla="*/ 167088 w 410122"/>
              <a:gd name="connsiteY232" fmla="*/ 113207 h 410644"/>
              <a:gd name="connsiteX233" fmla="*/ 164159 w 410122"/>
              <a:gd name="connsiteY233" fmla="*/ 108620 h 410644"/>
              <a:gd name="connsiteX234" fmla="*/ 161962 w 410122"/>
              <a:gd name="connsiteY234" fmla="*/ 103511 h 410644"/>
              <a:gd name="connsiteX235" fmla="*/ 160184 w 410122"/>
              <a:gd name="connsiteY235" fmla="*/ 98194 h 410644"/>
              <a:gd name="connsiteX236" fmla="*/ 159138 w 410122"/>
              <a:gd name="connsiteY236" fmla="*/ 92564 h 410644"/>
              <a:gd name="connsiteX237" fmla="*/ 158824 w 410122"/>
              <a:gd name="connsiteY237" fmla="*/ 86622 h 410644"/>
              <a:gd name="connsiteX238" fmla="*/ 159138 w 410122"/>
              <a:gd name="connsiteY238" fmla="*/ 80888 h 410644"/>
              <a:gd name="connsiteX239" fmla="*/ 160184 w 410122"/>
              <a:gd name="connsiteY239" fmla="*/ 75258 h 410644"/>
              <a:gd name="connsiteX240" fmla="*/ 161962 w 410122"/>
              <a:gd name="connsiteY240" fmla="*/ 69837 h 410644"/>
              <a:gd name="connsiteX241" fmla="*/ 164159 w 410122"/>
              <a:gd name="connsiteY241" fmla="*/ 64832 h 410644"/>
              <a:gd name="connsiteX242" fmla="*/ 167088 w 410122"/>
              <a:gd name="connsiteY242" fmla="*/ 60141 h 410644"/>
              <a:gd name="connsiteX243" fmla="*/ 170435 w 410122"/>
              <a:gd name="connsiteY243" fmla="*/ 55762 h 410644"/>
              <a:gd name="connsiteX244" fmla="*/ 174411 w 410122"/>
              <a:gd name="connsiteY244" fmla="*/ 51905 h 410644"/>
              <a:gd name="connsiteX245" fmla="*/ 178804 w 410122"/>
              <a:gd name="connsiteY245" fmla="*/ 48464 h 410644"/>
              <a:gd name="connsiteX246" fmla="*/ 183407 w 410122"/>
              <a:gd name="connsiteY246" fmla="*/ 45649 h 410644"/>
              <a:gd name="connsiteX247" fmla="*/ 188428 w 410122"/>
              <a:gd name="connsiteY247" fmla="*/ 43356 h 410644"/>
              <a:gd name="connsiteX248" fmla="*/ 193867 w 410122"/>
              <a:gd name="connsiteY248" fmla="*/ 41583 h 410644"/>
              <a:gd name="connsiteX249" fmla="*/ 199516 w 410122"/>
              <a:gd name="connsiteY249" fmla="*/ 40645 h 410644"/>
              <a:gd name="connsiteX250" fmla="*/ 345442 w 410122"/>
              <a:gd name="connsiteY250" fmla="*/ 0 h 410644"/>
              <a:gd name="connsiteX251" fmla="*/ 350744 w 410122"/>
              <a:gd name="connsiteY251" fmla="*/ 418 h 410644"/>
              <a:gd name="connsiteX252" fmla="*/ 356045 w 410122"/>
              <a:gd name="connsiteY252" fmla="*/ 1357 h 410644"/>
              <a:gd name="connsiteX253" fmla="*/ 361035 w 410122"/>
              <a:gd name="connsiteY253" fmla="*/ 3131 h 410644"/>
              <a:gd name="connsiteX254" fmla="*/ 365713 w 410122"/>
              <a:gd name="connsiteY254" fmla="*/ 5531 h 410644"/>
              <a:gd name="connsiteX255" fmla="*/ 369975 w 410122"/>
              <a:gd name="connsiteY255" fmla="*/ 8453 h 410644"/>
              <a:gd name="connsiteX256" fmla="*/ 373821 w 410122"/>
              <a:gd name="connsiteY256" fmla="*/ 11792 h 410644"/>
              <a:gd name="connsiteX257" fmla="*/ 377251 w 410122"/>
              <a:gd name="connsiteY257" fmla="*/ 15653 h 410644"/>
              <a:gd name="connsiteX258" fmla="*/ 380162 w 410122"/>
              <a:gd name="connsiteY258" fmla="*/ 19932 h 410644"/>
              <a:gd name="connsiteX259" fmla="*/ 382449 w 410122"/>
              <a:gd name="connsiteY259" fmla="*/ 24732 h 410644"/>
              <a:gd name="connsiteX260" fmla="*/ 384216 w 410122"/>
              <a:gd name="connsiteY260" fmla="*/ 29741 h 410644"/>
              <a:gd name="connsiteX261" fmla="*/ 385255 w 410122"/>
              <a:gd name="connsiteY261" fmla="*/ 35063 h 410644"/>
              <a:gd name="connsiteX262" fmla="*/ 385567 w 410122"/>
              <a:gd name="connsiteY262" fmla="*/ 40385 h 410644"/>
              <a:gd name="connsiteX263" fmla="*/ 385255 w 410122"/>
              <a:gd name="connsiteY263" fmla="*/ 45916 h 410644"/>
              <a:gd name="connsiteX264" fmla="*/ 384216 w 410122"/>
              <a:gd name="connsiteY264" fmla="*/ 51238 h 410644"/>
              <a:gd name="connsiteX265" fmla="*/ 382449 w 410122"/>
              <a:gd name="connsiteY265" fmla="*/ 56247 h 410644"/>
              <a:gd name="connsiteX266" fmla="*/ 380162 w 410122"/>
              <a:gd name="connsiteY266" fmla="*/ 60943 h 410644"/>
              <a:gd name="connsiteX267" fmla="*/ 377251 w 410122"/>
              <a:gd name="connsiteY267" fmla="*/ 65326 h 410644"/>
              <a:gd name="connsiteX268" fmla="*/ 373821 w 410122"/>
              <a:gd name="connsiteY268" fmla="*/ 69083 h 410644"/>
              <a:gd name="connsiteX269" fmla="*/ 369975 w 410122"/>
              <a:gd name="connsiteY269" fmla="*/ 72631 h 410644"/>
              <a:gd name="connsiteX270" fmla="*/ 365713 w 410122"/>
              <a:gd name="connsiteY270" fmla="*/ 75448 h 410644"/>
              <a:gd name="connsiteX271" fmla="*/ 361035 w 410122"/>
              <a:gd name="connsiteY271" fmla="*/ 77848 h 410644"/>
              <a:gd name="connsiteX272" fmla="*/ 356045 w 410122"/>
              <a:gd name="connsiteY272" fmla="*/ 79518 h 410644"/>
              <a:gd name="connsiteX273" fmla="*/ 350744 w 410122"/>
              <a:gd name="connsiteY273" fmla="*/ 80666 h 410644"/>
              <a:gd name="connsiteX274" fmla="*/ 345442 w 410122"/>
              <a:gd name="connsiteY274" fmla="*/ 80979 h 410644"/>
              <a:gd name="connsiteX275" fmla="*/ 339933 w 410122"/>
              <a:gd name="connsiteY275" fmla="*/ 80666 h 410644"/>
              <a:gd name="connsiteX276" fmla="*/ 334736 w 410122"/>
              <a:gd name="connsiteY276" fmla="*/ 79518 h 410644"/>
              <a:gd name="connsiteX277" fmla="*/ 329746 w 410122"/>
              <a:gd name="connsiteY277" fmla="*/ 77848 h 410644"/>
              <a:gd name="connsiteX278" fmla="*/ 325068 w 410122"/>
              <a:gd name="connsiteY278" fmla="*/ 75448 h 410644"/>
              <a:gd name="connsiteX279" fmla="*/ 320806 w 410122"/>
              <a:gd name="connsiteY279" fmla="*/ 72631 h 410644"/>
              <a:gd name="connsiteX280" fmla="*/ 316960 w 410122"/>
              <a:gd name="connsiteY280" fmla="*/ 69083 h 410644"/>
              <a:gd name="connsiteX281" fmla="*/ 313530 w 410122"/>
              <a:gd name="connsiteY281" fmla="*/ 65326 h 410644"/>
              <a:gd name="connsiteX282" fmla="*/ 310619 w 410122"/>
              <a:gd name="connsiteY282" fmla="*/ 60943 h 410644"/>
              <a:gd name="connsiteX283" fmla="*/ 308228 w 410122"/>
              <a:gd name="connsiteY283" fmla="*/ 56247 h 410644"/>
              <a:gd name="connsiteX284" fmla="*/ 306565 w 410122"/>
              <a:gd name="connsiteY284" fmla="*/ 51238 h 410644"/>
              <a:gd name="connsiteX285" fmla="*/ 305526 w 410122"/>
              <a:gd name="connsiteY285" fmla="*/ 45916 h 410644"/>
              <a:gd name="connsiteX286" fmla="*/ 305110 w 410122"/>
              <a:gd name="connsiteY286" fmla="*/ 40385 h 410644"/>
              <a:gd name="connsiteX287" fmla="*/ 305526 w 410122"/>
              <a:gd name="connsiteY287" fmla="*/ 35063 h 410644"/>
              <a:gd name="connsiteX288" fmla="*/ 306565 w 410122"/>
              <a:gd name="connsiteY288" fmla="*/ 29741 h 410644"/>
              <a:gd name="connsiteX289" fmla="*/ 308228 w 410122"/>
              <a:gd name="connsiteY289" fmla="*/ 24732 h 410644"/>
              <a:gd name="connsiteX290" fmla="*/ 310619 w 410122"/>
              <a:gd name="connsiteY290" fmla="*/ 19932 h 410644"/>
              <a:gd name="connsiteX291" fmla="*/ 313530 w 410122"/>
              <a:gd name="connsiteY291" fmla="*/ 15653 h 410644"/>
              <a:gd name="connsiteX292" fmla="*/ 316960 w 410122"/>
              <a:gd name="connsiteY292" fmla="*/ 11792 h 410644"/>
              <a:gd name="connsiteX293" fmla="*/ 320806 w 410122"/>
              <a:gd name="connsiteY293" fmla="*/ 8453 h 410644"/>
              <a:gd name="connsiteX294" fmla="*/ 325068 w 410122"/>
              <a:gd name="connsiteY294" fmla="*/ 5531 h 410644"/>
              <a:gd name="connsiteX295" fmla="*/ 329746 w 410122"/>
              <a:gd name="connsiteY295" fmla="*/ 3131 h 410644"/>
              <a:gd name="connsiteX296" fmla="*/ 334736 w 410122"/>
              <a:gd name="connsiteY296" fmla="*/ 1357 h 410644"/>
              <a:gd name="connsiteX297" fmla="*/ 339933 w 410122"/>
              <a:gd name="connsiteY297" fmla="*/ 418 h 410644"/>
              <a:gd name="connsiteX298" fmla="*/ 65045 w 410122"/>
              <a:gd name="connsiteY298" fmla="*/ 0 h 410644"/>
              <a:gd name="connsiteX299" fmla="*/ 70576 w 410122"/>
              <a:gd name="connsiteY299" fmla="*/ 418 h 410644"/>
              <a:gd name="connsiteX300" fmla="*/ 75794 w 410122"/>
              <a:gd name="connsiteY300" fmla="*/ 1357 h 410644"/>
              <a:gd name="connsiteX301" fmla="*/ 80803 w 410122"/>
              <a:gd name="connsiteY301" fmla="*/ 3131 h 410644"/>
              <a:gd name="connsiteX302" fmla="*/ 85499 w 410122"/>
              <a:gd name="connsiteY302" fmla="*/ 5531 h 410644"/>
              <a:gd name="connsiteX303" fmla="*/ 89673 w 410122"/>
              <a:gd name="connsiteY303" fmla="*/ 8453 h 410644"/>
              <a:gd name="connsiteX304" fmla="*/ 93639 w 410122"/>
              <a:gd name="connsiteY304" fmla="*/ 11792 h 410644"/>
              <a:gd name="connsiteX305" fmla="*/ 96978 w 410122"/>
              <a:gd name="connsiteY305" fmla="*/ 15653 h 410644"/>
              <a:gd name="connsiteX306" fmla="*/ 100004 w 410122"/>
              <a:gd name="connsiteY306" fmla="*/ 19932 h 410644"/>
              <a:gd name="connsiteX307" fmla="*/ 102196 w 410122"/>
              <a:gd name="connsiteY307" fmla="*/ 24732 h 410644"/>
              <a:gd name="connsiteX308" fmla="*/ 103970 w 410122"/>
              <a:gd name="connsiteY308" fmla="*/ 29741 h 410644"/>
              <a:gd name="connsiteX309" fmla="*/ 105118 w 410122"/>
              <a:gd name="connsiteY309" fmla="*/ 35063 h 410644"/>
              <a:gd name="connsiteX310" fmla="*/ 105535 w 410122"/>
              <a:gd name="connsiteY310" fmla="*/ 40385 h 410644"/>
              <a:gd name="connsiteX311" fmla="*/ 105118 w 410122"/>
              <a:gd name="connsiteY311" fmla="*/ 45916 h 410644"/>
              <a:gd name="connsiteX312" fmla="*/ 103970 w 410122"/>
              <a:gd name="connsiteY312" fmla="*/ 51238 h 410644"/>
              <a:gd name="connsiteX313" fmla="*/ 102196 w 410122"/>
              <a:gd name="connsiteY313" fmla="*/ 56247 h 410644"/>
              <a:gd name="connsiteX314" fmla="*/ 100004 w 410122"/>
              <a:gd name="connsiteY314" fmla="*/ 60943 h 410644"/>
              <a:gd name="connsiteX315" fmla="*/ 96978 w 410122"/>
              <a:gd name="connsiteY315" fmla="*/ 65326 h 410644"/>
              <a:gd name="connsiteX316" fmla="*/ 93639 w 410122"/>
              <a:gd name="connsiteY316" fmla="*/ 69083 h 410644"/>
              <a:gd name="connsiteX317" fmla="*/ 89673 w 410122"/>
              <a:gd name="connsiteY317" fmla="*/ 72631 h 410644"/>
              <a:gd name="connsiteX318" fmla="*/ 85499 w 410122"/>
              <a:gd name="connsiteY318" fmla="*/ 75448 h 410644"/>
              <a:gd name="connsiteX319" fmla="*/ 80803 w 410122"/>
              <a:gd name="connsiteY319" fmla="*/ 77848 h 410644"/>
              <a:gd name="connsiteX320" fmla="*/ 75794 w 410122"/>
              <a:gd name="connsiteY320" fmla="*/ 79518 h 410644"/>
              <a:gd name="connsiteX321" fmla="*/ 70576 w 410122"/>
              <a:gd name="connsiteY321" fmla="*/ 80666 h 410644"/>
              <a:gd name="connsiteX322" fmla="*/ 65045 w 410122"/>
              <a:gd name="connsiteY322" fmla="*/ 80979 h 410644"/>
              <a:gd name="connsiteX323" fmla="*/ 59514 w 410122"/>
              <a:gd name="connsiteY323" fmla="*/ 80666 h 410644"/>
              <a:gd name="connsiteX324" fmla="*/ 54297 w 410122"/>
              <a:gd name="connsiteY324" fmla="*/ 79518 h 410644"/>
              <a:gd name="connsiteX325" fmla="*/ 49288 w 410122"/>
              <a:gd name="connsiteY325" fmla="*/ 77848 h 410644"/>
              <a:gd name="connsiteX326" fmla="*/ 44592 w 410122"/>
              <a:gd name="connsiteY326" fmla="*/ 75448 h 410644"/>
              <a:gd name="connsiteX327" fmla="*/ 40417 w 410122"/>
              <a:gd name="connsiteY327" fmla="*/ 72631 h 410644"/>
              <a:gd name="connsiteX328" fmla="*/ 36452 w 410122"/>
              <a:gd name="connsiteY328" fmla="*/ 69083 h 410644"/>
              <a:gd name="connsiteX329" fmla="*/ 33112 w 410122"/>
              <a:gd name="connsiteY329" fmla="*/ 65326 h 410644"/>
              <a:gd name="connsiteX330" fmla="*/ 30086 w 410122"/>
              <a:gd name="connsiteY330" fmla="*/ 60943 h 410644"/>
              <a:gd name="connsiteX331" fmla="*/ 27790 w 410122"/>
              <a:gd name="connsiteY331" fmla="*/ 56247 h 410644"/>
              <a:gd name="connsiteX332" fmla="*/ 26121 w 410122"/>
              <a:gd name="connsiteY332" fmla="*/ 51238 h 410644"/>
              <a:gd name="connsiteX333" fmla="*/ 24973 w 410122"/>
              <a:gd name="connsiteY333" fmla="*/ 45916 h 410644"/>
              <a:gd name="connsiteX334" fmla="*/ 24555 w 410122"/>
              <a:gd name="connsiteY334" fmla="*/ 40385 h 410644"/>
              <a:gd name="connsiteX335" fmla="*/ 24973 w 410122"/>
              <a:gd name="connsiteY335" fmla="*/ 35063 h 410644"/>
              <a:gd name="connsiteX336" fmla="*/ 26121 w 410122"/>
              <a:gd name="connsiteY336" fmla="*/ 29741 h 410644"/>
              <a:gd name="connsiteX337" fmla="*/ 27790 w 410122"/>
              <a:gd name="connsiteY337" fmla="*/ 24732 h 410644"/>
              <a:gd name="connsiteX338" fmla="*/ 30086 w 410122"/>
              <a:gd name="connsiteY338" fmla="*/ 19932 h 410644"/>
              <a:gd name="connsiteX339" fmla="*/ 33112 w 410122"/>
              <a:gd name="connsiteY339" fmla="*/ 15653 h 410644"/>
              <a:gd name="connsiteX340" fmla="*/ 36452 w 410122"/>
              <a:gd name="connsiteY340" fmla="*/ 11792 h 410644"/>
              <a:gd name="connsiteX341" fmla="*/ 40417 w 410122"/>
              <a:gd name="connsiteY341" fmla="*/ 8453 h 410644"/>
              <a:gd name="connsiteX342" fmla="*/ 44592 w 410122"/>
              <a:gd name="connsiteY342" fmla="*/ 5531 h 410644"/>
              <a:gd name="connsiteX343" fmla="*/ 49288 w 410122"/>
              <a:gd name="connsiteY343" fmla="*/ 3131 h 410644"/>
              <a:gd name="connsiteX344" fmla="*/ 54297 w 410122"/>
              <a:gd name="connsiteY344" fmla="*/ 1357 h 410644"/>
              <a:gd name="connsiteX345" fmla="*/ 59514 w 410122"/>
              <a:gd name="connsiteY345" fmla="*/ 418 h 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410122" h="410644">
                <a:moveTo>
                  <a:pt x="150660" y="149943"/>
                </a:moveTo>
                <a:lnTo>
                  <a:pt x="259984" y="149943"/>
                </a:lnTo>
                <a:lnTo>
                  <a:pt x="263430" y="150257"/>
                </a:lnTo>
                <a:lnTo>
                  <a:pt x="266876" y="151198"/>
                </a:lnTo>
                <a:lnTo>
                  <a:pt x="270008" y="152662"/>
                </a:lnTo>
                <a:lnTo>
                  <a:pt x="272827" y="154649"/>
                </a:lnTo>
                <a:lnTo>
                  <a:pt x="275229" y="157054"/>
                </a:lnTo>
                <a:lnTo>
                  <a:pt x="277213" y="159982"/>
                </a:lnTo>
                <a:lnTo>
                  <a:pt x="278779" y="163119"/>
                </a:lnTo>
                <a:lnTo>
                  <a:pt x="279614" y="166570"/>
                </a:lnTo>
                <a:lnTo>
                  <a:pt x="280032" y="170021"/>
                </a:lnTo>
                <a:lnTo>
                  <a:pt x="280032" y="275117"/>
                </a:lnTo>
                <a:lnTo>
                  <a:pt x="279614" y="278777"/>
                </a:lnTo>
                <a:lnTo>
                  <a:pt x="278779" y="282124"/>
                </a:lnTo>
                <a:lnTo>
                  <a:pt x="277213" y="285365"/>
                </a:lnTo>
                <a:lnTo>
                  <a:pt x="275229" y="288084"/>
                </a:lnTo>
                <a:lnTo>
                  <a:pt x="272827" y="290490"/>
                </a:lnTo>
                <a:lnTo>
                  <a:pt x="270008" y="292476"/>
                </a:lnTo>
                <a:lnTo>
                  <a:pt x="266876" y="294045"/>
                </a:lnTo>
                <a:lnTo>
                  <a:pt x="263430" y="294882"/>
                </a:lnTo>
                <a:lnTo>
                  <a:pt x="259984" y="295300"/>
                </a:lnTo>
                <a:lnTo>
                  <a:pt x="252153" y="295300"/>
                </a:lnTo>
                <a:lnTo>
                  <a:pt x="252153" y="390462"/>
                </a:lnTo>
                <a:lnTo>
                  <a:pt x="251944" y="394122"/>
                </a:lnTo>
                <a:lnTo>
                  <a:pt x="250900" y="397572"/>
                </a:lnTo>
                <a:lnTo>
                  <a:pt x="249438" y="400710"/>
                </a:lnTo>
                <a:lnTo>
                  <a:pt x="247558" y="403429"/>
                </a:lnTo>
                <a:lnTo>
                  <a:pt x="245052" y="405938"/>
                </a:lnTo>
                <a:lnTo>
                  <a:pt x="242233" y="407925"/>
                </a:lnTo>
                <a:lnTo>
                  <a:pt x="239101" y="409389"/>
                </a:lnTo>
                <a:lnTo>
                  <a:pt x="235759" y="410435"/>
                </a:lnTo>
                <a:lnTo>
                  <a:pt x="232105" y="410644"/>
                </a:lnTo>
                <a:lnTo>
                  <a:pt x="178330" y="410644"/>
                </a:lnTo>
                <a:lnTo>
                  <a:pt x="174676" y="410435"/>
                </a:lnTo>
                <a:lnTo>
                  <a:pt x="171334" y="409389"/>
                </a:lnTo>
                <a:lnTo>
                  <a:pt x="168202" y="407925"/>
                </a:lnTo>
                <a:lnTo>
                  <a:pt x="165383" y="405938"/>
                </a:lnTo>
                <a:lnTo>
                  <a:pt x="163086" y="403429"/>
                </a:lnTo>
                <a:lnTo>
                  <a:pt x="160997" y="400710"/>
                </a:lnTo>
                <a:lnTo>
                  <a:pt x="159535" y="397572"/>
                </a:lnTo>
                <a:lnTo>
                  <a:pt x="158700" y="394122"/>
                </a:lnTo>
                <a:lnTo>
                  <a:pt x="158282" y="390462"/>
                </a:lnTo>
                <a:lnTo>
                  <a:pt x="158282" y="295614"/>
                </a:lnTo>
                <a:lnTo>
                  <a:pt x="150660" y="295614"/>
                </a:lnTo>
                <a:lnTo>
                  <a:pt x="147005" y="295300"/>
                </a:lnTo>
                <a:lnTo>
                  <a:pt x="143664" y="294359"/>
                </a:lnTo>
                <a:lnTo>
                  <a:pt x="140532" y="292895"/>
                </a:lnTo>
                <a:lnTo>
                  <a:pt x="137712" y="290803"/>
                </a:lnTo>
                <a:lnTo>
                  <a:pt x="135206" y="288503"/>
                </a:lnTo>
                <a:lnTo>
                  <a:pt x="133327" y="285575"/>
                </a:lnTo>
                <a:lnTo>
                  <a:pt x="131865" y="282437"/>
                </a:lnTo>
                <a:lnTo>
                  <a:pt x="130821" y="278986"/>
                </a:lnTo>
                <a:lnTo>
                  <a:pt x="130612" y="275536"/>
                </a:lnTo>
                <a:lnTo>
                  <a:pt x="130612" y="170021"/>
                </a:lnTo>
                <a:lnTo>
                  <a:pt x="130821" y="166570"/>
                </a:lnTo>
                <a:lnTo>
                  <a:pt x="131761" y="163119"/>
                </a:lnTo>
                <a:lnTo>
                  <a:pt x="133222" y="159982"/>
                </a:lnTo>
                <a:lnTo>
                  <a:pt x="135206" y="157054"/>
                </a:lnTo>
                <a:lnTo>
                  <a:pt x="137608" y="154649"/>
                </a:lnTo>
                <a:lnTo>
                  <a:pt x="140323" y="152662"/>
                </a:lnTo>
                <a:lnTo>
                  <a:pt x="143455" y="151198"/>
                </a:lnTo>
                <a:lnTo>
                  <a:pt x="146901" y="150257"/>
                </a:lnTo>
                <a:close/>
                <a:moveTo>
                  <a:pt x="20014" y="96130"/>
                </a:moveTo>
                <a:lnTo>
                  <a:pt x="110076" y="96130"/>
                </a:lnTo>
                <a:lnTo>
                  <a:pt x="113725" y="96444"/>
                </a:lnTo>
                <a:lnTo>
                  <a:pt x="117060" y="97385"/>
                </a:lnTo>
                <a:lnTo>
                  <a:pt x="120187" y="98848"/>
                </a:lnTo>
                <a:lnTo>
                  <a:pt x="123002" y="100834"/>
                </a:lnTo>
                <a:lnTo>
                  <a:pt x="125399" y="103239"/>
                </a:lnTo>
                <a:lnTo>
                  <a:pt x="127380" y="106061"/>
                </a:lnTo>
                <a:lnTo>
                  <a:pt x="128839" y="109197"/>
                </a:lnTo>
                <a:lnTo>
                  <a:pt x="129777" y="112542"/>
                </a:lnTo>
                <a:lnTo>
                  <a:pt x="130090" y="116201"/>
                </a:lnTo>
                <a:lnTo>
                  <a:pt x="130090" y="124251"/>
                </a:lnTo>
                <a:lnTo>
                  <a:pt x="124982" y="126864"/>
                </a:lnTo>
                <a:lnTo>
                  <a:pt x="120187" y="130000"/>
                </a:lnTo>
                <a:lnTo>
                  <a:pt x="115809" y="133659"/>
                </a:lnTo>
                <a:lnTo>
                  <a:pt x="111848" y="137841"/>
                </a:lnTo>
                <a:lnTo>
                  <a:pt x="108513" y="142545"/>
                </a:lnTo>
                <a:lnTo>
                  <a:pt x="105594" y="147353"/>
                </a:lnTo>
                <a:lnTo>
                  <a:pt x="103197" y="152685"/>
                </a:lnTo>
                <a:lnTo>
                  <a:pt x="101425" y="158330"/>
                </a:lnTo>
                <a:lnTo>
                  <a:pt x="100486" y="164184"/>
                </a:lnTo>
                <a:lnTo>
                  <a:pt x="100069" y="170143"/>
                </a:lnTo>
                <a:lnTo>
                  <a:pt x="100069" y="275621"/>
                </a:lnTo>
                <a:lnTo>
                  <a:pt x="100278" y="280534"/>
                </a:lnTo>
                <a:lnTo>
                  <a:pt x="101112" y="285447"/>
                </a:lnTo>
                <a:lnTo>
                  <a:pt x="102363" y="290152"/>
                </a:lnTo>
                <a:lnTo>
                  <a:pt x="104135" y="294751"/>
                </a:lnTo>
                <a:lnTo>
                  <a:pt x="106115" y="298933"/>
                </a:lnTo>
                <a:lnTo>
                  <a:pt x="106115" y="303741"/>
                </a:lnTo>
                <a:lnTo>
                  <a:pt x="105698" y="307296"/>
                </a:lnTo>
                <a:lnTo>
                  <a:pt x="104864" y="310641"/>
                </a:lnTo>
                <a:lnTo>
                  <a:pt x="103301" y="313777"/>
                </a:lnTo>
                <a:lnTo>
                  <a:pt x="101320" y="316704"/>
                </a:lnTo>
                <a:lnTo>
                  <a:pt x="98923" y="319108"/>
                </a:lnTo>
                <a:lnTo>
                  <a:pt x="96213" y="321095"/>
                </a:lnTo>
                <a:lnTo>
                  <a:pt x="93085" y="322663"/>
                </a:lnTo>
                <a:lnTo>
                  <a:pt x="89646" y="323499"/>
                </a:lnTo>
                <a:lnTo>
                  <a:pt x="86101" y="323917"/>
                </a:lnTo>
                <a:lnTo>
                  <a:pt x="43989" y="323917"/>
                </a:lnTo>
                <a:lnTo>
                  <a:pt x="40445" y="323499"/>
                </a:lnTo>
                <a:lnTo>
                  <a:pt x="37005" y="322663"/>
                </a:lnTo>
                <a:lnTo>
                  <a:pt x="33878" y="321095"/>
                </a:lnTo>
                <a:lnTo>
                  <a:pt x="31168" y="319108"/>
                </a:lnTo>
                <a:lnTo>
                  <a:pt x="28770" y="316704"/>
                </a:lnTo>
                <a:lnTo>
                  <a:pt x="26790" y="313777"/>
                </a:lnTo>
                <a:lnTo>
                  <a:pt x="25226" y="310641"/>
                </a:lnTo>
                <a:lnTo>
                  <a:pt x="24392" y="307296"/>
                </a:lnTo>
                <a:lnTo>
                  <a:pt x="23975" y="303741"/>
                </a:lnTo>
                <a:lnTo>
                  <a:pt x="23975" y="223248"/>
                </a:lnTo>
                <a:lnTo>
                  <a:pt x="20014" y="223248"/>
                </a:lnTo>
                <a:lnTo>
                  <a:pt x="16365" y="222829"/>
                </a:lnTo>
                <a:lnTo>
                  <a:pt x="12821" y="221993"/>
                </a:lnTo>
                <a:lnTo>
                  <a:pt x="9694" y="220530"/>
                </a:lnTo>
                <a:lnTo>
                  <a:pt x="6984" y="218439"/>
                </a:lnTo>
                <a:lnTo>
                  <a:pt x="4586" y="216035"/>
                </a:lnTo>
                <a:lnTo>
                  <a:pt x="2606" y="213212"/>
                </a:lnTo>
                <a:lnTo>
                  <a:pt x="1251" y="210076"/>
                </a:lnTo>
                <a:lnTo>
                  <a:pt x="208" y="206626"/>
                </a:lnTo>
                <a:lnTo>
                  <a:pt x="0" y="203176"/>
                </a:lnTo>
                <a:lnTo>
                  <a:pt x="0" y="116201"/>
                </a:lnTo>
                <a:lnTo>
                  <a:pt x="312" y="112542"/>
                </a:lnTo>
                <a:lnTo>
                  <a:pt x="1251" y="109197"/>
                </a:lnTo>
                <a:lnTo>
                  <a:pt x="2710" y="106061"/>
                </a:lnTo>
                <a:lnTo>
                  <a:pt x="4690" y="103239"/>
                </a:lnTo>
                <a:lnTo>
                  <a:pt x="7088" y="100834"/>
                </a:lnTo>
                <a:lnTo>
                  <a:pt x="9902" y="98848"/>
                </a:lnTo>
                <a:lnTo>
                  <a:pt x="13030" y="97385"/>
                </a:lnTo>
                <a:lnTo>
                  <a:pt x="16365" y="96444"/>
                </a:lnTo>
                <a:close/>
                <a:moveTo>
                  <a:pt x="300046" y="95608"/>
                </a:moveTo>
                <a:lnTo>
                  <a:pt x="390108" y="95608"/>
                </a:lnTo>
                <a:lnTo>
                  <a:pt x="393757" y="96026"/>
                </a:lnTo>
                <a:lnTo>
                  <a:pt x="397196" y="96862"/>
                </a:lnTo>
                <a:lnTo>
                  <a:pt x="400324" y="98325"/>
                </a:lnTo>
                <a:lnTo>
                  <a:pt x="403034" y="100415"/>
                </a:lnTo>
                <a:lnTo>
                  <a:pt x="405431" y="102818"/>
                </a:lnTo>
                <a:lnTo>
                  <a:pt x="407412" y="105639"/>
                </a:lnTo>
                <a:lnTo>
                  <a:pt x="408871" y="108774"/>
                </a:lnTo>
                <a:lnTo>
                  <a:pt x="409809" y="112222"/>
                </a:lnTo>
                <a:lnTo>
                  <a:pt x="410122" y="115670"/>
                </a:lnTo>
                <a:lnTo>
                  <a:pt x="410122" y="202188"/>
                </a:lnTo>
                <a:lnTo>
                  <a:pt x="409809" y="205845"/>
                </a:lnTo>
                <a:lnTo>
                  <a:pt x="408871" y="209293"/>
                </a:lnTo>
                <a:lnTo>
                  <a:pt x="407412" y="212428"/>
                </a:lnTo>
                <a:lnTo>
                  <a:pt x="405431" y="215144"/>
                </a:lnTo>
                <a:lnTo>
                  <a:pt x="403034" y="217652"/>
                </a:lnTo>
                <a:lnTo>
                  <a:pt x="400324" y="219533"/>
                </a:lnTo>
                <a:lnTo>
                  <a:pt x="397196" y="221100"/>
                </a:lnTo>
                <a:lnTo>
                  <a:pt x="393757" y="222041"/>
                </a:lnTo>
                <a:lnTo>
                  <a:pt x="390108" y="222354"/>
                </a:lnTo>
                <a:lnTo>
                  <a:pt x="386147" y="222354"/>
                </a:lnTo>
                <a:lnTo>
                  <a:pt x="386147" y="302811"/>
                </a:lnTo>
                <a:lnTo>
                  <a:pt x="385730" y="306468"/>
                </a:lnTo>
                <a:lnTo>
                  <a:pt x="384896" y="309812"/>
                </a:lnTo>
                <a:lnTo>
                  <a:pt x="383437" y="312947"/>
                </a:lnTo>
                <a:lnTo>
                  <a:pt x="381352" y="315768"/>
                </a:lnTo>
                <a:lnTo>
                  <a:pt x="378955" y="318276"/>
                </a:lnTo>
                <a:lnTo>
                  <a:pt x="376244" y="320156"/>
                </a:lnTo>
                <a:lnTo>
                  <a:pt x="373117" y="321619"/>
                </a:lnTo>
                <a:lnTo>
                  <a:pt x="369782" y="322664"/>
                </a:lnTo>
                <a:lnTo>
                  <a:pt x="366133" y="322873"/>
                </a:lnTo>
                <a:lnTo>
                  <a:pt x="324125" y="322873"/>
                </a:lnTo>
                <a:lnTo>
                  <a:pt x="320477" y="322664"/>
                </a:lnTo>
                <a:lnTo>
                  <a:pt x="317037" y="321619"/>
                </a:lnTo>
                <a:lnTo>
                  <a:pt x="313910" y="320156"/>
                </a:lnTo>
                <a:lnTo>
                  <a:pt x="311199" y="318276"/>
                </a:lnTo>
                <a:lnTo>
                  <a:pt x="308802" y="315768"/>
                </a:lnTo>
                <a:lnTo>
                  <a:pt x="306821" y="312947"/>
                </a:lnTo>
                <a:lnTo>
                  <a:pt x="305258" y="309812"/>
                </a:lnTo>
                <a:lnTo>
                  <a:pt x="304424" y="306468"/>
                </a:lnTo>
                <a:lnTo>
                  <a:pt x="304007" y="302811"/>
                </a:lnTo>
                <a:lnTo>
                  <a:pt x="304007" y="298109"/>
                </a:lnTo>
                <a:lnTo>
                  <a:pt x="306196" y="293721"/>
                </a:lnTo>
                <a:lnTo>
                  <a:pt x="307968" y="289227"/>
                </a:lnTo>
                <a:lnTo>
                  <a:pt x="309010" y="284525"/>
                </a:lnTo>
                <a:lnTo>
                  <a:pt x="309844" y="279719"/>
                </a:lnTo>
                <a:lnTo>
                  <a:pt x="310053" y="274599"/>
                </a:lnTo>
                <a:lnTo>
                  <a:pt x="310053" y="169796"/>
                </a:lnTo>
                <a:lnTo>
                  <a:pt x="309636" y="163735"/>
                </a:lnTo>
                <a:lnTo>
                  <a:pt x="308698" y="157884"/>
                </a:lnTo>
                <a:lnTo>
                  <a:pt x="306926" y="152346"/>
                </a:lnTo>
                <a:lnTo>
                  <a:pt x="304528" y="146913"/>
                </a:lnTo>
                <a:lnTo>
                  <a:pt x="301714" y="142002"/>
                </a:lnTo>
                <a:lnTo>
                  <a:pt x="298274" y="137508"/>
                </a:lnTo>
                <a:lnTo>
                  <a:pt x="294313" y="133329"/>
                </a:lnTo>
                <a:lnTo>
                  <a:pt x="289935" y="129567"/>
                </a:lnTo>
                <a:lnTo>
                  <a:pt x="285140" y="126433"/>
                </a:lnTo>
                <a:lnTo>
                  <a:pt x="280032" y="123716"/>
                </a:lnTo>
                <a:lnTo>
                  <a:pt x="280032" y="115670"/>
                </a:lnTo>
                <a:lnTo>
                  <a:pt x="280449" y="112222"/>
                </a:lnTo>
                <a:lnTo>
                  <a:pt x="281283" y="108774"/>
                </a:lnTo>
                <a:lnTo>
                  <a:pt x="282742" y="105639"/>
                </a:lnTo>
                <a:lnTo>
                  <a:pt x="284827" y="102818"/>
                </a:lnTo>
                <a:lnTo>
                  <a:pt x="287120" y="100415"/>
                </a:lnTo>
                <a:lnTo>
                  <a:pt x="289935" y="98325"/>
                </a:lnTo>
                <a:lnTo>
                  <a:pt x="293062" y="96862"/>
                </a:lnTo>
                <a:lnTo>
                  <a:pt x="296397" y="96026"/>
                </a:lnTo>
                <a:close/>
                <a:moveTo>
                  <a:pt x="205270" y="40228"/>
                </a:moveTo>
                <a:lnTo>
                  <a:pt x="211128" y="40645"/>
                </a:lnTo>
                <a:lnTo>
                  <a:pt x="216777" y="41583"/>
                </a:lnTo>
                <a:lnTo>
                  <a:pt x="222111" y="43356"/>
                </a:lnTo>
                <a:lnTo>
                  <a:pt x="227237" y="45649"/>
                </a:lnTo>
                <a:lnTo>
                  <a:pt x="231840" y="48464"/>
                </a:lnTo>
                <a:lnTo>
                  <a:pt x="236129" y="51905"/>
                </a:lnTo>
                <a:lnTo>
                  <a:pt x="239999" y="55762"/>
                </a:lnTo>
                <a:lnTo>
                  <a:pt x="243556" y="60141"/>
                </a:lnTo>
                <a:lnTo>
                  <a:pt x="246485" y="64832"/>
                </a:lnTo>
                <a:lnTo>
                  <a:pt x="248682" y="69837"/>
                </a:lnTo>
                <a:lnTo>
                  <a:pt x="250460" y="75258"/>
                </a:lnTo>
                <a:lnTo>
                  <a:pt x="251506" y="80888"/>
                </a:lnTo>
                <a:lnTo>
                  <a:pt x="251820" y="86622"/>
                </a:lnTo>
                <a:lnTo>
                  <a:pt x="251506" y="92564"/>
                </a:lnTo>
                <a:lnTo>
                  <a:pt x="250460" y="98194"/>
                </a:lnTo>
                <a:lnTo>
                  <a:pt x="248682" y="103511"/>
                </a:lnTo>
                <a:lnTo>
                  <a:pt x="246485" y="108620"/>
                </a:lnTo>
                <a:lnTo>
                  <a:pt x="243556" y="113207"/>
                </a:lnTo>
                <a:lnTo>
                  <a:pt x="239999" y="117586"/>
                </a:lnTo>
                <a:lnTo>
                  <a:pt x="236129" y="121443"/>
                </a:lnTo>
                <a:lnTo>
                  <a:pt x="231840" y="124884"/>
                </a:lnTo>
                <a:lnTo>
                  <a:pt x="227237" y="127803"/>
                </a:lnTo>
                <a:lnTo>
                  <a:pt x="222111" y="130096"/>
                </a:lnTo>
                <a:lnTo>
                  <a:pt x="216777" y="131765"/>
                </a:lnTo>
                <a:lnTo>
                  <a:pt x="211128" y="132807"/>
                </a:lnTo>
                <a:lnTo>
                  <a:pt x="205270" y="133224"/>
                </a:lnTo>
                <a:lnTo>
                  <a:pt x="199516" y="132807"/>
                </a:lnTo>
                <a:lnTo>
                  <a:pt x="193867" y="131765"/>
                </a:lnTo>
                <a:lnTo>
                  <a:pt x="188428" y="130096"/>
                </a:lnTo>
                <a:lnTo>
                  <a:pt x="183407" y="127803"/>
                </a:lnTo>
                <a:lnTo>
                  <a:pt x="178804" y="124884"/>
                </a:lnTo>
                <a:lnTo>
                  <a:pt x="174411" y="121443"/>
                </a:lnTo>
                <a:lnTo>
                  <a:pt x="170435" y="117586"/>
                </a:lnTo>
                <a:lnTo>
                  <a:pt x="167088" y="113207"/>
                </a:lnTo>
                <a:lnTo>
                  <a:pt x="164159" y="108620"/>
                </a:lnTo>
                <a:lnTo>
                  <a:pt x="161962" y="103511"/>
                </a:lnTo>
                <a:lnTo>
                  <a:pt x="160184" y="98194"/>
                </a:lnTo>
                <a:lnTo>
                  <a:pt x="159138" y="92564"/>
                </a:lnTo>
                <a:lnTo>
                  <a:pt x="158824" y="86622"/>
                </a:lnTo>
                <a:lnTo>
                  <a:pt x="159138" y="80888"/>
                </a:lnTo>
                <a:lnTo>
                  <a:pt x="160184" y="75258"/>
                </a:lnTo>
                <a:lnTo>
                  <a:pt x="161962" y="69837"/>
                </a:lnTo>
                <a:lnTo>
                  <a:pt x="164159" y="64832"/>
                </a:lnTo>
                <a:lnTo>
                  <a:pt x="167088" y="60141"/>
                </a:lnTo>
                <a:lnTo>
                  <a:pt x="170435" y="55762"/>
                </a:lnTo>
                <a:lnTo>
                  <a:pt x="174411" y="51905"/>
                </a:lnTo>
                <a:lnTo>
                  <a:pt x="178804" y="48464"/>
                </a:lnTo>
                <a:lnTo>
                  <a:pt x="183407" y="45649"/>
                </a:lnTo>
                <a:lnTo>
                  <a:pt x="188428" y="43356"/>
                </a:lnTo>
                <a:lnTo>
                  <a:pt x="193867" y="41583"/>
                </a:lnTo>
                <a:lnTo>
                  <a:pt x="199516" y="40645"/>
                </a:lnTo>
                <a:close/>
                <a:moveTo>
                  <a:pt x="345442" y="0"/>
                </a:moveTo>
                <a:lnTo>
                  <a:pt x="350744" y="418"/>
                </a:lnTo>
                <a:lnTo>
                  <a:pt x="356045" y="1357"/>
                </a:lnTo>
                <a:lnTo>
                  <a:pt x="361035" y="3131"/>
                </a:lnTo>
                <a:lnTo>
                  <a:pt x="365713" y="5531"/>
                </a:lnTo>
                <a:lnTo>
                  <a:pt x="369975" y="8453"/>
                </a:lnTo>
                <a:lnTo>
                  <a:pt x="373821" y="11792"/>
                </a:lnTo>
                <a:lnTo>
                  <a:pt x="377251" y="15653"/>
                </a:lnTo>
                <a:lnTo>
                  <a:pt x="380162" y="19932"/>
                </a:lnTo>
                <a:lnTo>
                  <a:pt x="382449" y="24732"/>
                </a:lnTo>
                <a:lnTo>
                  <a:pt x="384216" y="29741"/>
                </a:lnTo>
                <a:lnTo>
                  <a:pt x="385255" y="35063"/>
                </a:lnTo>
                <a:lnTo>
                  <a:pt x="385567" y="40385"/>
                </a:lnTo>
                <a:lnTo>
                  <a:pt x="385255" y="45916"/>
                </a:lnTo>
                <a:lnTo>
                  <a:pt x="384216" y="51238"/>
                </a:lnTo>
                <a:lnTo>
                  <a:pt x="382449" y="56247"/>
                </a:lnTo>
                <a:lnTo>
                  <a:pt x="380162" y="60943"/>
                </a:lnTo>
                <a:lnTo>
                  <a:pt x="377251" y="65326"/>
                </a:lnTo>
                <a:lnTo>
                  <a:pt x="373821" y="69083"/>
                </a:lnTo>
                <a:lnTo>
                  <a:pt x="369975" y="72631"/>
                </a:lnTo>
                <a:lnTo>
                  <a:pt x="365713" y="75448"/>
                </a:lnTo>
                <a:lnTo>
                  <a:pt x="361035" y="77848"/>
                </a:lnTo>
                <a:lnTo>
                  <a:pt x="356045" y="79518"/>
                </a:lnTo>
                <a:lnTo>
                  <a:pt x="350744" y="80666"/>
                </a:lnTo>
                <a:lnTo>
                  <a:pt x="345442" y="80979"/>
                </a:lnTo>
                <a:lnTo>
                  <a:pt x="339933" y="80666"/>
                </a:lnTo>
                <a:lnTo>
                  <a:pt x="334736" y="79518"/>
                </a:lnTo>
                <a:lnTo>
                  <a:pt x="329746" y="77848"/>
                </a:lnTo>
                <a:lnTo>
                  <a:pt x="325068" y="75448"/>
                </a:lnTo>
                <a:lnTo>
                  <a:pt x="320806" y="72631"/>
                </a:lnTo>
                <a:lnTo>
                  <a:pt x="316960" y="69083"/>
                </a:lnTo>
                <a:lnTo>
                  <a:pt x="313530" y="65326"/>
                </a:lnTo>
                <a:lnTo>
                  <a:pt x="310619" y="60943"/>
                </a:lnTo>
                <a:lnTo>
                  <a:pt x="308228" y="56247"/>
                </a:lnTo>
                <a:lnTo>
                  <a:pt x="306565" y="51238"/>
                </a:lnTo>
                <a:lnTo>
                  <a:pt x="305526" y="45916"/>
                </a:lnTo>
                <a:lnTo>
                  <a:pt x="305110" y="40385"/>
                </a:lnTo>
                <a:lnTo>
                  <a:pt x="305526" y="35063"/>
                </a:lnTo>
                <a:lnTo>
                  <a:pt x="306565" y="29741"/>
                </a:lnTo>
                <a:lnTo>
                  <a:pt x="308228" y="24732"/>
                </a:lnTo>
                <a:lnTo>
                  <a:pt x="310619" y="19932"/>
                </a:lnTo>
                <a:lnTo>
                  <a:pt x="313530" y="15653"/>
                </a:lnTo>
                <a:lnTo>
                  <a:pt x="316960" y="11792"/>
                </a:lnTo>
                <a:lnTo>
                  <a:pt x="320806" y="8453"/>
                </a:lnTo>
                <a:lnTo>
                  <a:pt x="325068" y="5531"/>
                </a:lnTo>
                <a:lnTo>
                  <a:pt x="329746" y="3131"/>
                </a:lnTo>
                <a:lnTo>
                  <a:pt x="334736" y="1357"/>
                </a:lnTo>
                <a:lnTo>
                  <a:pt x="339933" y="418"/>
                </a:lnTo>
                <a:close/>
                <a:moveTo>
                  <a:pt x="65045" y="0"/>
                </a:moveTo>
                <a:lnTo>
                  <a:pt x="70576" y="418"/>
                </a:lnTo>
                <a:lnTo>
                  <a:pt x="75794" y="1357"/>
                </a:lnTo>
                <a:lnTo>
                  <a:pt x="80803" y="3131"/>
                </a:lnTo>
                <a:lnTo>
                  <a:pt x="85499" y="5531"/>
                </a:lnTo>
                <a:lnTo>
                  <a:pt x="89673" y="8453"/>
                </a:lnTo>
                <a:lnTo>
                  <a:pt x="93639" y="11792"/>
                </a:lnTo>
                <a:lnTo>
                  <a:pt x="96978" y="15653"/>
                </a:lnTo>
                <a:lnTo>
                  <a:pt x="100004" y="19932"/>
                </a:lnTo>
                <a:lnTo>
                  <a:pt x="102196" y="24732"/>
                </a:lnTo>
                <a:lnTo>
                  <a:pt x="103970" y="29741"/>
                </a:lnTo>
                <a:lnTo>
                  <a:pt x="105118" y="35063"/>
                </a:lnTo>
                <a:lnTo>
                  <a:pt x="105535" y="40385"/>
                </a:lnTo>
                <a:lnTo>
                  <a:pt x="105118" y="45916"/>
                </a:lnTo>
                <a:lnTo>
                  <a:pt x="103970" y="51238"/>
                </a:lnTo>
                <a:lnTo>
                  <a:pt x="102196" y="56247"/>
                </a:lnTo>
                <a:lnTo>
                  <a:pt x="100004" y="60943"/>
                </a:lnTo>
                <a:lnTo>
                  <a:pt x="96978" y="65326"/>
                </a:lnTo>
                <a:lnTo>
                  <a:pt x="93639" y="69083"/>
                </a:lnTo>
                <a:lnTo>
                  <a:pt x="89673" y="72631"/>
                </a:lnTo>
                <a:lnTo>
                  <a:pt x="85499" y="75448"/>
                </a:lnTo>
                <a:lnTo>
                  <a:pt x="80803" y="77848"/>
                </a:lnTo>
                <a:lnTo>
                  <a:pt x="75794" y="79518"/>
                </a:lnTo>
                <a:lnTo>
                  <a:pt x="70576" y="80666"/>
                </a:lnTo>
                <a:lnTo>
                  <a:pt x="65045" y="80979"/>
                </a:lnTo>
                <a:lnTo>
                  <a:pt x="59514" y="80666"/>
                </a:lnTo>
                <a:lnTo>
                  <a:pt x="54297" y="79518"/>
                </a:lnTo>
                <a:lnTo>
                  <a:pt x="49288" y="77848"/>
                </a:lnTo>
                <a:lnTo>
                  <a:pt x="44592" y="75448"/>
                </a:lnTo>
                <a:lnTo>
                  <a:pt x="40417" y="72631"/>
                </a:lnTo>
                <a:lnTo>
                  <a:pt x="36452" y="69083"/>
                </a:lnTo>
                <a:lnTo>
                  <a:pt x="33112" y="65326"/>
                </a:lnTo>
                <a:lnTo>
                  <a:pt x="30086" y="60943"/>
                </a:lnTo>
                <a:lnTo>
                  <a:pt x="27790" y="56247"/>
                </a:lnTo>
                <a:lnTo>
                  <a:pt x="26121" y="51238"/>
                </a:lnTo>
                <a:lnTo>
                  <a:pt x="24973" y="45916"/>
                </a:lnTo>
                <a:lnTo>
                  <a:pt x="24555" y="40385"/>
                </a:lnTo>
                <a:lnTo>
                  <a:pt x="24973" y="35063"/>
                </a:lnTo>
                <a:lnTo>
                  <a:pt x="26121" y="29741"/>
                </a:lnTo>
                <a:lnTo>
                  <a:pt x="27790" y="24732"/>
                </a:lnTo>
                <a:lnTo>
                  <a:pt x="30086" y="19932"/>
                </a:lnTo>
                <a:lnTo>
                  <a:pt x="33112" y="15653"/>
                </a:lnTo>
                <a:lnTo>
                  <a:pt x="36452" y="11792"/>
                </a:lnTo>
                <a:lnTo>
                  <a:pt x="40417" y="8453"/>
                </a:lnTo>
                <a:lnTo>
                  <a:pt x="44592" y="5531"/>
                </a:lnTo>
                <a:lnTo>
                  <a:pt x="49288" y="3131"/>
                </a:lnTo>
                <a:lnTo>
                  <a:pt x="54297" y="1357"/>
                </a:lnTo>
                <a:lnTo>
                  <a:pt x="59514" y="41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0" name="îṩliḑe">
            <a:extLst>
              <a:ext uri="{FF2B5EF4-FFF2-40B4-BE49-F238E27FC236}">
                <a16:creationId xmlns:a16="http://schemas.microsoft.com/office/drawing/2014/main" id="{4224229A-2CBD-1029-2FF1-4CA0849041F7}"/>
              </a:ext>
            </a:extLst>
          </p:cNvPr>
          <p:cNvSpPr/>
          <p:nvPr/>
        </p:nvSpPr>
        <p:spPr>
          <a:xfrm rot="10800000" flipV="1">
            <a:off x="10089837" y="2171011"/>
            <a:ext cx="1117598" cy="1117598"/>
          </a:xfrm>
          <a:prstGeom prst="ellipse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îŝļîḓe">
            <a:extLst>
              <a:ext uri="{FF2B5EF4-FFF2-40B4-BE49-F238E27FC236}">
                <a16:creationId xmlns:a16="http://schemas.microsoft.com/office/drawing/2014/main" id="{26A50EAC-DABF-123F-2E05-8F69577141F1}"/>
              </a:ext>
            </a:extLst>
          </p:cNvPr>
          <p:cNvSpPr/>
          <p:nvPr/>
        </p:nvSpPr>
        <p:spPr bwMode="auto">
          <a:xfrm>
            <a:off x="10440592" y="2533157"/>
            <a:ext cx="410122" cy="410644"/>
          </a:xfrm>
          <a:custGeom>
            <a:avLst/>
            <a:gdLst>
              <a:gd name="connsiteX0" fmla="*/ 150660 w 410122"/>
              <a:gd name="connsiteY0" fmla="*/ 149943 h 410644"/>
              <a:gd name="connsiteX1" fmla="*/ 259984 w 410122"/>
              <a:gd name="connsiteY1" fmla="*/ 149943 h 410644"/>
              <a:gd name="connsiteX2" fmla="*/ 263430 w 410122"/>
              <a:gd name="connsiteY2" fmla="*/ 150257 h 410644"/>
              <a:gd name="connsiteX3" fmla="*/ 266876 w 410122"/>
              <a:gd name="connsiteY3" fmla="*/ 151198 h 410644"/>
              <a:gd name="connsiteX4" fmla="*/ 270008 w 410122"/>
              <a:gd name="connsiteY4" fmla="*/ 152662 h 410644"/>
              <a:gd name="connsiteX5" fmla="*/ 272827 w 410122"/>
              <a:gd name="connsiteY5" fmla="*/ 154649 h 410644"/>
              <a:gd name="connsiteX6" fmla="*/ 275229 w 410122"/>
              <a:gd name="connsiteY6" fmla="*/ 157054 h 410644"/>
              <a:gd name="connsiteX7" fmla="*/ 277213 w 410122"/>
              <a:gd name="connsiteY7" fmla="*/ 159982 h 410644"/>
              <a:gd name="connsiteX8" fmla="*/ 278779 w 410122"/>
              <a:gd name="connsiteY8" fmla="*/ 163119 h 410644"/>
              <a:gd name="connsiteX9" fmla="*/ 279614 w 410122"/>
              <a:gd name="connsiteY9" fmla="*/ 166570 h 410644"/>
              <a:gd name="connsiteX10" fmla="*/ 280032 w 410122"/>
              <a:gd name="connsiteY10" fmla="*/ 170021 h 410644"/>
              <a:gd name="connsiteX11" fmla="*/ 280032 w 410122"/>
              <a:gd name="connsiteY11" fmla="*/ 275117 h 410644"/>
              <a:gd name="connsiteX12" fmla="*/ 279614 w 410122"/>
              <a:gd name="connsiteY12" fmla="*/ 278777 h 410644"/>
              <a:gd name="connsiteX13" fmla="*/ 278779 w 410122"/>
              <a:gd name="connsiteY13" fmla="*/ 282124 h 410644"/>
              <a:gd name="connsiteX14" fmla="*/ 277213 w 410122"/>
              <a:gd name="connsiteY14" fmla="*/ 285365 h 410644"/>
              <a:gd name="connsiteX15" fmla="*/ 275229 w 410122"/>
              <a:gd name="connsiteY15" fmla="*/ 288084 h 410644"/>
              <a:gd name="connsiteX16" fmla="*/ 272827 w 410122"/>
              <a:gd name="connsiteY16" fmla="*/ 290490 h 410644"/>
              <a:gd name="connsiteX17" fmla="*/ 270008 w 410122"/>
              <a:gd name="connsiteY17" fmla="*/ 292476 h 410644"/>
              <a:gd name="connsiteX18" fmla="*/ 266876 w 410122"/>
              <a:gd name="connsiteY18" fmla="*/ 294045 h 410644"/>
              <a:gd name="connsiteX19" fmla="*/ 263430 w 410122"/>
              <a:gd name="connsiteY19" fmla="*/ 294882 h 410644"/>
              <a:gd name="connsiteX20" fmla="*/ 259984 w 410122"/>
              <a:gd name="connsiteY20" fmla="*/ 295300 h 410644"/>
              <a:gd name="connsiteX21" fmla="*/ 252153 w 410122"/>
              <a:gd name="connsiteY21" fmla="*/ 295300 h 410644"/>
              <a:gd name="connsiteX22" fmla="*/ 252153 w 410122"/>
              <a:gd name="connsiteY22" fmla="*/ 390462 h 410644"/>
              <a:gd name="connsiteX23" fmla="*/ 251944 w 410122"/>
              <a:gd name="connsiteY23" fmla="*/ 394122 h 410644"/>
              <a:gd name="connsiteX24" fmla="*/ 250900 w 410122"/>
              <a:gd name="connsiteY24" fmla="*/ 397572 h 410644"/>
              <a:gd name="connsiteX25" fmla="*/ 249438 w 410122"/>
              <a:gd name="connsiteY25" fmla="*/ 400710 h 410644"/>
              <a:gd name="connsiteX26" fmla="*/ 247558 w 410122"/>
              <a:gd name="connsiteY26" fmla="*/ 403429 h 410644"/>
              <a:gd name="connsiteX27" fmla="*/ 245052 w 410122"/>
              <a:gd name="connsiteY27" fmla="*/ 405938 h 410644"/>
              <a:gd name="connsiteX28" fmla="*/ 242233 w 410122"/>
              <a:gd name="connsiteY28" fmla="*/ 407925 h 410644"/>
              <a:gd name="connsiteX29" fmla="*/ 239101 w 410122"/>
              <a:gd name="connsiteY29" fmla="*/ 409389 h 410644"/>
              <a:gd name="connsiteX30" fmla="*/ 235759 w 410122"/>
              <a:gd name="connsiteY30" fmla="*/ 410435 h 410644"/>
              <a:gd name="connsiteX31" fmla="*/ 232105 w 410122"/>
              <a:gd name="connsiteY31" fmla="*/ 410644 h 410644"/>
              <a:gd name="connsiteX32" fmla="*/ 178330 w 410122"/>
              <a:gd name="connsiteY32" fmla="*/ 410644 h 410644"/>
              <a:gd name="connsiteX33" fmla="*/ 174676 w 410122"/>
              <a:gd name="connsiteY33" fmla="*/ 410435 h 410644"/>
              <a:gd name="connsiteX34" fmla="*/ 171334 w 410122"/>
              <a:gd name="connsiteY34" fmla="*/ 409389 h 410644"/>
              <a:gd name="connsiteX35" fmla="*/ 168202 w 410122"/>
              <a:gd name="connsiteY35" fmla="*/ 407925 h 410644"/>
              <a:gd name="connsiteX36" fmla="*/ 165383 w 410122"/>
              <a:gd name="connsiteY36" fmla="*/ 405938 h 410644"/>
              <a:gd name="connsiteX37" fmla="*/ 163086 w 410122"/>
              <a:gd name="connsiteY37" fmla="*/ 403429 h 410644"/>
              <a:gd name="connsiteX38" fmla="*/ 160997 w 410122"/>
              <a:gd name="connsiteY38" fmla="*/ 400710 h 410644"/>
              <a:gd name="connsiteX39" fmla="*/ 159535 w 410122"/>
              <a:gd name="connsiteY39" fmla="*/ 397572 h 410644"/>
              <a:gd name="connsiteX40" fmla="*/ 158700 w 410122"/>
              <a:gd name="connsiteY40" fmla="*/ 394122 h 410644"/>
              <a:gd name="connsiteX41" fmla="*/ 158282 w 410122"/>
              <a:gd name="connsiteY41" fmla="*/ 390462 h 410644"/>
              <a:gd name="connsiteX42" fmla="*/ 158282 w 410122"/>
              <a:gd name="connsiteY42" fmla="*/ 295614 h 410644"/>
              <a:gd name="connsiteX43" fmla="*/ 150660 w 410122"/>
              <a:gd name="connsiteY43" fmla="*/ 295614 h 410644"/>
              <a:gd name="connsiteX44" fmla="*/ 147005 w 410122"/>
              <a:gd name="connsiteY44" fmla="*/ 295300 h 410644"/>
              <a:gd name="connsiteX45" fmla="*/ 143664 w 410122"/>
              <a:gd name="connsiteY45" fmla="*/ 294359 h 410644"/>
              <a:gd name="connsiteX46" fmla="*/ 140532 w 410122"/>
              <a:gd name="connsiteY46" fmla="*/ 292895 h 410644"/>
              <a:gd name="connsiteX47" fmla="*/ 137712 w 410122"/>
              <a:gd name="connsiteY47" fmla="*/ 290803 h 410644"/>
              <a:gd name="connsiteX48" fmla="*/ 135206 w 410122"/>
              <a:gd name="connsiteY48" fmla="*/ 288503 h 410644"/>
              <a:gd name="connsiteX49" fmla="*/ 133327 w 410122"/>
              <a:gd name="connsiteY49" fmla="*/ 285575 h 410644"/>
              <a:gd name="connsiteX50" fmla="*/ 131865 w 410122"/>
              <a:gd name="connsiteY50" fmla="*/ 282437 h 410644"/>
              <a:gd name="connsiteX51" fmla="*/ 130821 w 410122"/>
              <a:gd name="connsiteY51" fmla="*/ 278986 h 410644"/>
              <a:gd name="connsiteX52" fmla="*/ 130612 w 410122"/>
              <a:gd name="connsiteY52" fmla="*/ 275536 h 410644"/>
              <a:gd name="connsiteX53" fmla="*/ 130612 w 410122"/>
              <a:gd name="connsiteY53" fmla="*/ 170021 h 410644"/>
              <a:gd name="connsiteX54" fmla="*/ 130821 w 410122"/>
              <a:gd name="connsiteY54" fmla="*/ 166570 h 410644"/>
              <a:gd name="connsiteX55" fmla="*/ 131761 w 410122"/>
              <a:gd name="connsiteY55" fmla="*/ 163119 h 410644"/>
              <a:gd name="connsiteX56" fmla="*/ 133222 w 410122"/>
              <a:gd name="connsiteY56" fmla="*/ 159982 h 410644"/>
              <a:gd name="connsiteX57" fmla="*/ 135206 w 410122"/>
              <a:gd name="connsiteY57" fmla="*/ 157054 h 410644"/>
              <a:gd name="connsiteX58" fmla="*/ 137608 w 410122"/>
              <a:gd name="connsiteY58" fmla="*/ 154649 h 410644"/>
              <a:gd name="connsiteX59" fmla="*/ 140323 w 410122"/>
              <a:gd name="connsiteY59" fmla="*/ 152662 h 410644"/>
              <a:gd name="connsiteX60" fmla="*/ 143455 w 410122"/>
              <a:gd name="connsiteY60" fmla="*/ 151198 h 410644"/>
              <a:gd name="connsiteX61" fmla="*/ 146901 w 410122"/>
              <a:gd name="connsiteY61" fmla="*/ 150257 h 410644"/>
              <a:gd name="connsiteX62" fmla="*/ 20014 w 410122"/>
              <a:gd name="connsiteY62" fmla="*/ 96130 h 410644"/>
              <a:gd name="connsiteX63" fmla="*/ 110076 w 410122"/>
              <a:gd name="connsiteY63" fmla="*/ 96130 h 410644"/>
              <a:gd name="connsiteX64" fmla="*/ 113725 w 410122"/>
              <a:gd name="connsiteY64" fmla="*/ 96444 h 410644"/>
              <a:gd name="connsiteX65" fmla="*/ 117060 w 410122"/>
              <a:gd name="connsiteY65" fmla="*/ 97385 h 410644"/>
              <a:gd name="connsiteX66" fmla="*/ 120187 w 410122"/>
              <a:gd name="connsiteY66" fmla="*/ 98848 h 410644"/>
              <a:gd name="connsiteX67" fmla="*/ 123002 w 410122"/>
              <a:gd name="connsiteY67" fmla="*/ 100834 h 410644"/>
              <a:gd name="connsiteX68" fmla="*/ 125399 w 410122"/>
              <a:gd name="connsiteY68" fmla="*/ 103239 h 410644"/>
              <a:gd name="connsiteX69" fmla="*/ 127380 w 410122"/>
              <a:gd name="connsiteY69" fmla="*/ 106061 h 410644"/>
              <a:gd name="connsiteX70" fmla="*/ 128839 w 410122"/>
              <a:gd name="connsiteY70" fmla="*/ 109197 h 410644"/>
              <a:gd name="connsiteX71" fmla="*/ 129777 w 410122"/>
              <a:gd name="connsiteY71" fmla="*/ 112542 h 410644"/>
              <a:gd name="connsiteX72" fmla="*/ 130090 w 410122"/>
              <a:gd name="connsiteY72" fmla="*/ 116201 h 410644"/>
              <a:gd name="connsiteX73" fmla="*/ 130090 w 410122"/>
              <a:gd name="connsiteY73" fmla="*/ 124251 h 410644"/>
              <a:gd name="connsiteX74" fmla="*/ 124982 w 410122"/>
              <a:gd name="connsiteY74" fmla="*/ 126864 h 410644"/>
              <a:gd name="connsiteX75" fmla="*/ 120187 w 410122"/>
              <a:gd name="connsiteY75" fmla="*/ 130000 h 410644"/>
              <a:gd name="connsiteX76" fmla="*/ 115809 w 410122"/>
              <a:gd name="connsiteY76" fmla="*/ 133659 h 410644"/>
              <a:gd name="connsiteX77" fmla="*/ 111848 w 410122"/>
              <a:gd name="connsiteY77" fmla="*/ 137841 h 410644"/>
              <a:gd name="connsiteX78" fmla="*/ 108513 w 410122"/>
              <a:gd name="connsiteY78" fmla="*/ 142545 h 410644"/>
              <a:gd name="connsiteX79" fmla="*/ 105594 w 410122"/>
              <a:gd name="connsiteY79" fmla="*/ 147353 h 410644"/>
              <a:gd name="connsiteX80" fmla="*/ 103197 w 410122"/>
              <a:gd name="connsiteY80" fmla="*/ 152685 h 410644"/>
              <a:gd name="connsiteX81" fmla="*/ 101425 w 410122"/>
              <a:gd name="connsiteY81" fmla="*/ 158330 h 410644"/>
              <a:gd name="connsiteX82" fmla="*/ 100486 w 410122"/>
              <a:gd name="connsiteY82" fmla="*/ 164184 h 410644"/>
              <a:gd name="connsiteX83" fmla="*/ 100069 w 410122"/>
              <a:gd name="connsiteY83" fmla="*/ 170143 h 410644"/>
              <a:gd name="connsiteX84" fmla="*/ 100069 w 410122"/>
              <a:gd name="connsiteY84" fmla="*/ 275621 h 410644"/>
              <a:gd name="connsiteX85" fmla="*/ 100278 w 410122"/>
              <a:gd name="connsiteY85" fmla="*/ 280534 h 410644"/>
              <a:gd name="connsiteX86" fmla="*/ 101112 w 410122"/>
              <a:gd name="connsiteY86" fmla="*/ 285447 h 410644"/>
              <a:gd name="connsiteX87" fmla="*/ 102363 w 410122"/>
              <a:gd name="connsiteY87" fmla="*/ 290152 h 410644"/>
              <a:gd name="connsiteX88" fmla="*/ 104135 w 410122"/>
              <a:gd name="connsiteY88" fmla="*/ 294751 h 410644"/>
              <a:gd name="connsiteX89" fmla="*/ 106115 w 410122"/>
              <a:gd name="connsiteY89" fmla="*/ 298933 h 410644"/>
              <a:gd name="connsiteX90" fmla="*/ 106115 w 410122"/>
              <a:gd name="connsiteY90" fmla="*/ 303741 h 410644"/>
              <a:gd name="connsiteX91" fmla="*/ 105698 w 410122"/>
              <a:gd name="connsiteY91" fmla="*/ 307296 h 410644"/>
              <a:gd name="connsiteX92" fmla="*/ 104864 w 410122"/>
              <a:gd name="connsiteY92" fmla="*/ 310641 h 410644"/>
              <a:gd name="connsiteX93" fmla="*/ 103301 w 410122"/>
              <a:gd name="connsiteY93" fmla="*/ 313777 h 410644"/>
              <a:gd name="connsiteX94" fmla="*/ 101320 w 410122"/>
              <a:gd name="connsiteY94" fmla="*/ 316704 h 410644"/>
              <a:gd name="connsiteX95" fmla="*/ 98923 w 410122"/>
              <a:gd name="connsiteY95" fmla="*/ 319108 h 410644"/>
              <a:gd name="connsiteX96" fmla="*/ 96213 w 410122"/>
              <a:gd name="connsiteY96" fmla="*/ 321095 h 410644"/>
              <a:gd name="connsiteX97" fmla="*/ 93085 w 410122"/>
              <a:gd name="connsiteY97" fmla="*/ 322663 h 410644"/>
              <a:gd name="connsiteX98" fmla="*/ 89646 w 410122"/>
              <a:gd name="connsiteY98" fmla="*/ 323499 h 410644"/>
              <a:gd name="connsiteX99" fmla="*/ 86101 w 410122"/>
              <a:gd name="connsiteY99" fmla="*/ 323917 h 410644"/>
              <a:gd name="connsiteX100" fmla="*/ 43989 w 410122"/>
              <a:gd name="connsiteY100" fmla="*/ 323917 h 410644"/>
              <a:gd name="connsiteX101" fmla="*/ 40445 w 410122"/>
              <a:gd name="connsiteY101" fmla="*/ 323499 h 410644"/>
              <a:gd name="connsiteX102" fmla="*/ 37005 w 410122"/>
              <a:gd name="connsiteY102" fmla="*/ 322663 h 410644"/>
              <a:gd name="connsiteX103" fmla="*/ 33878 w 410122"/>
              <a:gd name="connsiteY103" fmla="*/ 321095 h 410644"/>
              <a:gd name="connsiteX104" fmla="*/ 31168 w 410122"/>
              <a:gd name="connsiteY104" fmla="*/ 319108 h 410644"/>
              <a:gd name="connsiteX105" fmla="*/ 28770 w 410122"/>
              <a:gd name="connsiteY105" fmla="*/ 316704 h 410644"/>
              <a:gd name="connsiteX106" fmla="*/ 26790 w 410122"/>
              <a:gd name="connsiteY106" fmla="*/ 313777 h 410644"/>
              <a:gd name="connsiteX107" fmla="*/ 25226 w 410122"/>
              <a:gd name="connsiteY107" fmla="*/ 310641 h 410644"/>
              <a:gd name="connsiteX108" fmla="*/ 24392 w 410122"/>
              <a:gd name="connsiteY108" fmla="*/ 307296 h 410644"/>
              <a:gd name="connsiteX109" fmla="*/ 23975 w 410122"/>
              <a:gd name="connsiteY109" fmla="*/ 303741 h 410644"/>
              <a:gd name="connsiteX110" fmla="*/ 23975 w 410122"/>
              <a:gd name="connsiteY110" fmla="*/ 223248 h 410644"/>
              <a:gd name="connsiteX111" fmla="*/ 20014 w 410122"/>
              <a:gd name="connsiteY111" fmla="*/ 223248 h 410644"/>
              <a:gd name="connsiteX112" fmla="*/ 16365 w 410122"/>
              <a:gd name="connsiteY112" fmla="*/ 222829 h 410644"/>
              <a:gd name="connsiteX113" fmla="*/ 12821 w 410122"/>
              <a:gd name="connsiteY113" fmla="*/ 221993 h 410644"/>
              <a:gd name="connsiteX114" fmla="*/ 9694 w 410122"/>
              <a:gd name="connsiteY114" fmla="*/ 220530 h 410644"/>
              <a:gd name="connsiteX115" fmla="*/ 6984 w 410122"/>
              <a:gd name="connsiteY115" fmla="*/ 218439 h 410644"/>
              <a:gd name="connsiteX116" fmla="*/ 4586 w 410122"/>
              <a:gd name="connsiteY116" fmla="*/ 216035 h 410644"/>
              <a:gd name="connsiteX117" fmla="*/ 2606 w 410122"/>
              <a:gd name="connsiteY117" fmla="*/ 213212 h 410644"/>
              <a:gd name="connsiteX118" fmla="*/ 1251 w 410122"/>
              <a:gd name="connsiteY118" fmla="*/ 210076 h 410644"/>
              <a:gd name="connsiteX119" fmla="*/ 208 w 410122"/>
              <a:gd name="connsiteY119" fmla="*/ 206626 h 410644"/>
              <a:gd name="connsiteX120" fmla="*/ 0 w 410122"/>
              <a:gd name="connsiteY120" fmla="*/ 203176 h 410644"/>
              <a:gd name="connsiteX121" fmla="*/ 0 w 410122"/>
              <a:gd name="connsiteY121" fmla="*/ 116201 h 410644"/>
              <a:gd name="connsiteX122" fmla="*/ 312 w 410122"/>
              <a:gd name="connsiteY122" fmla="*/ 112542 h 410644"/>
              <a:gd name="connsiteX123" fmla="*/ 1251 w 410122"/>
              <a:gd name="connsiteY123" fmla="*/ 109197 h 410644"/>
              <a:gd name="connsiteX124" fmla="*/ 2710 w 410122"/>
              <a:gd name="connsiteY124" fmla="*/ 106061 h 410644"/>
              <a:gd name="connsiteX125" fmla="*/ 4690 w 410122"/>
              <a:gd name="connsiteY125" fmla="*/ 103239 h 410644"/>
              <a:gd name="connsiteX126" fmla="*/ 7088 w 410122"/>
              <a:gd name="connsiteY126" fmla="*/ 100834 h 410644"/>
              <a:gd name="connsiteX127" fmla="*/ 9902 w 410122"/>
              <a:gd name="connsiteY127" fmla="*/ 98848 h 410644"/>
              <a:gd name="connsiteX128" fmla="*/ 13030 w 410122"/>
              <a:gd name="connsiteY128" fmla="*/ 97385 h 410644"/>
              <a:gd name="connsiteX129" fmla="*/ 16365 w 410122"/>
              <a:gd name="connsiteY129" fmla="*/ 96444 h 410644"/>
              <a:gd name="connsiteX130" fmla="*/ 300046 w 410122"/>
              <a:gd name="connsiteY130" fmla="*/ 95608 h 410644"/>
              <a:gd name="connsiteX131" fmla="*/ 390108 w 410122"/>
              <a:gd name="connsiteY131" fmla="*/ 95608 h 410644"/>
              <a:gd name="connsiteX132" fmla="*/ 393757 w 410122"/>
              <a:gd name="connsiteY132" fmla="*/ 96026 h 410644"/>
              <a:gd name="connsiteX133" fmla="*/ 397196 w 410122"/>
              <a:gd name="connsiteY133" fmla="*/ 96862 h 410644"/>
              <a:gd name="connsiteX134" fmla="*/ 400324 w 410122"/>
              <a:gd name="connsiteY134" fmla="*/ 98325 h 410644"/>
              <a:gd name="connsiteX135" fmla="*/ 403034 w 410122"/>
              <a:gd name="connsiteY135" fmla="*/ 100415 h 410644"/>
              <a:gd name="connsiteX136" fmla="*/ 405431 w 410122"/>
              <a:gd name="connsiteY136" fmla="*/ 102818 h 410644"/>
              <a:gd name="connsiteX137" fmla="*/ 407412 w 410122"/>
              <a:gd name="connsiteY137" fmla="*/ 105639 h 410644"/>
              <a:gd name="connsiteX138" fmla="*/ 408871 w 410122"/>
              <a:gd name="connsiteY138" fmla="*/ 108774 h 410644"/>
              <a:gd name="connsiteX139" fmla="*/ 409809 w 410122"/>
              <a:gd name="connsiteY139" fmla="*/ 112222 h 410644"/>
              <a:gd name="connsiteX140" fmla="*/ 410122 w 410122"/>
              <a:gd name="connsiteY140" fmla="*/ 115670 h 410644"/>
              <a:gd name="connsiteX141" fmla="*/ 410122 w 410122"/>
              <a:gd name="connsiteY141" fmla="*/ 202188 h 410644"/>
              <a:gd name="connsiteX142" fmla="*/ 409809 w 410122"/>
              <a:gd name="connsiteY142" fmla="*/ 205845 h 410644"/>
              <a:gd name="connsiteX143" fmla="*/ 408871 w 410122"/>
              <a:gd name="connsiteY143" fmla="*/ 209293 h 410644"/>
              <a:gd name="connsiteX144" fmla="*/ 407412 w 410122"/>
              <a:gd name="connsiteY144" fmla="*/ 212428 h 410644"/>
              <a:gd name="connsiteX145" fmla="*/ 405431 w 410122"/>
              <a:gd name="connsiteY145" fmla="*/ 215144 h 410644"/>
              <a:gd name="connsiteX146" fmla="*/ 403034 w 410122"/>
              <a:gd name="connsiteY146" fmla="*/ 217652 h 410644"/>
              <a:gd name="connsiteX147" fmla="*/ 400324 w 410122"/>
              <a:gd name="connsiteY147" fmla="*/ 219533 h 410644"/>
              <a:gd name="connsiteX148" fmla="*/ 397196 w 410122"/>
              <a:gd name="connsiteY148" fmla="*/ 221100 h 410644"/>
              <a:gd name="connsiteX149" fmla="*/ 393757 w 410122"/>
              <a:gd name="connsiteY149" fmla="*/ 222041 h 410644"/>
              <a:gd name="connsiteX150" fmla="*/ 390108 w 410122"/>
              <a:gd name="connsiteY150" fmla="*/ 222354 h 410644"/>
              <a:gd name="connsiteX151" fmla="*/ 386147 w 410122"/>
              <a:gd name="connsiteY151" fmla="*/ 222354 h 410644"/>
              <a:gd name="connsiteX152" fmla="*/ 386147 w 410122"/>
              <a:gd name="connsiteY152" fmla="*/ 302811 h 410644"/>
              <a:gd name="connsiteX153" fmla="*/ 385730 w 410122"/>
              <a:gd name="connsiteY153" fmla="*/ 306468 h 410644"/>
              <a:gd name="connsiteX154" fmla="*/ 384896 w 410122"/>
              <a:gd name="connsiteY154" fmla="*/ 309812 h 410644"/>
              <a:gd name="connsiteX155" fmla="*/ 383437 w 410122"/>
              <a:gd name="connsiteY155" fmla="*/ 312947 h 410644"/>
              <a:gd name="connsiteX156" fmla="*/ 381352 w 410122"/>
              <a:gd name="connsiteY156" fmla="*/ 315768 h 410644"/>
              <a:gd name="connsiteX157" fmla="*/ 378955 w 410122"/>
              <a:gd name="connsiteY157" fmla="*/ 318276 h 410644"/>
              <a:gd name="connsiteX158" fmla="*/ 376244 w 410122"/>
              <a:gd name="connsiteY158" fmla="*/ 320156 h 410644"/>
              <a:gd name="connsiteX159" fmla="*/ 373117 w 410122"/>
              <a:gd name="connsiteY159" fmla="*/ 321619 h 410644"/>
              <a:gd name="connsiteX160" fmla="*/ 369782 w 410122"/>
              <a:gd name="connsiteY160" fmla="*/ 322664 h 410644"/>
              <a:gd name="connsiteX161" fmla="*/ 366133 w 410122"/>
              <a:gd name="connsiteY161" fmla="*/ 322873 h 410644"/>
              <a:gd name="connsiteX162" fmla="*/ 324125 w 410122"/>
              <a:gd name="connsiteY162" fmla="*/ 322873 h 410644"/>
              <a:gd name="connsiteX163" fmla="*/ 320477 w 410122"/>
              <a:gd name="connsiteY163" fmla="*/ 322664 h 410644"/>
              <a:gd name="connsiteX164" fmla="*/ 317037 w 410122"/>
              <a:gd name="connsiteY164" fmla="*/ 321619 h 410644"/>
              <a:gd name="connsiteX165" fmla="*/ 313910 w 410122"/>
              <a:gd name="connsiteY165" fmla="*/ 320156 h 410644"/>
              <a:gd name="connsiteX166" fmla="*/ 311199 w 410122"/>
              <a:gd name="connsiteY166" fmla="*/ 318276 h 410644"/>
              <a:gd name="connsiteX167" fmla="*/ 308802 w 410122"/>
              <a:gd name="connsiteY167" fmla="*/ 315768 h 410644"/>
              <a:gd name="connsiteX168" fmla="*/ 306821 w 410122"/>
              <a:gd name="connsiteY168" fmla="*/ 312947 h 410644"/>
              <a:gd name="connsiteX169" fmla="*/ 305258 w 410122"/>
              <a:gd name="connsiteY169" fmla="*/ 309812 h 410644"/>
              <a:gd name="connsiteX170" fmla="*/ 304424 w 410122"/>
              <a:gd name="connsiteY170" fmla="*/ 306468 h 410644"/>
              <a:gd name="connsiteX171" fmla="*/ 304007 w 410122"/>
              <a:gd name="connsiteY171" fmla="*/ 302811 h 410644"/>
              <a:gd name="connsiteX172" fmla="*/ 304007 w 410122"/>
              <a:gd name="connsiteY172" fmla="*/ 298109 h 410644"/>
              <a:gd name="connsiteX173" fmla="*/ 306196 w 410122"/>
              <a:gd name="connsiteY173" fmla="*/ 293721 h 410644"/>
              <a:gd name="connsiteX174" fmla="*/ 307968 w 410122"/>
              <a:gd name="connsiteY174" fmla="*/ 289227 h 410644"/>
              <a:gd name="connsiteX175" fmla="*/ 309010 w 410122"/>
              <a:gd name="connsiteY175" fmla="*/ 284525 h 410644"/>
              <a:gd name="connsiteX176" fmla="*/ 309844 w 410122"/>
              <a:gd name="connsiteY176" fmla="*/ 279719 h 410644"/>
              <a:gd name="connsiteX177" fmla="*/ 310053 w 410122"/>
              <a:gd name="connsiteY177" fmla="*/ 274599 h 410644"/>
              <a:gd name="connsiteX178" fmla="*/ 310053 w 410122"/>
              <a:gd name="connsiteY178" fmla="*/ 169796 h 410644"/>
              <a:gd name="connsiteX179" fmla="*/ 309636 w 410122"/>
              <a:gd name="connsiteY179" fmla="*/ 163735 h 410644"/>
              <a:gd name="connsiteX180" fmla="*/ 308698 w 410122"/>
              <a:gd name="connsiteY180" fmla="*/ 157884 h 410644"/>
              <a:gd name="connsiteX181" fmla="*/ 306926 w 410122"/>
              <a:gd name="connsiteY181" fmla="*/ 152346 h 410644"/>
              <a:gd name="connsiteX182" fmla="*/ 304528 w 410122"/>
              <a:gd name="connsiteY182" fmla="*/ 146913 h 410644"/>
              <a:gd name="connsiteX183" fmla="*/ 301714 w 410122"/>
              <a:gd name="connsiteY183" fmla="*/ 142002 h 410644"/>
              <a:gd name="connsiteX184" fmla="*/ 298274 w 410122"/>
              <a:gd name="connsiteY184" fmla="*/ 137508 h 410644"/>
              <a:gd name="connsiteX185" fmla="*/ 294313 w 410122"/>
              <a:gd name="connsiteY185" fmla="*/ 133329 h 410644"/>
              <a:gd name="connsiteX186" fmla="*/ 289935 w 410122"/>
              <a:gd name="connsiteY186" fmla="*/ 129567 h 410644"/>
              <a:gd name="connsiteX187" fmla="*/ 285140 w 410122"/>
              <a:gd name="connsiteY187" fmla="*/ 126433 h 410644"/>
              <a:gd name="connsiteX188" fmla="*/ 280032 w 410122"/>
              <a:gd name="connsiteY188" fmla="*/ 123716 h 410644"/>
              <a:gd name="connsiteX189" fmla="*/ 280032 w 410122"/>
              <a:gd name="connsiteY189" fmla="*/ 115670 h 410644"/>
              <a:gd name="connsiteX190" fmla="*/ 280449 w 410122"/>
              <a:gd name="connsiteY190" fmla="*/ 112222 h 410644"/>
              <a:gd name="connsiteX191" fmla="*/ 281283 w 410122"/>
              <a:gd name="connsiteY191" fmla="*/ 108774 h 410644"/>
              <a:gd name="connsiteX192" fmla="*/ 282742 w 410122"/>
              <a:gd name="connsiteY192" fmla="*/ 105639 h 410644"/>
              <a:gd name="connsiteX193" fmla="*/ 284827 w 410122"/>
              <a:gd name="connsiteY193" fmla="*/ 102818 h 410644"/>
              <a:gd name="connsiteX194" fmla="*/ 287120 w 410122"/>
              <a:gd name="connsiteY194" fmla="*/ 100415 h 410644"/>
              <a:gd name="connsiteX195" fmla="*/ 289935 w 410122"/>
              <a:gd name="connsiteY195" fmla="*/ 98325 h 410644"/>
              <a:gd name="connsiteX196" fmla="*/ 293062 w 410122"/>
              <a:gd name="connsiteY196" fmla="*/ 96862 h 410644"/>
              <a:gd name="connsiteX197" fmla="*/ 296397 w 410122"/>
              <a:gd name="connsiteY197" fmla="*/ 96026 h 410644"/>
              <a:gd name="connsiteX198" fmla="*/ 205270 w 410122"/>
              <a:gd name="connsiteY198" fmla="*/ 40228 h 410644"/>
              <a:gd name="connsiteX199" fmla="*/ 211128 w 410122"/>
              <a:gd name="connsiteY199" fmla="*/ 40645 h 410644"/>
              <a:gd name="connsiteX200" fmla="*/ 216777 w 410122"/>
              <a:gd name="connsiteY200" fmla="*/ 41583 h 410644"/>
              <a:gd name="connsiteX201" fmla="*/ 222111 w 410122"/>
              <a:gd name="connsiteY201" fmla="*/ 43356 h 410644"/>
              <a:gd name="connsiteX202" fmla="*/ 227237 w 410122"/>
              <a:gd name="connsiteY202" fmla="*/ 45649 h 410644"/>
              <a:gd name="connsiteX203" fmla="*/ 231840 w 410122"/>
              <a:gd name="connsiteY203" fmla="*/ 48464 h 410644"/>
              <a:gd name="connsiteX204" fmla="*/ 236129 w 410122"/>
              <a:gd name="connsiteY204" fmla="*/ 51905 h 410644"/>
              <a:gd name="connsiteX205" fmla="*/ 239999 w 410122"/>
              <a:gd name="connsiteY205" fmla="*/ 55762 h 410644"/>
              <a:gd name="connsiteX206" fmla="*/ 243556 w 410122"/>
              <a:gd name="connsiteY206" fmla="*/ 60141 h 410644"/>
              <a:gd name="connsiteX207" fmla="*/ 246485 w 410122"/>
              <a:gd name="connsiteY207" fmla="*/ 64832 h 410644"/>
              <a:gd name="connsiteX208" fmla="*/ 248682 w 410122"/>
              <a:gd name="connsiteY208" fmla="*/ 69837 h 410644"/>
              <a:gd name="connsiteX209" fmla="*/ 250460 w 410122"/>
              <a:gd name="connsiteY209" fmla="*/ 75258 h 410644"/>
              <a:gd name="connsiteX210" fmla="*/ 251506 w 410122"/>
              <a:gd name="connsiteY210" fmla="*/ 80888 h 410644"/>
              <a:gd name="connsiteX211" fmla="*/ 251820 w 410122"/>
              <a:gd name="connsiteY211" fmla="*/ 86622 h 410644"/>
              <a:gd name="connsiteX212" fmla="*/ 251506 w 410122"/>
              <a:gd name="connsiteY212" fmla="*/ 92564 h 410644"/>
              <a:gd name="connsiteX213" fmla="*/ 250460 w 410122"/>
              <a:gd name="connsiteY213" fmla="*/ 98194 h 410644"/>
              <a:gd name="connsiteX214" fmla="*/ 248682 w 410122"/>
              <a:gd name="connsiteY214" fmla="*/ 103511 h 410644"/>
              <a:gd name="connsiteX215" fmla="*/ 246485 w 410122"/>
              <a:gd name="connsiteY215" fmla="*/ 108620 h 410644"/>
              <a:gd name="connsiteX216" fmla="*/ 243556 w 410122"/>
              <a:gd name="connsiteY216" fmla="*/ 113207 h 410644"/>
              <a:gd name="connsiteX217" fmla="*/ 239999 w 410122"/>
              <a:gd name="connsiteY217" fmla="*/ 117586 h 410644"/>
              <a:gd name="connsiteX218" fmla="*/ 236129 w 410122"/>
              <a:gd name="connsiteY218" fmla="*/ 121443 h 410644"/>
              <a:gd name="connsiteX219" fmla="*/ 231840 w 410122"/>
              <a:gd name="connsiteY219" fmla="*/ 124884 h 410644"/>
              <a:gd name="connsiteX220" fmla="*/ 227237 w 410122"/>
              <a:gd name="connsiteY220" fmla="*/ 127803 h 410644"/>
              <a:gd name="connsiteX221" fmla="*/ 222111 w 410122"/>
              <a:gd name="connsiteY221" fmla="*/ 130096 h 410644"/>
              <a:gd name="connsiteX222" fmla="*/ 216777 w 410122"/>
              <a:gd name="connsiteY222" fmla="*/ 131765 h 410644"/>
              <a:gd name="connsiteX223" fmla="*/ 211128 w 410122"/>
              <a:gd name="connsiteY223" fmla="*/ 132807 h 410644"/>
              <a:gd name="connsiteX224" fmla="*/ 205270 w 410122"/>
              <a:gd name="connsiteY224" fmla="*/ 133224 h 410644"/>
              <a:gd name="connsiteX225" fmla="*/ 199516 w 410122"/>
              <a:gd name="connsiteY225" fmla="*/ 132807 h 410644"/>
              <a:gd name="connsiteX226" fmla="*/ 193867 w 410122"/>
              <a:gd name="connsiteY226" fmla="*/ 131765 h 410644"/>
              <a:gd name="connsiteX227" fmla="*/ 188428 w 410122"/>
              <a:gd name="connsiteY227" fmla="*/ 130096 h 410644"/>
              <a:gd name="connsiteX228" fmla="*/ 183407 w 410122"/>
              <a:gd name="connsiteY228" fmla="*/ 127803 h 410644"/>
              <a:gd name="connsiteX229" fmla="*/ 178804 w 410122"/>
              <a:gd name="connsiteY229" fmla="*/ 124884 h 410644"/>
              <a:gd name="connsiteX230" fmla="*/ 174411 w 410122"/>
              <a:gd name="connsiteY230" fmla="*/ 121443 h 410644"/>
              <a:gd name="connsiteX231" fmla="*/ 170435 w 410122"/>
              <a:gd name="connsiteY231" fmla="*/ 117586 h 410644"/>
              <a:gd name="connsiteX232" fmla="*/ 167088 w 410122"/>
              <a:gd name="connsiteY232" fmla="*/ 113207 h 410644"/>
              <a:gd name="connsiteX233" fmla="*/ 164159 w 410122"/>
              <a:gd name="connsiteY233" fmla="*/ 108620 h 410644"/>
              <a:gd name="connsiteX234" fmla="*/ 161962 w 410122"/>
              <a:gd name="connsiteY234" fmla="*/ 103511 h 410644"/>
              <a:gd name="connsiteX235" fmla="*/ 160184 w 410122"/>
              <a:gd name="connsiteY235" fmla="*/ 98194 h 410644"/>
              <a:gd name="connsiteX236" fmla="*/ 159138 w 410122"/>
              <a:gd name="connsiteY236" fmla="*/ 92564 h 410644"/>
              <a:gd name="connsiteX237" fmla="*/ 158824 w 410122"/>
              <a:gd name="connsiteY237" fmla="*/ 86622 h 410644"/>
              <a:gd name="connsiteX238" fmla="*/ 159138 w 410122"/>
              <a:gd name="connsiteY238" fmla="*/ 80888 h 410644"/>
              <a:gd name="connsiteX239" fmla="*/ 160184 w 410122"/>
              <a:gd name="connsiteY239" fmla="*/ 75258 h 410644"/>
              <a:gd name="connsiteX240" fmla="*/ 161962 w 410122"/>
              <a:gd name="connsiteY240" fmla="*/ 69837 h 410644"/>
              <a:gd name="connsiteX241" fmla="*/ 164159 w 410122"/>
              <a:gd name="connsiteY241" fmla="*/ 64832 h 410644"/>
              <a:gd name="connsiteX242" fmla="*/ 167088 w 410122"/>
              <a:gd name="connsiteY242" fmla="*/ 60141 h 410644"/>
              <a:gd name="connsiteX243" fmla="*/ 170435 w 410122"/>
              <a:gd name="connsiteY243" fmla="*/ 55762 h 410644"/>
              <a:gd name="connsiteX244" fmla="*/ 174411 w 410122"/>
              <a:gd name="connsiteY244" fmla="*/ 51905 h 410644"/>
              <a:gd name="connsiteX245" fmla="*/ 178804 w 410122"/>
              <a:gd name="connsiteY245" fmla="*/ 48464 h 410644"/>
              <a:gd name="connsiteX246" fmla="*/ 183407 w 410122"/>
              <a:gd name="connsiteY246" fmla="*/ 45649 h 410644"/>
              <a:gd name="connsiteX247" fmla="*/ 188428 w 410122"/>
              <a:gd name="connsiteY247" fmla="*/ 43356 h 410644"/>
              <a:gd name="connsiteX248" fmla="*/ 193867 w 410122"/>
              <a:gd name="connsiteY248" fmla="*/ 41583 h 410644"/>
              <a:gd name="connsiteX249" fmla="*/ 199516 w 410122"/>
              <a:gd name="connsiteY249" fmla="*/ 40645 h 410644"/>
              <a:gd name="connsiteX250" fmla="*/ 345442 w 410122"/>
              <a:gd name="connsiteY250" fmla="*/ 0 h 410644"/>
              <a:gd name="connsiteX251" fmla="*/ 350744 w 410122"/>
              <a:gd name="connsiteY251" fmla="*/ 418 h 410644"/>
              <a:gd name="connsiteX252" fmla="*/ 356045 w 410122"/>
              <a:gd name="connsiteY252" fmla="*/ 1357 h 410644"/>
              <a:gd name="connsiteX253" fmla="*/ 361035 w 410122"/>
              <a:gd name="connsiteY253" fmla="*/ 3131 h 410644"/>
              <a:gd name="connsiteX254" fmla="*/ 365713 w 410122"/>
              <a:gd name="connsiteY254" fmla="*/ 5531 h 410644"/>
              <a:gd name="connsiteX255" fmla="*/ 369975 w 410122"/>
              <a:gd name="connsiteY255" fmla="*/ 8453 h 410644"/>
              <a:gd name="connsiteX256" fmla="*/ 373821 w 410122"/>
              <a:gd name="connsiteY256" fmla="*/ 11792 h 410644"/>
              <a:gd name="connsiteX257" fmla="*/ 377251 w 410122"/>
              <a:gd name="connsiteY257" fmla="*/ 15653 h 410644"/>
              <a:gd name="connsiteX258" fmla="*/ 380162 w 410122"/>
              <a:gd name="connsiteY258" fmla="*/ 19932 h 410644"/>
              <a:gd name="connsiteX259" fmla="*/ 382449 w 410122"/>
              <a:gd name="connsiteY259" fmla="*/ 24732 h 410644"/>
              <a:gd name="connsiteX260" fmla="*/ 384216 w 410122"/>
              <a:gd name="connsiteY260" fmla="*/ 29741 h 410644"/>
              <a:gd name="connsiteX261" fmla="*/ 385255 w 410122"/>
              <a:gd name="connsiteY261" fmla="*/ 35063 h 410644"/>
              <a:gd name="connsiteX262" fmla="*/ 385567 w 410122"/>
              <a:gd name="connsiteY262" fmla="*/ 40385 h 410644"/>
              <a:gd name="connsiteX263" fmla="*/ 385255 w 410122"/>
              <a:gd name="connsiteY263" fmla="*/ 45916 h 410644"/>
              <a:gd name="connsiteX264" fmla="*/ 384216 w 410122"/>
              <a:gd name="connsiteY264" fmla="*/ 51238 h 410644"/>
              <a:gd name="connsiteX265" fmla="*/ 382449 w 410122"/>
              <a:gd name="connsiteY265" fmla="*/ 56247 h 410644"/>
              <a:gd name="connsiteX266" fmla="*/ 380162 w 410122"/>
              <a:gd name="connsiteY266" fmla="*/ 60943 h 410644"/>
              <a:gd name="connsiteX267" fmla="*/ 377251 w 410122"/>
              <a:gd name="connsiteY267" fmla="*/ 65326 h 410644"/>
              <a:gd name="connsiteX268" fmla="*/ 373821 w 410122"/>
              <a:gd name="connsiteY268" fmla="*/ 69083 h 410644"/>
              <a:gd name="connsiteX269" fmla="*/ 369975 w 410122"/>
              <a:gd name="connsiteY269" fmla="*/ 72631 h 410644"/>
              <a:gd name="connsiteX270" fmla="*/ 365713 w 410122"/>
              <a:gd name="connsiteY270" fmla="*/ 75448 h 410644"/>
              <a:gd name="connsiteX271" fmla="*/ 361035 w 410122"/>
              <a:gd name="connsiteY271" fmla="*/ 77848 h 410644"/>
              <a:gd name="connsiteX272" fmla="*/ 356045 w 410122"/>
              <a:gd name="connsiteY272" fmla="*/ 79518 h 410644"/>
              <a:gd name="connsiteX273" fmla="*/ 350744 w 410122"/>
              <a:gd name="connsiteY273" fmla="*/ 80666 h 410644"/>
              <a:gd name="connsiteX274" fmla="*/ 345442 w 410122"/>
              <a:gd name="connsiteY274" fmla="*/ 80979 h 410644"/>
              <a:gd name="connsiteX275" fmla="*/ 339933 w 410122"/>
              <a:gd name="connsiteY275" fmla="*/ 80666 h 410644"/>
              <a:gd name="connsiteX276" fmla="*/ 334736 w 410122"/>
              <a:gd name="connsiteY276" fmla="*/ 79518 h 410644"/>
              <a:gd name="connsiteX277" fmla="*/ 329746 w 410122"/>
              <a:gd name="connsiteY277" fmla="*/ 77848 h 410644"/>
              <a:gd name="connsiteX278" fmla="*/ 325068 w 410122"/>
              <a:gd name="connsiteY278" fmla="*/ 75448 h 410644"/>
              <a:gd name="connsiteX279" fmla="*/ 320806 w 410122"/>
              <a:gd name="connsiteY279" fmla="*/ 72631 h 410644"/>
              <a:gd name="connsiteX280" fmla="*/ 316960 w 410122"/>
              <a:gd name="connsiteY280" fmla="*/ 69083 h 410644"/>
              <a:gd name="connsiteX281" fmla="*/ 313530 w 410122"/>
              <a:gd name="connsiteY281" fmla="*/ 65326 h 410644"/>
              <a:gd name="connsiteX282" fmla="*/ 310619 w 410122"/>
              <a:gd name="connsiteY282" fmla="*/ 60943 h 410644"/>
              <a:gd name="connsiteX283" fmla="*/ 308228 w 410122"/>
              <a:gd name="connsiteY283" fmla="*/ 56247 h 410644"/>
              <a:gd name="connsiteX284" fmla="*/ 306565 w 410122"/>
              <a:gd name="connsiteY284" fmla="*/ 51238 h 410644"/>
              <a:gd name="connsiteX285" fmla="*/ 305526 w 410122"/>
              <a:gd name="connsiteY285" fmla="*/ 45916 h 410644"/>
              <a:gd name="connsiteX286" fmla="*/ 305110 w 410122"/>
              <a:gd name="connsiteY286" fmla="*/ 40385 h 410644"/>
              <a:gd name="connsiteX287" fmla="*/ 305526 w 410122"/>
              <a:gd name="connsiteY287" fmla="*/ 35063 h 410644"/>
              <a:gd name="connsiteX288" fmla="*/ 306565 w 410122"/>
              <a:gd name="connsiteY288" fmla="*/ 29741 h 410644"/>
              <a:gd name="connsiteX289" fmla="*/ 308228 w 410122"/>
              <a:gd name="connsiteY289" fmla="*/ 24732 h 410644"/>
              <a:gd name="connsiteX290" fmla="*/ 310619 w 410122"/>
              <a:gd name="connsiteY290" fmla="*/ 19932 h 410644"/>
              <a:gd name="connsiteX291" fmla="*/ 313530 w 410122"/>
              <a:gd name="connsiteY291" fmla="*/ 15653 h 410644"/>
              <a:gd name="connsiteX292" fmla="*/ 316960 w 410122"/>
              <a:gd name="connsiteY292" fmla="*/ 11792 h 410644"/>
              <a:gd name="connsiteX293" fmla="*/ 320806 w 410122"/>
              <a:gd name="connsiteY293" fmla="*/ 8453 h 410644"/>
              <a:gd name="connsiteX294" fmla="*/ 325068 w 410122"/>
              <a:gd name="connsiteY294" fmla="*/ 5531 h 410644"/>
              <a:gd name="connsiteX295" fmla="*/ 329746 w 410122"/>
              <a:gd name="connsiteY295" fmla="*/ 3131 h 410644"/>
              <a:gd name="connsiteX296" fmla="*/ 334736 w 410122"/>
              <a:gd name="connsiteY296" fmla="*/ 1357 h 410644"/>
              <a:gd name="connsiteX297" fmla="*/ 339933 w 410122"/>
              <a:gd name="connsiteY297" fmla="*/ 418 h 410644"/>
              <a:gd name="connsiteX298" fmla="*/ 65045 w 410122"/>
              <a:gd name="connsiteY298" fmla="*/ 0 h 410644"/>
              <a:gd name="connsiteX299" fmla="*/ 70576 w 410122"/>
              <a:gd name="connsiteY299" fmla="*/ 418 h 410644"/>
              <a:gd name="connsiteX300" fmla="*/ 75794 w 410122"/>
              <a:gd name="connsiteY300" fmla="*/ 1357 h 410644"/>
              <a:gd name="connsiteX301" fmla="*/ 80803 w 410122"/>
              <a:gd name="connsiteY301" fmla="*/ 3131 h 410644"/>
              <a:gd name="connsiteX302" fmla="*/ 85499 w 410122"/>
              <a:gd name="connsiteY302" fmla="*/ 5531 h 410644"/>
              <a:gd name="connsiteX303" fmla="*/ 89673 w 410122"/>
              <a:gd name="connsiteY303" fmla="*/ 8453 h 410644"/>
              <a:gd name="connsiteX304" fmla="*/ 93639 w 410122"/>
              <a:gd name="connsiteY304" fmla="*/ 11792 h 410644"/>
              <a:gd name="connsiteX305" fmla="*/ 96978 w 410122"/>
              <a:gd name="connsiteY305" fmla="*/ 15653 h 410644"/>
              <a:gd name="connsiteX306" fmla="*/ 100004 w 410122"/>
              <a:gd name="connsiteY306" fmla="*/ 19932 h 410644"/>
              <a:gd name="connsiteX307" fmla="*/ 102196 w 410122"/>
              <a:gd name="connsiteY307" fmla="*/ 24732 h 410644"/>
              <a:gd name="connsiteX308" fmla="*/ 103970 w 410122"/>
              <a:gd name="connsiteY308" fmla="*/ 29741 h 410644"/>
              <a:gd name="connsiteX309" fmla="*/ 105118 w 410122"/>
              <a:gd name="connsiteY309" fmla="*/ 35063 h 410644"/>
              <a:gd name="connsiteX310" fmla="*/ 105535 w 410122"/>
              <a:gd name="connsiteY310" fmla="*/ 40385 h 410644"/>
              <a:gd name="connsiteX311" fmla="*/ 105118 w 410122"/>
              <a:gd name="connsiteY311" fmla="*/ 45916 h 410644"/>
              <a:gd name="connsiteX312" fmla="*/ 103970 w 410122"/>
              <a:gd name="connsiteY312" fmla="*/ 51238 h 410644"/>
              <a:gd name="connsiteX313" fmla="*/ 102196 w 410122"/>
              <a:gd name="connsiteY313" fmla="*/ 56247 h 410644"/>
              <a:gd name="connsiteX314" fmla="*/ 100004 w 410122"/>
              <a:gd name="connsiteY314" fmla="*/ 60943 h 410644"/>
              <a:gd name="connsiteX315" fmla="*/ 96978 w 410122"/>
              <a:gd name="connsiteY315" fmla="*/ 65326 h 410644"/>
              <a:gd name="connsiteX316" fmla="*/ 93639 w 410122"/>
              <a:gd name="connsiteY316" fmla="*/ 69083 h 410644"/>
              <a:gd name="connsiteX317" fmla="*/ 89673 w 410122"/>
              <a:gd name="connsiteY317" fmla="*/ 72631 h 410644"/>
              <a:gd name="connsiteX318" fmla="*/ 85499 w 410122"/>
              <a:gd name="connsiteY318" fmla="*/ 75448 h 410644"/>
              <a:gd name="connsiteX319" fmla="*/ 80803 w 410122"/>
              <a:gd name="connsiteY319" fmla="*/ 77848 h 410644"/>
              <a:gd name="connsiteX320" fmla="*/ 75794 w 410122"/>
              <a:gd name="connsiteY320" fmla="*/ 79518 h 410644"/>
              <a:gd name="connsiteX321" fmla="*/ 70576 w 410122"/>
              <a:gd name="connsiteY321" fmla="*/ 80666 h 410644"/>
              <a:gd name="connsiteX322" fmla="*/ 65045 w 410122"/>
              <a:gd name="connsiteY322" fmla="*/ 80979 h 410644"/>
              <a:gd name="connsiteX323" fmla="*/ 59514 w 410122"/>
              <a:gd name="connsiteY323" fmla="*/ 80666 h 410644"/>
              <a:gd name="connsiteX324" fmla="*/ 54297 w 410122"/>
              <a:gd name="connsiteY324" fmla="*/ 79518 h 410644"/>
              <a:gd name="connsiteX325" fmla="*/ 49288 w 410122"/>
              <a:gd name="connsiteY325" fmla="*/ 77848 h 410644"/>
              <a:gd name="connsiteX326" fmla="*/ 44592 w 410122"/>
              <a:gd name="connsiteY326" fmla="*/ 75448 h 410644"/>
              <a:gd name="connsiteX327" fmla="*/ 40417 w 410122"/>
              <a:gd name="connsiteY327" fmla="*/ 72631 h 410644"/>
              <a:gd name="connsiteX328" fmla="*/ 36452 w 410122"/>
              <a:gd name="connsiteY328" fmla="*/ 69083 h 410644"/>
              <a:gd name="connsiteX329" fmla="*/ 33112 w 410122"/>
              <a:gd name="connsiteY329" fmla="*/ 65326 h 410644"/>
              <a:gd name="connsiteX330" fmla="*/ 30086 w 410122"/>
              <a:gd name="connsiteY330" fmla="*/ 60943 h 410644"/>
              <a:gd name="connsiteX331" fmla="*/ 27790 w 410122"/>
              <a:gd name="connsiteY331" fmla="*/ 56247 h 410644"/>
              <a:gd name="connsiteX332" fmla="*/ 26121 w 410122"/>
              <a:gd name="connsiteY332" fmla="*/ 51238 h 410644"/>
              <a:gd name="connsiteX333" fmla="*/ 24973 w 410122"/>
              <a:gd name="connsiteY333" fmla="*/ 45916 h 410644"/>
              <a:gd name="connsiteX334" fmla="*/ 24555 w 410122"/>
              <a:gd name="connsiteY334" fmla="*/ 40385 h 410644"/>
              <a:gd name="connsiteX335" fmla="*/ 24973 w 410122"/>
              <a:gd name="connsiteY335" fmla="*/ 35063 h 410644"/>
              <a:gd name="connsiteX336" fmla="*/ 26121 w 410122"/>
              <a:gd name="connsiteY336" fmla="*/ 29741 h 410644"/>
              <a:gd name="connsiteX337" fmla="*/ 27790 w 410122"/>
              <a:gd name="connsiteY337" fmla="*/ 24732 h 410644"/>
              <a:gd name="connsiteX338" fmla="*/ 30086 w 410122"/>
              <a:gd name="connsiteY338" fmla="*/ 19932 h 410644"/>
              <a:gd name="connsiteX339" fmla="*/ 33112 w 410122"/>
              <a:gd name="connsiteY339" fmla="*/ 15653 h 410644"/>
              <a:gd name="connsiteX340" fmla="*/ 36452 w 410122"/>
              <a:gd name="connsiteY340" fmla="*/ 11792 h 410644"/>
              <a:gd name="connsiteX341" fmla="*/ 40417 w 410122"/>
              <a:gd name="connsiteY341" fmla="*/ 8453 h 410644"/>
              <a:gd name="connsiteX342" fmla="*/ 44592 w 410122"/>
              <a:gd name="connsiteY342" fmla="*/ 5531 h 410644"/>
              <a:gd name="connsiteX343" fmla="*/ 49288 w 410122"/>
              <a:gd name="connsiteY343" fmla="*/ 3131 h 410644"/>
              <a:gd name="connsiteX344" fmla="*/ 54297 w 410122"/>
              <a:gd name="connsiteY344" fmla="*/ 1357 h 410644"/>
              <a:gd name="connsiteX345" fmla="*/ 59514 w 410122"/>
              <a:gd name="connsiteY345" fmla="*/ 418 h 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410122" h="410644">
                <a:moveTo>
                  <a:pt x="150660" y="149943"/>
                </a:moveTo>
                <a:lnTo>
                  <a:pt x="259984" y="149943"/>
                </a:lnTo>
                <a:lnTo>
                  <a:pt x="263430" y="150257"/>
                </a:lnTo>
                <a:lnTo>
                  <a:pt x="266876" y="151198"/>
                </a:lnTo>
                <a:lnTo>
                  <a:pt x="270008" y="152662"/>
                </a:lnTo>
                <a:lnTo>
                  <a:pt x="272827" y="154649"/>
                </a:lnTo>
                <a:lnTo>
                  <a:pt x="275229" y="157054"/>
                </a:lnTo>
                <a:lnTo>
                  <a:pt x="277213" y="159982"/>
                </a:lnTo>
                <a:lnTo>
                  <a:pt x="278779" y="163119"/>
                </a:lnTo>
                <a:lnTo>
                  <a:pt x="279614" y="166570"/>
                </a:lnTo>
                <a:lnTo>
                  <a:pt x="280032" y="170021"/>
                </a:lnTo>
                <a:lnTo>
                  <a:pt x="280032" y="275117"/>
                </a:lnTo>
                <a:lnTo>
                  <a:pt x="279614" y="278777"/>
                </a:lnTo>
                <a:lnTo>
                  <a:pt x="278779" y="282124"/>
                </a:lnTo>
                <a:lnTo>
                  <a:pt x="277213" y="285365"/>
                </a:lnTo>
                <a:lnTo>
                  <a:pt x="275229" y="288084"/>
                </a:lnTo>
                <a:lnTo>
                  <a:pt x="272827" y="290490"/>
                </a:lnTo>
                <a:lnTo>
                  <a:pt x="270008" y="292476"/>
                </a:lnTo>
                <a:lnTo>
                  <a:pt x="266876" y="294045"/>
                </a:lnTo>
                <a:lnTo>
                  <a:pt x="263430" y="294882"/>
                </a:lnTo>
                <a:lnTo>
                  <a:pt x="259984" y="295300"/>
                </a:lnTo>
                <a:lnTo>
                  <a:pt x="252153" y="295300"/>
                </a:lnTo>
                <a:lnTo>
                  <a:pt x="252153" y="390462"/>
                </a:lnTo>
                <a:lnTo>
                  <a:pt x="251944" y="394122"/>
                </a:lnTo>
                <a:lnTo>
                  <a:pt x="250900" y="397572"/>
                </a:lnTo>
                <a:lnTo>
                  <a:pt x="249438" y="400710"/>
                </a:lnTo>
                <a:lnTo>
                  <a:pt x="247558" y="403429"/>
                </a:lnTo>
                <a:lnTo>
                  <a:pt x="245052" y="405938"/>
                </a:lnTo>
                <a:lnTo>
                  <a:pt x="242233" y="407925"/>
                </a:lnTo>
                <a:lnTo>
                  <a:pt x="239101" y="409389"/>
                </a:lnTo>
                <a:lnTo>
                  <a:pt x="235759" y="410435"/>
                </a:lnTo>
                <a:lnTo>
                  <a:pt x="232105" y="410644"/>
                </a:lnTo>
                <a:lnTo>
                  <a:pt x="178330" y="410644"/>
                </a:lnTo>
                <a:lnTo>
                  <a:pt x="174676" y="410435"/>
                </a:lnTo>
                <a:lnTo>
                  <a:pt x="171334" y="409389"/>
                </a:lnTo>
                <a:lnTo>
                  <a:pt x="168202" y="407925"/>
                </a:lnTo>
                <a:lnTo>
                  <a:pt x="165383" y="405938"/>
                </a:lnTo>
                <a:lnTo>
                  <a:pt x="163086" y="403429"/>
                </a:lnTo>
                <a:lnTo>
                  <a:pt x="160997" y="400710"/>
                </a:lnTo>
                <a:lnTo>
                  <a:pt x="159535" y="397572"/>
                </a:lnTo>
                <a:lnTo>
                  <a:pt x="158700" y="394122"/>
                </a:lnTo>
                <a:lnTo>
                  <a:pt x="158282" y="390462"/>
                </a:lnTo>
                <a:lnTo>
                  <a:pt x="158282" y="295614"/>
                </a:lnTo>
                <a:lnTo>
                  <a:pt x="150660" y="295614"/>
                </a:lnTo>
                <a:lnTo>
                  <a:pt x="147005" y="295300"/>
                </a:lnTo>
                <a:lnTo>
                  <a:pt x="143664" y="294359"/>
                </a:lnTo>
                <a:lnTo>
                  <a:pt x="140532" y="292895"/>
                </a:lnTo>
                <a:lnTo>
                  <a:pt x="137712" y="290803"/>
                </a:lnTo>
                <a:lnTo>
                  <a:pt x="135206" y="288503"/>
                </a:lnTo>
                <a:lnTo>
                  <a:pt x="133327" y="285575"/>
                </a:lnTo>
                <a:lnTo>
                  <a:pt x="131865" y="282437"/>
                </a:lnTo>
                <a:lnTo>
                  <a:pt x="130821" y="278986"/>
                </a:lnTo>
                <a:lnTo>
                  <a:pt x="130612" y="275536"/>
                </a:lnTo>
                <a:lnTo>
                  <a:pt x="130612" y="170021"/>
                </a:lnTo>
                <a:lnTo>
                  <a:pt x="130821" y="166570"/>
                </a:lnTo>
                <a:lnTo>
                  <a:pt x="131761" y="163119"/>
                </a:lnTo>
                <a:lnTo>
                  <a:pt x="133222" y="159982"/>
                </a:lnTo>
                <a:lnTo>
                  <a:pt x="135206" y="157054"/>
                </a:lnTo>
                <a:lnTo>
                  <a:pt x="137608" y="154649"/>
                </a:lnTo>
                <a:lnTo>
                  <a:pt x="140323" y="152662"/>
                </a:lnTo>
                <a:lnTo>
                  <a:pt x="143455" y="151198"/>
                </a:lnTo>
                <a:lnTo>
                  <a:pt x="146901" y="150257"/>
                </a:lnTo>
                <a:close/>
                <a:moveTo>
                  <a:pt x="20014" y="96130"/>
                </a:moveTo>
                <a:lnTo>
                  <a:pt x="110076" y="96130"/>
                </a:lnTo>
                <a:lnTo>
                  <a:pt x="113725" y="96444"/>
                </a:lnTo>
                <a:lnTo>
                  <a:pt x="117060" y="97385"/>
                </a:lnTo>
                <a:lnTo>
                  <a:pt x="120187" y="98848"/>
                </a:lnTo>
                <a:lnTo>
                  <a:pt x="123002" y="100834"/>
                </a:lnTo>
                <a:lnTo>
                  <a:pt x="125399" y="103239"/>
                </a:lnTo>
                <a:lnTo>
                  <a:pt x="127380" y="106061"/>
                </a:lnTo>
                <a:lnTo>
                  <a:pt x="128839" y="109197"/>
                </a:lnTo>
                <a:lnTo>
                  <a:pt x="129777" y="112542"/>
                </a:lnTo>
                <a:lnTo>
                  <a:pt x="130090" y="116201"/>
                </a:lnTo>
                <a:lnTo>
                  <a:pt x="130090" y="124251"/>
                </a:lnTo>
                <a:lnTo>
                  <a:pt x="124982" y="126864"/>
                </a:lnTo>
                <a:lnTo>
                  <a:pt x="120187" y="130000"/>
                </a:lnTo>
                <a:lnTo>
                  <a:pt x="115809" y="133659"/>
                </a:lnTo>
                <a:lnTo>
                  <a:pt x="111848" y="137841"/>
                </a:lnTo>
                <a:lnTo>
                  <a:pt x="108513" y="142545"/>
                </a:lnTo>
                <a:lnTo>
                  <a:pt x="105594" y="147353"/>
                </a:lnTo>
                <a:lnTo>
                  <a:pt x="103197" y="152685"/>
                </a:lnTo>
                <a:lnTo>
                  <a:pt x="101425" y="158330"/>
                </a:lnTo>
                <a:lnTo>
                  <a:pt x="100486" y="164184"/>
                </a:lnTo>
                <a:lnTo>
                  <a:pt x="100069" y="170143"/>
                </a:lnTo>
                <a:lnTo>
                  <a:pt x="100069" y="275621"/>
                </a:lnTo>
                <a:lnTo>
                  <a:pt x="100278" y="280534"/>
                </a:lnTo>
                <a:lnTo>
                  <a:pt x="101112" y="285447"/>
                </a:lnTo>
                <a:lnTo>
                  <a:pt x="102363" y="290152"/>
                </a:lnTo>
                <a:lnTo>
                  <a:pt x="104135" y="294751"/>
                </a:lnTo>
                <a:lnTo>
                  <a:pt x="106115" y="298933"/>
                </a:lnTo>
                <a:lnTo>
                  <a:pt x="106115" y="303741"/>
                </a:lnTo>
                <a:lnTo>
                  <a:pt x="105698" y="307296"/>
                </a:lnTo>
                <a:lnTo>
                  <a:pt x="104864" y="310641"/>
                </a:lnTo>
                <a:lnTo>
                  <a:pt x="103301" y="313777"/>
                </a:lnTo>
                <a:lnTo>
                  <a:pt x="101320" y="316704"/>
                </a:lnTo>
                <a:lnTo>
                  <a:pt x="98923" y="319108"/>
                </a:lnTo>
                <a:lnTo>
                  <a:pt x="96213" y="321095"/>
                </a:lnTo>
                <a:lnTo>
                  <a:pt x="93085" y="322663"/>
                </a:lnTo>
                <a:lnTo>
                  <a:pt x="89646" y="323499"/>
                </a:lnTo>
                <a:lnTo>
                  <a:pt x="86101" y="323917"/>
                </a:lnTo>
                <a:lnTo>
                  <a:pt x="43989" y="323917"/>
                </a:lnTo>
                <a:lnTo>
                  <a:pt x="40445" y="323499"/>
                </a:lnTo>
                <a:lnTo>
                  <a:pt x="37005" y="322663"/>
                </a:lnTo>
                <a:lnTo>
                  <a:pt x="33878" y="321095"/>
                </a:lnTo>
                <a:lnTo>
                  <a:pt x="31168" y="319108"/>
                </a:lnTo>
                <a:lnTo>
                  <a:pt x="28770" y="316704"/>
                </a:lnTo>
                <a:lnTo>
                  <a:pt x="26790" y="313777"/>
                </a:lnTo>
                <a:lnTo>
                  <a:pt x="25226" y="310641"/>
                </a:lnTo>
                <a:lnTo>
                  <a:pt x="24392" y="307296"/>
                </a:lnTo>
                <a:lnTo>
                  <a:pt x="23975" y="303741"/>
                </a:lnTo>
                <a:lnTo>
                  <a:pt x="23975" y="223248"/>
                </a:lnTo>
                <a:lnTo>
                  <a:pt x="20014" y="223248"/>
                </a:lnTo>
                <a:lnTo>
                  <a:pt x="16365" y="222829"/>
                </a:lnTo>
                <a:lnTo>
                  <a:pt x="12821" y="221993"/>
                </a:lnTo>
                <a:lnTo>
                  <a:pt x="9694" y="220530"/>
                </a:lnTo>
                <a:lnTo>
                  <a:pt x="6984" y="218439"/>
                </a:lnTo>
                <a:lnTo>
                  <a:pt x="4586" y="216035"/>
                </a:lnTo>
                <a:lnTo>
                  <a:pt x="2606" y="213212"/>
                </a:lnTo>
                <a:lnTo>
                  <a:pt x="1251" y="210076"/>
                </a:lnTo>
                <a:lnTo>
                  <a:pt x="208" y="206626"/>
                </a:lnTo>
                <a:lnTo>
                  <a:pt x="0" y="203176"/>
                </a:lnTo>
                <a:lnTo>
                  <a:pt x="0" y="116201"/>
                </a:lnTo>
                <a:lnTo>
                  <a:pt x="312" y="112542"/>
                </a:lnTo>
                <a:lnTo>
                  <a:pt x="1251" y="109197"/>
                </a:lnTo>
                <a:lnTo>
                  <a:pt x="2710" y="106061"/>
                </a:lnTo>
                <a:lnTo>
                  <a:pt x="4690" y="103239"/>
                </a:lnTo>
                <a:lnTo>
                  <a:pt x="7088" y="100834"/>
                </a:lnTo>
                <a:lnTo>
                  <a:pt x="9902" y="98848"/>
                </a:lnTo>
                <a:lnTo>
                  <a:pt x="13030" y="97385"/>
                </a:lnTo>
                <a:lnTo>
                  <a:pt x="16365" y="96444"/>
                </a:lnTo>
                <a:close/>
                <a:moveTo>
                  <a:pt x="300046" y="95608"/>
                </a:moveTo>
                <a:lnTo>
                  <a:pt x="390108" y="95608"/>
                </a:lnTo>
                <a:lnTo>
                  <a:pt x="393757" y="96026"/>
                </a:lnTo>
                <a:lnTo>
                  <a:pt x="397196" y="96862"/>
                </a:lnTo>
                <a:lnTo>
                  <a:pt x="400324" y="98325"/>
                </a:lnTo>
                <a:lnTo>
                  <a:pt x="403034" y="100415"/>
                </a:lnTo>
                <a:lnTo>
                  <a:pt x="405431" y="102818"/>
                </a:lnTo>
                <a:lnTo>
                  <a:pt x="407412" y="105639"/>
                </a:lnTo>
                <a:lnTo>
                  <a:pt x="408871" y="108774"/>
                </a:lnTo>
                <a:lnTo>
                  <a:pt x="409809" y="112222"/>
                </a:lnTo>
                <a:lnTo>
                  <a:pt x="410122" y="115670"/>
                </a:lnTo>
                <a:lnTo>
                  <a:pt x="410122" y="202188"/>
                </a:lnTo>
                <a:lnTo>
                  <a:pt x="409809" y="205845"/>
                </a:lnTo>
                <a:lnTo>
                  <a:pt x="408871" y="209293"/>
                </a:lnTo>
                <a:lnTo>
                  <a:pt x="407412" y="212428"/>
                </a:lnTo>
                <a:lnTo>
                  <a:pt x="405431" y="215144"/>
                </a:lnTo>
                <a:lnTo>
                  <a:pt x="403034" y="217652"/>
                </a:lnTo>
                <a:lnTo>
                  <a:pt x="400324" y="219533"/>
                </a:lnTo>
                <a:lnTo>
                  <a:pt x="397196" y="221100"/>
                </a:lnTo>
                <a:lnTo>
                  <a:pt x="393757" y="222041"/>
                </a:lnTo>
                <a:lnTo>
                  <a:pt x="390108" y="222354"/>
                </a:lnTo>
                <a:lnTo>
                  <a:pt x="386147" y="222354"/>
                </a:lnTo>
                <a:lnTo>
                  <a:pt x="386147" y="302811"/>
                </a:lnTo>
                <a:lnTo>
                  <a:pt x="385730" y="306468"/>
                </a:lnTo>
                <a:lnTo>
                  <a:pt x="384896" y="309812"/>
                </a:lnTo>
                <a:lnTo>
                  <a:pt x="383437" y="312947"/>
                </a:lnTo>
                <a:lnTo>
                  <a:pt x="381352" y="315768"/>
                </a:lnTo>
                <a:lnTo>
                  <a:pt x="378955" y="318276"/>
                </a:lnTo>
                <a:lnTo>
                  <a:pt x="376244" y="320156"/>
                </a:lnTo>
                <a:lnTo>
                  <a:pt x="373117" y="321619"/>
                </a:lnTo>
                <a:lnTo>
                  <a:pt x="369782" y="322664"/>
                </a:lnTo>
                <a:lnTo>
                  <a:pt x="366133" y="322873"/>
                </a:lnTo>
                <a:lnTo>
                  <a:pt x="324125" y="322873"/>
                </a:lnTo>
                <a:lnTo>
                  <a:pt x="320477" y="322664"/>
                </a:lnTo>
                <a:lnTo>
                  <a:pt x="317037" y="321619"/>
                </a:lnTo>
                <a:lnTo>
                  <a:pt x="313910" y="320156"/>
                </a:lnTo>
                <a:lnTo>
                  <a:pt x="311199" y="318276"/>
                </a:lnTo>
                <a:lnTo>
                  <a:pt x="308802" y="315768"/>
                </a:lnTo>
                <a:lnTo>
                  <a:pt x="306821" y="312947"/>
                </a:lnTo>
                <a:lnTo>
                  <a:pt x="305258" y="309812"/>
                </a:lnTo>
                <a:lnTo>
                  <a:pt x="304424" y="306468"/>
                </a:lnTo>
                <a:lnTo>
                  <a:pt x="304007" y="302811"/>
                </a:lnTo>
                <a:lnTo>
                  <a:pt x="304007" y="298109"/>
                </a:lnTo>
                <a:lnTo>
                  <a:pt x="306196" y="293721"/>
                </a:lnTo>
                <a:lnTo>
                  <a:pt x="307968" y="289227"/>
                </a:lnTo>
                <a:lnTo>
                  <a:pt x="309010" y="284525"/>
                </a:lnTo>
                <a:lnTo>
                  <a:pt x="309844" y="279719"/>
                </a:lnTo>
                <a:lnTo>
                  <a:pt x="310053" y="274599"/>
                </a:lnTo>
                <a:lnTo>
                  <a:pt x="310053" y="169796"/>
                </a:lnTo>
                <a:lnTo>
                  <a:pt x="309636" y="163735"/>
                </a:lnTo>
                <a:lnTo>
                  <a:pt x="308698" y="157884"/>
                </a:lnTo>
                <a:lnTo>
                  <a:pt x="306926" y="152346"/>
                </a:lnTo>
                <a:lnTo>
                  <a:pt x="304528" y="146913"/>
                </a:lnTo>
                <a:lnTo>
                  <a:pt x="301714" y="142002"/>
                </a:lnTo>
                <a:lnTo>
                  <a:pt x="298274" y="137508"/>
                </a:lnTo>
                <a:lnTo>
                  <a:pt x="294313" y="133329"/>
                </a:lnTo>
                <a:lnTo>
                  <a:pt x="289935" y="129567"/>
                </a:lnTo>
                <a:lnTo>
                  <a:pt x="285140" y="126433"/>
                </a:lnTo>
                <a:lnTo>
                  <a:pt x="280032" y="123716"/>
                </a:lnTo>
                <a:lnTo>
                  <a:pt x="280032" y="115670"/>
                </a:lnTo>
                <a:lnTo>
                  <a:pt x="280449" y="112222"/>
                </a:lnTo>
                <a:lnTo>
                  <a:pt x="281283" y="108774"/>
                </a:lnTo>
                <a:lnTo>
                  <a:pt x="282742" y="105639"/>
                </a:lnTo>
                <a:lnTo>
                  <a:pt x="284827" y="102818"/>
                </a:lnTo>
                <a:lnTo>
                  <a:pt x="287120" y="100415"/>
                </a:lnTo>
                <a:lnTo>
                  <a:pt x="289935" y="98325"/>
                </a:lnTo>
                <a:lnTo>
                  <a:pt x="293062" y="96862"/>
                </a:lnTo>
                <a:lnTo>
                  <a:pt x="296397" y="96026"/>
                </a:lnTo>
                <a:close/>
                <a:moveTo>
                  <a:pt x="205270" y="40228"/>
                </a:moveTo>
                <a:lnTo>
                  <a:pt x="211128" y="40645"/>
                </a:lnTo>
                <a:lnTo>
                  <a:pt x="216777" y="41583"/>
                </a:lnTo>
                <a:lnTo>
                  <a:pt x="222111" y="43356"/>
                </a:lnTo>
                <a:lnTo>
                  <a:pt x="227237" y="45649"/>
                </a:lnTo>
                <a:lnTo>
                  <a:pt x="231840" y="48464"/>
                </a:lnTo>
                <a:lnTo>
                  <a:pt x="236129" y="51905"/>
                </a:lnTo>
                <a:lnTo>
                  <a:pt x="239999" y="55762"/>
                </a:lnTo>
                <a:lnTo>
                  <a:pt x="243556" y="60141"/>
                </a:lnTo>
                <a:lnTo>
                  <a:pt x="246485" y="64832"/>
                </a:lnTo>
                <a:lnTo>
                  <a:pt x="248682" y="69837"/>
                </a:lnTo>
                <a:lnTo>
                  <a:pt x="250460" y="75258"/>
                </a:lnTo>
                <a:lnTo>
                  <a:pt x="251506" y="80888"/>
                </a:lnTo>
                <a:lnTo>
                  <a:pt x="251820" y="86622"/>
                </a:lnTo>
                <a:lnTo>
                  <a:pt x="251506" y="92564"/>
                </a:lnTo>
                <a:lnTo>
                  <a:pt x="250460" y="98194"/>
                </a:lnTo>
                <a:lnTo>
                  <a:pt x="248682" y="103511"/>
                </a:lnTo>
                <a:lnTo>
                  <a:pt x="246485" y="108620"/>
                </a:lnTo>
                <a:lnTo>
                  <a:pt x="243556" y="113207"/>
                </a:lnTo>
                <a:lnTo>
                  <a:pt x="239999" y="117586"/>
                </a:lnTo>
                <a:lnTo>
                  <a:pt x="236129" y="121443"/>
                </a:lnTo>
                <a:lnTo>
                  <a:pt x="231840" y="124884"/>
                </a:lnTo>
                <a:lnTo>
                  <a:pt x="227237" y="127803"/>
                </a:lnTo>
                <a:lnTo>
                  <a:pt x="222111" y="130096"/>
                </a:lnTo>
                <a:lnTo>
                  <a:pt x="216777" y="131765"/>
                </a:lnTo>
                <a:lnTo>
                  <a:pt x="211128" y="132807"/>
                </a:lnTo>
                <a:lnTo>
                  <a:pt x="205270" y="133224"/>
                </a:lnTo>
                <a:lnTo>
                  <a:pt x="199516" y="132807"/>
                </a:lnTo>
                <a:lnTo>
                  <a:pt x="193867" y="131765"/>
                </a:lnTo>
                <a:lnTo>
                  <a:pt x="188428" y="130096"/>
                </a:lnTo>
                <a:lnTo>
                  <a:pt x="183407" y="127803"/>
                </a:lnTo>
                <a:lnTo>
                  <a:pt x="178804" y="124884"/>
                </a:lnTo>
                <a:lnTo>
                  <a:pt x="174411" y="121443"/>
                </a:lnTo>
                <a:lnTo>
                  <a:pt x="170435" y="117586"/>
                </a:lnTo>
                <a:lnTo>
                  <a:pt x="167088" y="113207"/>
                </a:lnTo>
                <a:lnTo>
                  <a:pt x="164159" y="108620"/>
                </a:lnTo>
                <a:lnTo>
                  <a:pt x="161962" y="103511"/>
                </a:lnTo>
                <a:lnTo>
                  <a:pt x="160184" y="98194"/>
                </a:lnTo>
                <a:lnTo>
                  <a:pt x="159138" y="92564"/>
                </a:lnTo>
                <a:lnTo>
                  <a:pt x="158824" y="86622"/>
                </a:lnTo>
                <a:lnTo>
                  <a:pt x="159138" y="80888"/>
                </a:lnTo>
                <a:lnTo>
                  <a:pt x="160184" y="75258"/>
                </a:lnTo>
                <a:lnTo>
                  <a:pt x="161962" y="69837"/>
                </a:lnTo>
                <a:lnTo>
                  <a:pt x="164159" y="64832"/>
                </a:lnTo>
                <a:lnTo>
                  <a:pt x="167088" y="60141"/>
                </a:lnTo>
                <a:lnTo>
                  <a:pt x="170435" y="55762"/>
                </a:lnTo>
                <a:lnTo>
                  <a:pt x="174411" y="51905"/>
                </a:lnTo>
                <a:lnTo>
                  <a:pt x="178804" y="48464"/>
                </a:lnTo>
                <a:lnTo>
                  <a:pt x="183407" y="45649"/>
                </a:lnTo>
                <a:lnTo>
                  <a:pt x="188428" y="43356"/>
                </a:lnTo>
                <a:lnTo>
                  <a:pt x="193867" y="41583"/>
                </a:lnTo>
                <a:lnTo>
                  <a:pt x="199516" y="40645"/>
                </a:lnTo>
                <a:close/>
                <a:moveTo>
                  <a:pt x="345442" y="0"/>
                </a:moveTo>
                <a:lnTo>
                  <a:pt x="350744" y="418"/>
                </a:lnTo>
                <a:lnTo>
                  <a:pt x="356045" y="1357"/>
                </a:lnTo>
                <a:lnTo>
                  <a:pt x="361035" y="3131"/>
                </a:lnTo>
                <a:lnTo>
                  <a:pt x="365713" y="5531"/>
                </a:lnTo>
                <a:lnTo>
                  <a:pt x="369975" y="8453"/>
                </a:lnTo>
                <a:lnTo>
                  <a:pt x="373821" y="11792"/>
                </a:lnTo>
                <a:lnTo>
                  <a:pt x="377251" y="15653"/>
                </a:lnTo>
                <a:lnTo>
                  <a:pt x="380162" y="19932"/>
                </a:lnTo>
                <a:lnTo>
                  <a:pt x="382449" y="24732"/>
                </a:lnTo>
                <a:lnTo>
                  <a:pt x="384216" y="29741"/>
                </a:lnTo>
                <a:lnTo>
                  <a:pt x="385255" y="35063"/>
                </a:lnTo>
                <a:lnTo>
                  <a:pt x="385567" y="40385"/>
                </a:lnTo>
                <a:lnTo>
                  <a:pt x="385255" y="45916"/>
                </a:lnTo>
                <a:lnTo>
                  <a:pt x="384216" y="51238"/>
                </a:lnTo>
                <a:lnTo>
                  <a:pt x="382449" y="56247"/>
                </a:lnTo>
                <a:lnTo>
                  <a:pt x="380162" y="60943"/>
                </a:lnTo>
                <a:lnTo>
                  <a:pt x="377251" y="65326"/>
                </a:lnTo>
                <a:lnTo>
                  <a:pt x="373821" y="69083"/>
                </a:lnTo>
                <a:lnTo>
                  <a:pt x="369975" y="72631"/>
                </a:lnTo>
                <a:lnTo>
                  <a:pt x="365713" y="75448"/>
                </a:lnTo>
                <a:lnTo>
                  <a:pt x="361035" y="77848"/>
                </a:lnTo>
                <a:lnTo>
                  <a:pt x="356045" y="79518"/>
                </a:lnTo>
                <a:lnTo>
                  <a:pt x="350744" y="80666"/>
                </a:lnTo>
                <a:lnTo>
                  <a:pt x="345442" y="80979"/>
                </a:lnTo>
                <a:lnTo>
                  <a:pt x="339933" y="80666"/>
                </a:lnTo>
                <a:lnTo>
                  <a:pt x="334736" y="79518"/>
                </a:lnTo>
                <a:lnTo>
                  <a:pt x="329746" y="77848"/>
                </a:lnTo>
                <a:lnTo>
                  <a:pt x="325068" y="75448"/>
                </a:lnTo>
                <a:lnTo>
                  <a:pt x="320806" y="72631"/>
                </a:lnTo>
                <a:lnTo>
                  <a:pt x="316960" y="69083"/>
                </a:lnTo>
                <a:lnTo>
                  <a:pt x="313530" y="65326"/>
                </a:lnTo>
                <a:lnTo>
                  <a:pt x="310619" y="60943"/>
                </a:lnTo>
                <a:lnTo>
                  <a:pt x="308228" y="56247"/>
                </a:lnTo>
                <a:lnTo>
                  <a:pt x="306565" y="51238"/>
                </a:lnTo>
                <a:lnTo>
                  <a:pt x="305526" y="45916"/>
                </a:lnTo>
                <a:lnTo>
                  <a:pt x="305110" y="40385"/>
                </a:lnTo>
                <a:lnTo>
                  <a:pt x="305526" y="35063"/>
                </a:lnTo>
                <a:lnTo>
                  <a:pt x="306565" y="29741"/>
                </a:lnTo>
                <a:lnTo>
                  <a:pt x="308228" y="24732"/>
                </a:lnTo>
                <a:lnTo>
                  <a:pt x="310619" y="19932"/>
                </a:lnTo>
                <a:lnTo>
                  <a:pt x="313530" y="15653"/>
                </a:lnTo>
                <a:lnTo>
                  <a:pt x="316960" y="11792"/>
                </a:lnTo>
                <a:lnTo>
                  <a:pt x="320806" y="8453"/>
                </a:lnTo>
                <a:lnTo>
                  <a:pt x="325068" y="5531"/>
                </a:lnTo>
                <a:lnTo>
                  <a:pt x="329746" y="3131"/>
                </a:lnTo>
                <a:lnTo>
                  <a:pt x="334736" y="1357"/>
                </a:lnTo>
                <a:lnTo>
                  <a:pt x="339933" y="418"/>
                </a:lnTo>
                <a:close/>
                <a:moveTo>
                  <a:pt x="65045" y="0"/>
                </a:moveTo>
                <a:lnTo>
                  <a:pt x="70576" y="418"/>
                </a:lnTo>
                <a:lnTo>
                  <a:pt x="75794" y="1357"/>
                </a:lnTo>
                <a:lnTo>
                  <a:pt x="80803" y="3131"/>
                </a:lnTo>
                <a:lnTo>
                  <a:pt x="85499" y="5531"/>
                </a:lnTo>
                <a:lnTo>
                  <a:pt x="89673" y="8453"/>
                </a:lnTo>
                <a:lnTo>
                  <a:pt x="93639" y="11792"/>
                </a:lnTo>
                <a:lnTo>
                  <a:pt x="96978" y="15653"/>
                </a:lnTo>
                <a:lnTo>
                  <a:pt x="100004" y="19932"/>
                </a:lnTo>
                <a:lnTo>
                  <a:pt x="102196" y="24732"/>
                </a:lnTo>
                <a:lnTo>
                  <a:pt x="103970" y="29741"/>
                </a:lnTo>
                <a:lnTo>
                  <a:pt x="105118" y="35063"/>
                </a:lnTo>
                <a:lnTo>
                  <a:pt x="105535" y="40385"/>
                </a:lnTo>
                <a:lnTo>
                  <a:pt x="105118" y="45916"/>
                </a:lnTo>
                <a:lnTo>
                  <a:pt x="103970" y="51238"/>
                </a:lnTo>
                <a:lnTo>
                  <a:pt x="102196" y="56247"/>
                </a:lnTo>
                <a:lnTo>
                  <a:pt x="100004" y="60943"/>
                </a:lnTo>
                <a:lnTo>
                  <a:pt x="96978" y="65326"/>
                </a:lnTo>
                <a:lnTo>
                  <a:pt x="93639" y="69083"/>
                </a:lnTo>
                <a:lnTo>
                  <a:pt x="89673" y="72631"/>
                </a:lnTo>
                <a:lnTo>
                  <a:pt x="85499" y="75448"/>
                </a:lnTo>
                <a:lnTo>
                  <a:pt x="80803" y="77848"/>
                </a:lnTo>
                <a:lnTo>
                  <a:pt x="75794" y="79518"/>
                </a:lnTo>
                <a:lnTo>
                  <a:pt x="70576" y="80666"/>
                </a:lnTo>
                <a:lnTo>
                  <a:pt x="65045" y="80979"/>
                </a:lnTo>
                <a:lnTo>
                  <a:pt x="59514" y="80666"/>
                </a:lnTo>
                <a:lnTo>
                  <a:pt x="54297" y="79518"/>
                </a:lnTo>
                <a:lnTo>
                  <a:pt x="49288" y="77848"/>
                </a:lnTo>
                <a:lnTo>
                  <a:pt x="44592" y="75448"/>
                </a:lnTo>
                <a:lnTo>
                  <a:pt x="40417" y="72631"/>
                </a:lnTo>
                <a:lnTo>
                  <a:pt x="36452" y="69083"/>
                </a:lnTo>
                <a:lnTo>
                  <a:pt x="33112" y="65326"/>
                </a:lnTo>
                <a:lnTo>
                  <a:pt x="30086" y="60943"/>
                </a:lnTo>
                <a:lnTo>
                  <a:pt x="27790" y="56247"/>
                </a:lnTo>
                <a:lnTo>
                  <a:pt x="26121" y="51238"/>
                </a:lnTo>
                <a:lnTo>
                  <a:pt x="24973" y="45916"/>
                </a:lnTo>
                <a:lnTo>
                  <a:pt x="24555" y="40385"/>
                </a:lnTo>
                <a:lnTo>
                  <a:pt x="24973" y="35063"/>
                </a:lnTo>
                <a:lnTo>
                  <a:pt x="26121" y="29741"/>
                </a:lnTo>
                <a:lnTo>
                  <a:pt x="27790" y="24732"/>
                </a:lnTo>
                <a:lnTo>
                  <a:pt x="30086" y="19932"/>
                </a:lnTo>
                <a:lnTo>
                  <a:pt x="33112" y="15653"/>
                </a:lnTo>
                <a:lnTo>
                  <a:pt x="36452" y="11792"/>
                </a:lnTo>
                <a:lnTo>
                  <a:pt x="40417" y="8453"/>
                </a:lnTo>
                <a:lnTo>
                  <a:pt x="44592" y="5531"/>
                </a:lnTo>
                <a:lnTo>
                  <a:pt x="49288" y="3131"/>
                </a:lnTo>
                <a:lnTo>
                  <a:pt x="54297" y="1357"/>
                </a:lnTo>
                <a:lnTo>
                  <a:pt x="59514" y="41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cxnSp>
        <p:nvCxnSpPr>
          <p:cNvPr id="31" name="直接连接符 12">
            <a:extLst>
              <a:ext uri="{FF2B5EF4-FFF2-40B4-BE49-F238E27FC236}">
                <a16:creationId xmlns:a16="http://schemas.microsoft.com/office/drawing/2014/main" id="{9EF43AA3-FCAE-6340-BE0F-5AAC0A5BE63D}"/>
              </a:ext>
            </a:extLst>
          </p:cNvPr>
          <p:cNvCxnSpPr>
            <a:stCxn id="15" idx="2"/>
            <a:endCxn id="20" idx="6"/>
          </p:cNvCxnSpPr>
          <p:nvPr/>
        </p:nvCxnSpPr>
        <p:spPr>
          <a:xfrm>
            <a:off x="9429435" y="2729810"/>
            <a:ext cx="66040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24">
            <a:extLst>
              <a:ext uri="{FF2B5EF4-FFF2-40B4-BE49-F238E27FC236}">
                <a16:creationId xmlns:a16="http://schemas.microsoft.com/office/drawing/2014/main" id="{5D9F49EA-6E1F-AA0B-64E1-EFE706B01DD8}"/>
              </a:ext>
            </a:extLst>
          </p:cNvPr>
          <p:cNvSpPr txBox="1"/>
          <p:nvPr/>
        </p:nvSpPr>
        <p:spPr>
          <a:xfrm>
            <a:off x="686596" y="3605403"/>
            <a:ext cx="17873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Android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có</a:t>
            </a: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tính</a:t>
            </a: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linh</a:t>
            </a: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hoạt</a:t>
            </a: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và</a:t>
            </a: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tính</a:t>
            </a: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mở</a:t>
            </a: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.</a:t>
            </a:r>
            <a:endParaRPr lang="zh-CN" altLang="en-US" dirty="0">
              <a:solidFill>
                <a:srgbClr val="0E477F"/>
              </a:solidFill>
              <a:latin typeface="Roboto Condensed" panose="020B0604020202020204" pitchFamily="2" charset="0"/>
              <a:cs typeface="Roboto Condensed" panose="020B0604020202020204" pitchFamily="2" charset="0"/>
              <a:sym typeface="+mn-lt"/>
            </a:endParaRPr>
          </a:p>
        </p:txBody>
      </p:sp>
      <p:sp>
        <p:nvSpPr>
          <p:cNvPr id="33" name="文本框 25">
            <a:extLst>
              <a:ext uri="{FF2B5EF4-FFF2-40B4-BE49-F238E27FC236}">
                <a16:creationId xmlns:a16="http://schemas.microsoft.com/office/drawing/2014/main" id="{FD23ADC3-65C2-55F5-0A16-D08D8238902D}"/>
              </a:ext>
            </a:extLst>
          </p:cNvPr>
          <p:cNvSpPr txBox="1"/>
          <p:nvPr/>
        </p:nvSpPr>
        <p:spPr>
          <a:xfrm>
            <a:off x="2549686" y="3617145"/>
            <a:ext cx="178736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Android là một hệ điều hành dựa trên nền tảng Linux được thiết kế dành cho các thiết bị di động</a:t>
            </a:r>
            <a:r>
              <a:rPr lang="en-US" altLang="zh-CN" dirty="0">
                <a:solidFill>
                  <a:srgbClr val="0E477F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  <a:sym typeface="+mn-lt"/>
              </a:rPr>
              <a:t>.</a:t>
            </a:r>
            <a:endParaRPr lang="zh-CN" altLang="en-US" dirty="0">
              <a:solidFill>
                <a:srgbClr val="0E477F"/>
              </a:solidFill>
              <a:latin typeface="Roboto Condensed" panose="020B0604020202020204" pitchFamily="2" charset="0"/>
              <a:cs typeface="Roboto Condensed" panose="020B0604020202020204" pitchFamily="2" charset="0"/>
              <a:sym typeface="+mn-lt"/>
            </a:endParaRPr>
          </a:p>
        </p:txBody>
      </p:sp>
      <p:sp>
        <p:nvSpPr>
          <p:cNvPr id="36" name="文本框 26">
            <a:extLst>
              <a:ext uri="{FF2B5EF4-FFF2-40B4-BE49-F238E27FC236}">
                <a16:creationId xmlns:a16="http://schemas.microsoft.com/office/drawing/2014/main" id="{35F76519-D37E-800F-0E95-2D2EE58EBD53}"/>
              </a:ext>
            </a:extLst>
          </p:cNvPr>
          <p:cNvSpPr txBox="1"/>
          <p:nvPr/>
        </p:nvSpPr>
        <p:spPr>
          <a:xfrm>
            <a:off x="7972299" y="3605403"/>
            <a:ext cx="17873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Bộ</a:t>
            </a:r>
            <a:r>
              <a:rPr lang="en-US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công</a:t>
            </a:r>
            <a:r>
              <a:rPr lang="en-US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cụ</a:t>
            </a:r>
            <a:r>
              <a:rPr lang="en-US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phát</a:t>
            </a:r>
            <a:r>
              <a:rPr lang="en-US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triển</a:t>
            </a:r>
            <a:r>
              <a:rPr lang="en-US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mạnh</a:t>
            </a:r>
            <a:r>
              <a:rPr lang="en-US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</a:t>
            </a:r>
            <a:r>
              <a:rPr lang="en-US" altLang="zh-CN" dirty="0" err="1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mẽ</a:t>
            </a:r>
            <a:r>
              <a:rPr lang="en-US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 Android Studio</a:t>
            </a:r>
            <a:endParaRPr lang="zh-CN" altLang="en-US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sp>
        <p:nvSpPr>
          <p:cNvPr id="37" name="文本框 27">
            <a:extLst>
              <a:ext uri="{FF2B5EF4-FFF2-40B4-BE49-F238E27FC236}">
                <a16:creationId xmlns:a16="http://schemas.microsoft.com/office/drawing/2014/main" id="{EF520338-417A-AF2D-F807-E823B593CF66}"/>
              </a:ext>
            </a:extLst>
          </p:cNvPr>
          <p:cNvSpPr txBox="1"/>
          <p:nvPr/>
        </p:nvSpPr>
        <p:spPr>
          <a:xfrm>
            <a:off x="9822215" y="3594942"/>
            <a:ext cx="17873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H</a:t>
            </a:r>
            <a:r>
              <a:rPr lang="vi-VN" altLang="zh-CN" dirty="0">
                <a:solidFill>
                  <a:srgbClr val="0E47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+mn-lt"/>
              </a:rPr>
              <a:t>ỗ trợ các ngôn ngữ lập trình phổ biến như Java, Kotlin và C++</a:t>
            </a:r>
            <a:endParaRPr lang="zh-CN" altLang="en-US" dirty="0">
              <a:solidFill>
                <a:srgbClr val="0E477F"/>
              </a:solidFill>
              <a:latin typeface="Roboto Condensed" panose="02000000000000000000" pitchFamily="2" charset="0"/>
              <a:cs typeface="Roboto Condensed" panose="02000000000000000000" pitchFamily="2" charset="0"/>
              <a:sym typeface="+mn-lt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6A9ED30-E82D-61BB-F13B-98FB776F2C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8332" y="2487311"/>
            <a:ext cx="1775337" cy="154986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1CC6CDF-5D8E-ADE4-6357-7768032B3F5D}"/>
              </a:ext>
            </a:extLst>
          </p:cNvPr>
          <p:cNvSpPr/>
          <p:nvPr/>
        </p:nvSpPr>
        <p:spPr>
          <a:xfrm>
            <a:off x="12048404" y="1773605"/>
            <a:ext cx="136885" cy="346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4040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1121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tykgujpo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1728</Words>
  <Application>Microsoft Office PowerPoint</Application>
  <PresentationFormat>Widescreen</PresentationFormat>
  <Paragraphs>153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等线</vt:lpstr>
      <vt:lpstr>微软雅黑</vt:lpstr>
      <vt:lpstr>Arial</vt:lpstr>
      <vt:lpstr>Calibri</vt:lpstr>
      <vt:lpstr>Roboto</vt:lpstr>
      <vt:lpstr>Roboto Condensed</vt:lpstr>
      <vt:lpstr>Wingdings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www.jpppt.com</dc:creator>
  <cp:keywords>www.freeppt7.com</cp:keywords>
  <dc:description>www.freeppt7.com</dc:description>
  <cp:lastModifiedBy>Quốc Duy Nguyễn</cp:lastModifiedBy>
  <cp:revision>200</cp:revision>
  <dcterms:created xsi:type="dcterms:W3CDTF">2019-03-29T12:25:33Z</dcterms:created>
  <dcterms:modified xsi:type="dcterms:W3CDTF">2023-05-11T06:58:01Z</dcterms:modified>
</cp:coreProperties>
</file>