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10.xml" ContentType="application/vnd.openxmlformats-officedocument.presentationml.notesSlide+xml"/>
  <Override PartName="/ppt/ink/ink6.xml" ContentType="application/inkml+xml"/>
  <Override PartName="/ppt/notesSlides/notesSlide11.xml" ContentType="application/vnd.openxmlformats-officedocument.presentationml.notesSlide+xml"/>
  <Override PartName="/ppt/ink/ink7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8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9.xml" ContentType="application/inkml+xml"/>
  <Override PartName="/ppt/notesSlides/notesSlide30.xml" ContentType="application/vnd.openxmlformats-officedocument.presentationml.notesSlide+xml"/>
  <Override PartName="/ppt/ink/ink10.xml" ContentType="application/inkml+xml"/>
  <Override PartName="/ppt/notesSlides/notesSlide31.xml" ContentType="application/vnd.openxmlformats-officedocument.presentationml.notesSlide+xml"/>
  <Override PartName="/ppt/ink/ink11.xml" ContentType="application/inkml+xml"/>
  <Override PartName="/ppt/notesSlides/notesSlide32.xml" ContentType="application/vnd.openxmlformats-officedocument.presentationml.notesSlide+xml"/>
  <Override PartName="/ppt/ink/ink12.xml" ContentType="application/inkml+xml"/>
  <Override PartName="/ppt/notesSlides/notesSlide33.xml" ContentType="application/vnd.openxmlformats-officedocument.presentationml.notesSlide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8"/>
  </p:notesMasterIdLst>
  <p:sldIdLst>
    <p:sldId id="278" r:id="rId2"/>
    <p:sldId id="369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62" r:id="rId11"/>
    <p:sldId id="370" r:id="rId12"/>
    <p:sldId id="339" r:id="rId13"/>
    <p:sldId id="340" r:id="rId14"/>
    <p:sldId id="341" r:id="rId15"/>
    <p:sldId id="342" r:id="rId16"/>
    <p:sldId id="343" r:id="rId17"/>
    <p:sldId id="363" r:id="rId18"/>
    <p:sldId id="344" r:id="rId19"/>
    <p:sldId id="345" r:id="rId20"/>
    <p:sldId id="346" r:id="rId21"/>
    <p:sldId id="347" r:id="rId22"/>
    <p:sldId id="368" r:id="rId23"/>
    <p:sldId id="36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60" r:id="rId36"/>
    <p:sldId id="361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7E5"/>
    <a:srgbClr val="EDF6F7"/>
    <a:srgbClr val="36552D"/>
    <a:srgbClr val="548446"/>
    <a:srgbClr val="85C555"/>
    <a:srgbClr val="953A1F"/>
    <a:srgbClr val="27333F"/>
    <a:srgbClr val="E7B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1" autoAdjust="0"/>
    <p:restoredTop sz="94658" autoAdjust="0"/>
  </p:normalViewPr>
  <p:slideViewPr>
    <p:cSldViewPr>
      <p:cViewPr varScale="1">
        <p:scale>
          <a:sx n="81" d="100"/>
          <a:sy n="81" d="100"/>
        </p:scale>
        <p:origin x="1517" y="67"/>
      </p:cViewPr>
      <p:guideLst>
        <p:guide orient="horz" pos="91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27T16:04:1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1360 0 7956,'-22'8'3263,"-13"-2"-2624,-11 4-964,16-2 300,-1-2-1,1 0 0,-14-1 26,11-2 45,0 2 1,-26 8-46,7 3 198,2 2 0,0 2 0,1 2 0,-9 7-198,24-9 83,1 1 0,1 2-1,0 1 1,2 2 0,1 1-1,-1 3-82,-84 94 110,-91 93-44,193-206-77,0-1-1,-1 0 0,-1-1 1,1-1-1,-1 0 0,-1 0 1,1-2-1,-14 5 12,22-8-22,0-1-1,0 2 1,1-1 0,0 1-1,-1-1 1,1 1 0,-2 3 22,-9 15-1783,16-21 1478,-1 1 1,1-1-1,0 0 1,0 0-1,-1 0 1,1 1-1,0-1 1,0 0 0,0 0-1,0 1 1,0-1-1,0 0 1,1 0-1,-1 0 1,0 1-1,1-1 1,-1 0 0,1 1 304,3 0-5499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27T18:24:15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6848 7613 145 0,'0'0'49'0,"0"0"6"15,0-6-7-15,0 6-12 0,0 0-5 16,0-4-4-16,0 4-1 0,0 0-2 0,0 0-4 16,-2-3 2-16,2 3 0 0,0 0-3 15,0 0 1-15,0 0-1 0,0 0-5 16,0 0 1-16,0 0-1 0,0 3-1 15,0 1 3-15,0-4 0 0,2 6-3 16,-2-3 1-16,6 2 0 0,-6 0-5 16,3 1 0-16,1-2-2 0,-4 4-4 0,6-2 1 15,-6 3-1-15,6 0-2 0,-6-5 1 16,2 6 1-16,-2-3-1 0,0 3 0 16,0-2 1-16,0 1-1 0,0-1 2 15,0-2 0-15,0 2-3 0,0-2 2 16,-2-1 1-16,2-3-3 0,0 1 1 15,-5 3 1-15,5-3-2 0,-5 2 0 16,2-5 1-16,-1 6-2 0,4 1 2 16,-8-7-1-16,6 5-2 0,-4-5 3 0,0 7 1 0,-1-7-1 15,0 4 2-15,-4-4 2 0,2 0-3 16,-3 0 2-16,-3 2 1 0,-4-2-3 0,0 0 2 16,-2 0 1-16,-2-2-1 0,1 2 1 15,-2-6 1-15,3 6-3 0,1-6 1 16,0 6 0-16,1-5-4 0,3 5 1 15,2-6 0-15,3 6-2 0,3-2 2 16,0 2 0-16,3 0-1 0,0-6 3 16,5 6 2-16,-5-3-1 0,5 0 4 15,0 3 0-15,-3-9-1 0,3 5 2 16,0-2 0-16,0 0-5 0,0-4 1 0,-4-1-2 16,4 0-2-16,-3 1-1 0,-2-5 1 15,3 5-4-15,2-1 3 0,-6 3 0 16,1 3-3-16,3-3 2 0,-4 4 1 15,6 0-3-15,-6 4 1 0,6-2-3 16,-5 2-8-16,5 0-3 0,-3 0-6 16,3 0-10-16,0 0-6 0,0 0-5 15,0 0-88-15,0 0-84 0,8 5-214 16</inkml:trace>
  <inkml:trace contextRef="#ctx0" brushRef="#br0" timeOffset="765.419">7922 7564 244 0,'0'0'65'16,"0"-6"5"-16,0 6-31 0,0 0-14 15,0 0-2-15,0 0 0 0,0 6-4 0,0-2-2 16,-4 6-2-16,4-2-3 0,0 3 1 16,-4 2 0-16,4 1-4 0,0 0-2 15,0 2-1-15,-2 0-5 0,2-3 0 16,0 3 1-16,-5-2 0 0,5-2 1 16,0-2 2-16,-2-2 0 0,2 0 1 15,-5-5 2-15,5 3-2 0,-5-6-1 0,2 3 2 16,-3-3-3-16,-1 0 1 0,0 0 2 15,-5 0-4-15,0 0 2 0,-3 0 0 16,-1 0-2-16,-2 0 1 0,0 0-1 16,-3 0-1-16,0-3 1 0,-2 3 1 15,1-7-2-15,-1 7 0 0,0-2 1 16,3 2-3-16,0 0 1 0,3 0 0 16,1 0-2-16,4 0 2 0,1 0 1 15,2 0-3-15,3 0 2 0,4 0 1 16,2 0-3-16,-5 0 3 0,5-5 0 0,0 5-3 15,0-6 0-15,0-1 0 0,0 2-4 16,0-4 1-16,0 1-3 0,0 1-4 16,0-1-3-16,0 3-6 0,0-3-48 15,5 3-30-15,-3 5-68 0,4-4-153 16</inkml:trace>
  <inkml:trace contextRef="#ctx0" brushRef="#br0" timeOffset="1551.484">9017 7496 193 0,'0'4'64'0,"0"2"7"16,0-1-15-16,0 1-7 0,0-1-5 16,0 3-8-16,0-2-6 0,0 3-4 15,0 1-9-15,0-1-3 0,0 2-2 16,3 2-6-16,-3-1 0 0,3 1-1 16,-3-1-3-16,4-1 1 0,-4 0 0 15,3-1-2-15,-3-2 2 0,0-1 1 16,0 2-4-16,0-2 0 0,0-1 3 15,0 2-3-15,0-3 1 0,-7 2 0 16,3-2 0-16,-5 0 1 0,0-5 2 0,-2 5-2 16,-1-5 2-16,-3 0 1 0,2 0-1 15,-6 0 0-15,5 0 1 0,-5 0-2 16,3 0-1-16,1 0 1 0,0 0-3 16,1-5 0-16,1 5 1 0,-1-5-1 0,2 5 1 15,0-3 0-15,0-2-1 0,2 5 1 16,-1-5 2-16,0 5-3 0,0-4 1 15,1-1 3-15,0 2-1 0,2 3 2 16,1-8 1-16,-1 4-1 0,4 0 2 16,-1-2 1-16,2 2-3 0,3-3 0 15,-4 3 0 1,4 0-2-16,0 0 0 0,0 4-1 0,0-5-3 0,0 5-3 0,0-5-5 16,4 5-9-16,-4 0-10 0,3-3-51 15,2 3-30-15,2 0-71 0,3 0-150 0</inkml:trace>
  <inkml:trace contextRef="#ctx0" brushRef="#br0" timeOffset="2583.424">10132 7534 315 0,'0'-2'83'0,"0"2"4"0,0 0-39 16,4-4-14-16,-4 4-8 0,0 0-7 0,0 6-2 16,3-4-2-16,-3 4-4 0,0-1 1 15,0 3 1-15,4-3-4 0,-4 3 1 16,0 2 0-16,0-3-4 0,0 0 1 16,0 4 0-16,0-1-4 0,-4 1 1 15,4-3 1-15,0 2-3 0,-3-3 0 16,3 3 0-16,-5-1-2 0,5-3 1 15,-5 3 1-15,2 1-1 0,-1-1-1 16,1-4 1-16,-3 5-1 0,2-5 1 16,0 1 0-16,-2-4-1 0,0 3 0 0,1-5 2 15,-3 3-2-15,2-3 0 0,-2 0 2 16,1 0-3-16,-4 0 1 0,2 0 2 16,-3 0-3-16,-1 0 2 0,0 0 1 15,-1 0-3-15,1 0 2 0,-1 0 0 16,1 3-2-16,0-3 2 0,0 6 0 15,1-6-2-15,0 0 1 0,2 0 1 16,0 0-2-16,0 0 1 0,0 0 0 0,1 0 0 16,2 0 0-16,-1 0 0 0,3-4-1 15,0 4 1-15,3 0 1 0,-3-3-1 16,5 3 0-16,-4 0 2 0,4-4-1 16,-6 4 1-16,6-5 1 0,-3 5-2 15,3-4 0-15,0 4 2 0,-5-8-2 16,5 8 1-16,-3-5 1 0,3 5-3 15,-5-7 1-15,5 7 0 0,-6-1-1 0,4 1 0 16,-4 0 1-16,6-4-1 0,-6 4 0 16,6 0 1-16,-6 0-1 0,6-5 1 15,-4 5 0-15,4-3-2 0,0 0 1 16,-4-2 2-16,4 1-1 0,-4 0 3 16,1-2 1-16,3 2 0 0,-7-3 2 15,3 3 2-15,1 0-2 0,-1 0 1 16,-1-1 0-16,2 0-2 0,-1 5 0 15,0-4 0-15,4 4-5 0,-5-7 1 0,5 7 0 16,-3-3-2-16,3 3 0 0,0-6 1 16,0 6-2-16,-4-6 2 0,4 6 0 15,0-3-1-15,0 3 1 0,0-6 0 16,-4 6-2-16,4-4 2 0,0 4 0 16,0-3-2-16,0 3-2 0,0 0-3 0,0 0-4 15,0-5-2-15,0 5-3 0,0 0-6 16,0 0-4-16,0 0-3 0,0 0-8 15,0 0-57-15,0-3-19 0,0 3-70 16,0 0-144-16</inkml:trace>
  <inkml:trace contextRef="#ctx0" brushRef="#br0" timeOffset="4843.072">8491 6599 198 0,'0'0'64'0,"0"5"7"0,0-2-14 15,0 1-12-15,0 0-2 0,3 1-3 16,-3 0-9-16,0-1-6 16,0 2-6-16,0 0-5 0,0-1-1 15,0 2-1-15,0-1-3 0,0-2 2 0,-3 5 0 16,3 1-3-16,-4-1 1 0,4 0 0 0,-7 1-3 15,7-3-1-15,-3 3 1 0,3-3-3 16,-5-3 2-16,5 2-1 0,-5 1-2 16,5-3 0-16,-5 2 0 0,5 0-2 15,-4-1 1-15,4 1 1 0,0-5-2 16,-3 4 0-16,3-5 2 0,0 5-4 16,0-5 1-16,0 3-1 0,0-3-2 15,0 0 0-15,0 0 1 0,0 0-4 16,0 0-1-16,0-3-2 0,0-1-6 0,3 0-7 15,-3 1-13-15,3-3-33 0,-3 0-21 16,4 0-5-16,-4 0-48 0,3-3-73 16</inkml:trace>
  <inkml:trace contextRef="#ctx0" brushRef="#br0" timeOffset="5452.232">8432 6552 187 0,'-4'0'72'16,"-2"0"6"-16,-2 0 4 0,2 0-25 15,-4 0-11-15,1 0-4 0,-2 0-10 16,1 0-9-16,-2 0-4 0,2 0-7 16,-1 0-1-16,-1 0-2 0,4 4-3 15,-4-4-1-15,2 4 0 0,-1-4-5 0,2 7 3 16,-2-7 1-16,0 5-1 0,2-5 1 16,-4 6 2-16,1-6-1 0,2 0 2 15,-1 0 2-15,2 0-3 0,-1 0 3 16,-3 0 0-16,5-6-4 0,-1 6 3 15,-2-5-1-15,5 1-3 0,-1 1 2 16,1 3 1-16,3-5-2 0,3 5 3 16,-5-5 1-16,5 5 0 0,0 0 0 15,0 0 1-15,-5-3-3 0,5 3 1 0,0 0-1 16,0 0-3-16,0 0 0 0,0 0 0 16,0 0-4-16,0 0 2 0,0 0-1 15,0 0-2-15,0 0 0 0,0 0 1 16,-3 0-2-16,3 5 3 0,0-5 1 15,0 4-2-15,-4 0 1 0,4 1 2 16,-3-1-1-16,3 3-2 0,-3-1 2 16,3 0-2-16,-6 0 2 0,6 3 1 0,-4-2-4 15,4 0 2-15,-6 1 2 0,6-3-5 16,-5 1-1-16,5 0-1 0,0-1-6 16,0 1-1-16,-4-5-3 0,4-1-8 15,0 7 0-15,0-4-2 0,0-3-2 16,0 5-2-16,0-5 0 0,0 0-9 15,4 3-32-15,-4-3-34 0,4 0-67 16,-1 0-147-16</inkml:trace>
  <inkml:trace contextRef="#ctx0" brushRef="#br0" timeOffset="6466.279">9162 6579 265 0,'-7'-3'74'0,"7"3"5"15,0 0-25-15,0 0-18 0,7 0-3 16,-3 0-1-16,-1 5-8 0,3-5 0 16,-6 3-1-16,0-3-3 0,0 0 1 15,0 0 1-15,0 0-2 0,0 0-1 16,0 0-2-16,0 0-5 0,0 0 0 16,0 0-3-16,3 4-3 0,-3-4-2 0,0 4 1 15,0 0-3-15,0 0 1 0,0 2 1 16,0 1-1-16,0-1 0 0,0 4 0 15,0-3-3-15,0 3 2 0,0-2 0 16,0 4-2-16,0-1 0 0,0-2 1 16,0 3-2-16,0 0 2 0,0-1-1 15,4 2-2-15,-4-6 0 0,6 2-1 16,-1-2-6-16,0 2-1 0,-1-3-3 16,2 0-4-16,-2 0-2 0,1-4-1 0,0 3-4 15,-1-5 1-15,0 4-1 0,-1-4-7 16,1 0-13-16,0 0-37 0,-4 0-16 15,6-7-53-15,-6 0-115 0</inkml:trace>
  <inkml:trace contextRef="#ctx0" brushRef="#br0" timeOffset="7020.084">9248 6469 292 0,'9'-3'70'0,"-2"-3"7"0,0 3-48 16,0-1-3-16,3-2 3 0,-2 2 1 15,3 0-5-15,0-1-4 0,1 0-5 16,2 0-6-16,0 1-1 0,1 0 2 0,2-3-5 0,0 1 2 16,2 0 1-16,1-2-2 0,-2-2 2 15,2 1 1-15,2-2-2 0,-3-1 0 16,3-1 1-16,-2 1-3 0,0-1 1 0,2 3-1 16,-1 2-3-16,1-1 1 0,-3 2 1 15,-2 1-3-15,-1 2 2 0,2 4 0 16,-6-2-3-16,0 2 0 0,-3 0 2 15,1 0-3-15,-5 0 1 0,0 5 1 16,-1 0-3-16,-4 4 1 0,6 1 2 16,-6 3-3-16,0 2 1 0,2 4 1 15,-2 1-2-15,0 0 1 0,0 2 2 16,0 0-3-16,-2-3 2 0,2 0 1 0,-5 1-3 16,5-3 1-16,0 0 2 0,0-4-2 15,0 1 0-15,0-1 0 0,0-2-5 16,0-1 0-16,0-2-3 0,0 0-5 15,0-1-4-15,0 0-5 0,0-3-12 16,0 0-29-16,0-1-40 0,0-3 0 16,0 5-51-16,0-1-92 0</inkml:trace>
  <inkml:trace contextRef="#ctx0" brushRef="#br0" timeOffset="30248.644">14497 5786 236 0,'-5'0'53'0,"5"0"3"0,0 0-20 16,-5 0-15-16,5 0 3 0,0 0 6 16,0-4 1-16,0 4 5 0,0-3 0 15,0 0-5-15,4 3-3 0,-4-8-3 16,0 4-4-16,5-1-2 0,-5 0 1 16,2-2-5-16,-2 2-1 0,4-2 1 15,-4 3-5-15,7-3 0 0,-5 1 1 0,-2-1-5 16,7 2 2-16,-3-1-2 0,-1 3-2 15,2 3 0 1,0-5-1-16,2 5-3 0,0 6 2 0,2-1 0 0,2 3-3 16,1 1 1-16,-1 0 3 0,1 4-3 15,0-1 1-15,0 1 0 0,2 2-2 16,-5 2 2-16,3 0 0 0,0 2-3 16,-3 3 3-16,1 0 0 0,-1 2-3 0,-3 2 2 15,-1 0 0-15,-2 1-2 0,-3-3 2 16,0-1 1-16,0 0-2 0,0-5 2 15,-3 3 0-15,-3-3-2 0,-2 3 1 16,-1 2 1-16,-1-3-2 0,-2 1 1 16,1 1 1-16,0-4-2 0,-2 0 1 15,2-1 1-15,-2 0-2 0,1 1 2 16,0-2 0-16,1 0-2 0,-2 1 2 0,0-3 1 16,1 0-3-16,1-5 1 0,3 1 1 15,-1-3-3-15,2-3 3 0,1 2 0 16,1-1-4-16,1-5 3 0,0 2 1 15,4-2-1-15,-4 0 1 0,4 0 2 16,0 0 1-16,0-2 3 0,0-3 1 16,0-2-2-16,0 0 2 0,0-5 1 0,0 0-2 15,0-1 0-15,0-5 1 0,0 1-2 16,4 1 1-16,-4 0-1 0,8 1-1 16,-3 2-1-16,1-1 0 0,1 2-2 15,-2-2 1-15,3 1 0 0,-1 1-2 16,1 1 1-16,4 0 1 0,-3 4-4 15,2 2 2-15,-2 0 0 0,2-1-1 16,-3 6 0-16,0-2 2 0,-3 2-1 16,1 0 1-16,-1 0 0 0,1 0-2 0,0 7 1 15,3 0 1-15,-1 4-2 0,3 3 1 16,3-1-1-16,0 3-2 0,2-1 1 16,2-1 2-16,1-1-6 0,-1-3-2 15,-1-1 0-15,1 0-2 0,-3-1 0 16,-2-4-1-16,-1 1-4 0,-4-5 1 15,1 0-1-15,-1 0-5 0,-2-5-4 0,1-1-5 16,-2 0-8-16,1-3-28 0,0 2-53 16,-1-1-79-16,0 0-174 0</inkml:trace>
  <inkml:trace contextRef="#ctx0" brushRef="#br0" timeOffset="30956.734">15056 5763 360 0,'-9'-10'75'0,"1"-1"6"16,2 3-65-16,1-3-2 0,5-1 3 16,-3 2 2-16,3-1-1 0,5 5-1 15,-1-5-4-15,6 2-5 0,0 1-1 16,2 3-1-16,2-1-2 0,3 3-1 16,4 0 2-16,3 3-3 0,1 0 1 15,2 0 0-15,6 6-1 0,0 5-1 16,-1 3 3-16,0 2-4 0,0 1 1 0,-3 2 1 15,-3 1 0-15,-2 3-1 0,-4-2 2 16,1 3-3-16,-4 1 3 0,-1 3 0 16,-3 2-3-16,0 0 1 0,-7 0 1 15,1-5-2-15,-3 4-1 0,-4-4 2 16,0 0-2-16,-4-4 2 0,-2 1 0 16,-1 1-1-16,-2 2 1 0,-1-3 2 0,-2-1-3 15,0-1 2-15,0-2 3 0,0 3-3 16,-1-3 2-16,1 0 2 0,-1 2-1 15,1 2 2-15,-2-2 0 0,1-2-3 16,-2 0 3-16,3-5 0 0,-1-3 0 16,-2-1 1-16,0-3 1 0,1-4-1 15,1-2 1-15,-2 0 1 0,4 0-3 16,-2-7 0-16,3-3 0 0,3-1-2 0,1-6 0 16,3-1 2-16,3 0-4 0,0-3 1 15,6 3 1-15,0-2-2 0,3-3 1 16,4 1-1-16,1 2-3 0,1 2 2 15,0 1 0-15,2 0-3 0,1 6 0 16,2 3 0-16,1 8-1 0,1 0 1 16,4 6 0-16,3 4-1 0,3 5 1 15,-1 1 2-15,4 3-1 0,-2 2-1 16,-2 1 0-16,-2 2-3 0,-1 0 0 16,-5-3-1-16,-3 0-4 0,-3-2 0 0,-3-1-1 15,-3-2-2-15,-3-6-1 0,-2-1-1 16,0-3-4-16,-2 0-3 0,0-6-4 15,0 0-6-15,-4 0-63 0,4-7-13 0,-4 0-67 16,0-1-137-16</inkml:trace>
  <inkml:trace contextRef="#ctx0" brushRef="#br0" timeOffset="31901.277">17015 5786 364 0,'-14'-8'84'0,"3"-3"5"15,1 1-60-15,2 0-8 0,2-1 0 16,1 3 2-16,5-2-5 0,4-2-4 0,0 0-3 15,5-1-3-15,0 2 0 0,2 2 1 16,0 1-3-16,3-2 1 0,1 5 1 16,0-1-1-1,0 6 0-15,2 0-1 0,-1 0-3 0,2 6 1 16,2 1 0-16,0 5-3 0,2 5 1 16,2 4 2-16,-1 4-3 0,2 2 1 15,1 5 1-15,-3 4-2 0,-6-1 1 16,1 5 0-16,-6-3-3 0,-4-1 2 0,-8-1 0 15,0 1-2-15,0-5 1 16,-12 0 1-16,2 0-1 16,-6 1 1-16,3-3 0 0,-6-1-1 0,0 1 2 15,-3 1 0-15,0-1-1 0,0-2 2 16,-2-1 2-16,1 3-1 0,-1-4 1 16,2-1 1-16,-1-3-2 0,1-6 1 15,-2-1 2-15,4-7-2 0,-2-1 2 0,-1-6 1 16,4-4-2-16,-2-4 2 0,2-3 0 0,0-5-2 15,3-1 1 1,3-2 0-16,0 2-2 0,5-3 2 0,2 0 0 16,2 2 1-16,4 1-1 0,4 2 0 0,3 2-5 0,5 2 2 15,2 3-3-15,5 5-1 0,1 3-1 16,3 0 1-16,6 10-4 0,-1-3 4 16,1 5 1-16,2 4-2 0,1-1 1 15,1 1 1-15,-1 0-2 0,-2 1 1 0,1 2 3 16,-2-5-5-16,1 2 1 0,-2-2 1 15,-3-3-4-15,-3 0-1 0,2-5-3 16,-2-1-7 0,-4-1-2-16,-1-4-3 0,-1 0-6 15,-1-5-4-15,-2-2-4 0,1-3-12 0,-3-4-47 16,-1-1-21-16,2-5-70 0,-1-6-141 16</inkml:trace>
  <inkml:trace contextRef="#ctx0" brushRef="#br0" timeOffset="32436.759">17727 5645 438 0,'8'5'89'0,"-1"5"1"0,3 3-86 16,-2 3-1-16,-1 2 2 0,0-1-1 0,-1 6 3 15,0-3 1-15,-6-1-2 0,3-2 3 16,-3 0 1-16,0 1-2 0,-4 1 4 16,-1-2 3-16,0-1 0 0,-1-2 1 15,0 2 1-15,1-1-3 0,-1 0 0 16,-1-2-2-16,3-2-5 0,4 3-1 16,-5-4 0-16,5 3-3 0,-3-3 0 15,3-2 0-15,0 1-3 0,0-1 1 0,0 0 0 16,0-3-2-16,0 1 1 0,0-2 1 15,0 0-2-15,0-4 2 0,3 5 0 16,-3-5 0-16,0 3 2 0,4-3 2 16,-4 0-1-16,5 0 2 0,2 5 2 15,-3-5 0-15,2 0 0 0,0 5 0 16,1-5-1-16,4 0-3 0,-1 0 2 16,1 0-3-16,3 0 0 0,-1-5 0 15,2 5-2-15,1-5-1 0,0 5 2 16,1-5-2-16,0 5 1 0,1-4 0 15,2 4-3-15,-1-5 2 0,0 5 1 0,0 0-1 16,0-2 0-16,-3 2 1 0,1 0-3 16,-3-4 1-16,-1 4 0 0,0 0-5 15,-3-4-2-15,1 4-4 0,-4 0-7 16,-2-4-2-16,-1 4-4 0,-4-6-3 16,5 3-4-16,-5 0-6 0,0-3-38 0,-6 0-36 15,1-2-71-15,-2-3-162 0</inkml:trace>
  <inkml:trace contextRef="#ctx0" brushRef="#br0" timeOffset="32756.614">17963 5611 384 0,'0'0'78'0,"0"0"-1"0,0 0-70 15,0 0-7-15,0 11 5 0,0 1 6 16,4 5-1-16,-4 0 5 0,4 7 4 16,-4 7-1-16,5 3 3 0,-2 6-1 15,-3 3-6-15,6 1 0 0,-2 2-2 16,-1 5-2-16,3-7-1 0,-1 3-2 0,-1-3-3 16,1-6 0-16,-1-2-1 0,-1-3-2 15,-3 1 0-15,5-5 0 0,-5 0-1 16,5-6 0-16,-5 2 1 15,0-3-2-15,0-3-1 16,3-4 1-16,-3-3-5 0,0-1-1 0,0-2-1 16,0-3-7-16,4 1-2 0,-4-2-4 15,0-1-14-15,0-4-45 0,0 4-20 16,-4-4-63-16,4 0-127 0</inkml:trace>
  <inkml:trace contextRef="#ctx0" brushRef="#br0" timeOffset="35300.899">13930 5660 26 0,'0'-6'8'16,"0"2"-1"-16,0-1-3 0,0 5-1 15,6-5-6-15,-6 5 1 0,5-6 2 16,-2 6 0-16,-3-3 5 0,5 3 8 0,-1 0 6 16,-4 0 7-16,3 0 5 0,-3 0 3 15,4 0 2-15,-4 0 2 0,0 0-2 16,4 0-2-16,-4 0-1 0,0 0-6 15,-4 0 1-15,0-3 1 0,-2 3-2 16,-1 0 0-16,-2 0 2 0,-4-6-1 16,-1 6 2-16,-3 0 1 0,1-3-6 0,-2 3 1 15,-3 0-3-15,0-3-3 16,-1 3-1-16,-1 0-1 0,-1-6-4 0,-1 6 1 16,-2 0 0-16,3 6-3 0,-1-3-1 15,1 3 0-15,4 0-2 0,-1 3 2 16,2 2 0-16,1 1-3 0,0 0 1 15,0 2-1-15,0-2-1 0,2 4-2 16,-1-7 0-16,3 1-2 0,-1 1 0 0,2 1 0 16,-1-1-1-16,0 1 0 0,1 4 2 15,0 1-4-15,0 2 1 0,1-3 2 16,0 6-1-16,-1-3-2 0,3 0 2 16,-2 1-3-16,-1 1 3 0,1-2 0 15,-1-1-2-15,2-6 0 0,0 3 2 16,-1-5-2-16,2 1 1 0,2-1 1 15,-1-2-3-15,1 1 1 0,2 1 1 16,-2 1-2-16,2-2 1 0,0 2 1 0,0 1-2 16,1 2 2-16,1-2 0 0,0 5-2 15,4-1 1-15,0 0 2 0,0 0-3 16,0 1 2-16,0 0 1 0,0-4-4 16,0 2 4-16,0 0-1 0,0-1-3 15,0 3 2-15,4-1 1 0,-4 1-3 16,0 1 3-16,4-2 0 0,-4 0-2 15,4-3 2-15,-4 4 2 0,0-2-5 0,3-1 3 16,-3 0-1-16,0 0-2 0,0-1 2 16,0 0 0-16,0 0-2 0,0-2 2 15,0 1 1-15,-3-2-2 0,3 2 3 16,-4 0-1-16,4-1-1 0,0 1 0 16,-4-1 1-16,4 2-2 0,0-1 2 15,0 1 0-15,0 1-3 0,4 3 2 16,-4-3 1-16,7 2-1 0,-3 2 0 15,0-3 1-15,1 1-2 0,-2 2 0 0,3-1 2 0,-3 2-2 0,-3 0 2 16,5 2 0-16,-2 0-3 0,1-2 2 16,0 0 2-16,1 3-3 0,1 1 1 0,-1 0 0 15,1-1-1-15,-1-3 1 0,2 0 0 16,-3 0 0-16,3-4 1 0,-2-1 0 16,2 1-1-16,3 0-1 0,-4-3 3 15,3 0-3-15,-2 1 0 0,4 2 2 16,-3-3-2-16,-1 1 1 0,0-2 1 15,0 3-2-15,-1-6 2 0,1 3 0 16,-1-1-1-16,1-3-1 0,1 0 3 16,-1-2-4-16,0 1 2 0,0-1 2 0,0 0-4 15,-1-1 2-15,1-1 2 0,-2 3-3 16,1-2 3-16,1 2-1 0,-1 1-1 16,1 3 1-16,1-3 2 0,0 3-4 15,1-2 1-15,-1 2 0 0,0-1 0 16,3-3-1-16,-3 1 1 0,1 0-4 15,1-2 3-15,-2-3-1 0,0 3-1 16,1-5 1-16,-2 3 1 0,-2-3-1 0,0 0 3 16,0 0 0-16,0-3 0 0,-5-2-2 15,4-2 1-15,-4 1-1 0,5-4 0 16,-5-3 1-16,4 0-1 0,-4-2 0 16,0-2 2-16,0 3-1 0,0-4 2 15,0 3-1-15,3-2 0 0,-3 4 0 16,0 2 1-16,0 1-1 0,0 3-2 15,0 3 2-15,0 4-3 0,0 0-1 16,5 5 2-16,-5 6-1 0,6 2 0 0,-2 7 3 16,3 5-4-16,1 2 4 0,-3-1 0 15,0 1-2-15,-1 2 0 0,-1-2 1 16,-3-3-3-16,0-1 2 0,-3-3 1 16,3-3-4-16,-9-1 3 0,4-1-1 15,-6-4-1-15,3 0 2 0,-1 0 2 16,-1-3-2-16,-1 1 2 0,1-2 0 0,0-1 0 15,0 0 0-15,3 1 1 0,-3-4-2 16,3 0 0-16,4-3-2 0,3 0-6 16,-4 5-2-16,4-5-1 0,0 0-6 15,4-5-3-15,-4 5-5 0,8-6-7 16,-4-1-2-16,4-2-86 0,0 1-87 16,4 0-210-16</inkml:trace>
  <inkml:trace contextRef="#ctx0" brushRef="#br0" timeOffset="35841.66">13918 7317 421 0,'10'-10'86'0,"2"0"1"0,1 1-74 16,2 3-11-16,3 1 3 0,2-1 3 15,2 3 1-15,-2 3 4 0,4 0 4 16,3 0 0-16,-4 6 1 0,1 2-1 0,-1 4-3 16,0 1-3-16,-3 4-1 0,-1-2-5 15,-5 2 0-15,-5 1-2 0,1 0-2 16,-10-3 1-16,0 3 1 0,0-1-3 15,-7 4 3-15,-2-5 1 0,-2 4-2 16,0-2 2-16,-3-1 3 0,-3 3-1 16,1-3 2-16,-2 3 1 0,2 2 0 15,0 0 2-15,1 0 1 0,3 2-5 16,3-5 0-16,-1 0 0 0,3 0-3 0,0 0-2 16,4-2 0-16,3 2-2 0,-6-4 1 31,6 2 0-31,0 0-1 0,6-4 1 15,-4 0 0-15,4-2-1 0,-1-1 2 0,3-4 2 16,1-1-3-16,1 1 0 0,5-1 2 0,-1-3-1 16,4-2 0-16,2 9 0 0,2-6-2 15,2-3-1-15,2 4-1 0,-3-4-3 16,0 0-2-16,-1-5-1 0,-1-1-4 0,-1-1-3 16,-2-1-1-16,0 0-4 0,-1-1-4 15,0-1-4-15,2-3-17 0,-3-1-71 16,1-3-81-16,-2 4-199 0</inkml:trace>
  <inkml:trace contextRef="#ctx0" brushRef="#br0" timeOffset="36247.826">14612 7447 457 0,'6'0'95'0,"3"-6"2"16,-1 6-82-16,6-8-2 0,-2 6-3 15,2 2 2-15,0 0 3 0,5 0 0 16,-4 0 2-16,4 9-1 0,-1 0-1 16,2-1 1-16,0 7 1 0,-2-2-2 15,0 2-2-15,-1 6 0 0,-2-1-5 16,-2 0-1-16,0 4 0 0,-1-2-3 15,-5 3-1-15,1 0 1 0,-3 0-4 16,-5-1 2-16,2-2 1 0,-2-1-2 0,0 0 0 16,-3-3 0-16,-2 2-1 0,-2-3 2 15,1 1 0-15,0 0-1 0,0-3 0 16,1-3 3-16,1-1-4 0,4-4 2 16,0 0-2-16,0 2-6 0,10-6-1 15,2 1-4-15,5-4-7 0,3 6-2 16,7-6-4-16,4 0-5 0,1-4 0 15,6-2-2-15,3 3-5 0,4-6-30 16,4 1-42-16,-2-2-72 0,2-1-159 0</inkml:trace>
  <inkml:trace contextRef="#ctx0" brushRef="#br0" timeOffset="36841.426">16227 7335 411 0,'0'-7'84'15,"0"0"3"-15,8 1-66 0,0-3-11 16,2 4 0-16,3-2 3 0,3 5 2 0,0-4 4 15,0 2 1-15,-1 0-4 0,3 0-1 16,-1 4 0-16,1-6-3 0,-1 6-3 16,0 0 0-16,1 0-6 0,0 3 0 15,0-3 0-15,-3 8-3 0,0-3 1 16,-1 3 1-16,-1 3-2 0,-2 2 1 16,0 5 2-16,-2 0-3 0,-2 5 1 0,-1 1 1 15,-6 3-2-15,0 0 1 0,0-1 0 16,-6 2-1-16,-1-1 0 0,-4 3 1 15,1 3-1-15,-3-2 0 0,1 4 1 16,-2-4-1-16,0 3 0 0,-2-1 1 16,0 3-1-16,-2-5 3 0,-2-2 0 15,-1 0 1-15,-1 0 1 0,-3-2 2 16,1-6-2-16,-2-6 2 0,4-7 1 16,-3-1-2-16,2-7 0 0,2 0 1 15,3-7-1-15,-1 0 1 0,6-3 0 0,0-3-4 16,4-7 2-16,4 4 1 0,1-4-1 15,4-2 0-15,0 0 0 0,0 2-1 16,7 2 2-16,-1 0 0 0,4 4-5 16,3 5 1-16,2 4 0 0,5 5-3 15,5 2 2-15,2 9-1 0,3 1-3 16,2 7 3-16,0 1 1 0,0 4-3 16,-1-2-2-16,-3 1-1 0,-4-3-6 0,0-1-1 15,-3-3-2-15,-1-2-5 0,-2-6-1 16,1 0-2-16,-2-8-4 0,0 3-2 15,-1-3-4-15,2-7-15 0,1 0-50 16,0-3-13-16,0-2-63 0,1-1-124 16</inkml:trace>
  <inkml:trace contextRef="#ctx0" brushRef="#br0" timeOffset="37451.133">16884 7449 403 0,'-3'8'80'0,"-1"2"2"0,1 4-77 0,-1 4-1 16,4-1 3-16,-6 1 3 0,6 3-1 16,-3-1 4-16,3 2 1 0,0-4-3 15,-5 3 0-15,5-2 1 0,0 0-2 16,-3 0 1-16,3-5 0 0,0 1-2 15,0-2 2-15,0-7 0 0,0 3-2 16,0-6 1-16,0-3 0 0,4 4-1 0,1-4 0 16,0 0 0-16,3 6-3 0,1-6 0 15,4 0-1-15,2 0-4 0,2 5-2 16,1-5-1-16,1 0-2 0,1 0 0 16,-3 0 1-16,2-5-4 0,0 5 3 15,-1-6 2-15,-1 6-2 0,-1-10 0 16,0 6 2-16,-4-4-3 0,-1 2 2 0,-2-5 0 15,-3 3-2-15,-2 0 2 0,-4-1-1 16,0-2-3-16,0 1 3 0,0 1 2 16,0 0-2-16,0-2 2 0,-5 0 2 15,1-3-1-15,1 1 5 0,-3 0 0 16,0 0 0-16,1 0 1 0,-1 1 2 16,2 0-3-16,-1 2 2 0,-1 2 0 15,1 1-2-15,5 7 1 0,-4-4-2 16,0 4-3-16,1 9 1 0,-2 1 1 0,5 5-2 15,-4 6 1-15,4 3 1 0,-4 10-1 16,4 1 1-16,0 6 1 0,4 3-1 16,-4-2 1-16,6 2-1 0,-6 0-2 15,4-7 3-15,-4-1-1 0,0-4-2 16,3-4-1-16,-3-5-3 0,0-6-5 16,0 0-4-16,0-8-8 0,0 0-88 15,0 0-4-15,0-2-73 0,5-7-152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27T18:25:54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10953 10682 282 0,'11'0'77'0,"-3"0"6"15,2-2-20-15,-3 2-25 0,-5 0-2 16,2-5-3-16,-1 5-4 0,-3 0-2 0,0 0-3 16,4 0-6-16,-4 0-2 0,0 0-5 15,0 0-4-15,0 0-2 0,0 0-1 16,-6 0-4-16,6 0 1 0,-6 5 1 16,0-5 1-16,-2 3 3 0,-5-3 3 15,-1 0 1-15,-4 4 4 0,-3-4 2 16,-3 0-1-16,-4-5 1 0,-4 3 1 0,-4-3-3 15,-2 1-1-15,-3 1 0 0,-1 3-2 16,-1-6 0-16,2 6 0 0,1 0-3 16,2 0 2-16,4 0-2 0,1 0-4 15,2 0 0-15,2 0-1 0,-1 0-1 16,7 0-1-16,-1 0 1 0,3 0-3 16,2 0 1-16,4 0 1 0,4 0-1 15,2 0 1-15,3-3 1 0,2 3 1 16,4-8 1-16,4 6 1 0,3-4-3 15,3 0 2-15,2-5-1 0,1 4-3 0,4-2 0 16,3-2 1-16,-5-1-2 0,5-3 2 16,-2-1 0-16,2-2-2 0,-5-2 2 15,3-2 1-15,-2 0-3 0,1-1 1 16,-4 0 0-16,0 1 0 0,0 0-1 16,-3 3 2-16,0 3-3 0,-3 1 2 0,-1 5 0 15,-3-1-1-15,-3 4-1 16,0 4 2-16,0 3-3 0,0 0 1 15,-8 0 1-15,0 0 0 0,-3 0 1 0,-3 4 1 16,-3 2-1-16,0 3 2 0,-4 0 1 16,-1 0-2-16,-1 4 0 0,-3 1 2 15,2 1-2-15,1 0 0 0,-2 0 2 16,0 2-2-16,2-3 1 0,-1-3 2 16,3 4-3-16,0 1 1 0,1-2 2 0,1-2-3 15,2 1 1-15,4 1-1 0,3 1-1 16,-1-2 1-16,8-1 0 0,-2 0-3 15,5-1 2-15,0 0 1 0,6 2-1 16,2-1 2-16,6 0-1 0,3 2 0 16,4 5 1-16,5 0 0 0,2 1-3 15,-1-1 3-15,1 3-1 0,1 1 0 16,-2 0 0-16,-2-2 1 0,-4-3-2 16,-2 1 1-16,1 1 1 0,-6-5-3 0,-4 1 1 15,0-5 0-15,-2-2-1 0,-3 0 0 16,-2-4 2-16,-3 1-4 0,4-6 0 15,-4 0-3-15,0 2-2 0,0-2-3 16,0 0-5-16,0 0-8 0,0-5-6 16,-4 1-5-16,4 0-7 0,-3-5-6 15,3 4-62-15,-8-3-23 0,8 3-74 16,-6-2-159-16</inkml:trace>
  <inkml:trace contextRef="#ctx0" brushRef="#br0" timeOffset="5901.4">11989 12699 433 0,'-54'0'95'0,"-2"0"2"0,3-2-59 0,-4-4-25 16,7 4-2-16,-3 2-3 16,0-3 2-16,5 3 4 0,-1 0-3 0,5 0 1 15,0 0-1-15,8 0-2 0,3 0 2 16,1-5-1-16,5 5-4 15,2 0 2 1,5 0-1-16,5 0-5 0,2 5 2 0,0-5 0 16,6 3-1-16,2-3 1 0,5 0 3 0,0 0-1 15,0 0 3-15,8-3-1 0,2 3 0 16,4-8 0-16,-1 5-1 0,3 0-5 16,2-3 0-16,2 4 0 0,-1-3-1 15,0-1-1-15,-1 1 2 0,-2-2-2 16,1 0 2-16,-2 1 1 0,-1-4-3 15,-3 3 0-15,1 1 1 16,-2-3-2-16,-2 4 3 0,-1-2 0 0,0 3-2 0,-2-2 4 16,1 4 0-16,-6-2-1 0,2 0 1 15,-2 4 0-15,0-5-3 0,0 5 0 16,-6-6 2-16,2 6-3 0,-1-3 1 0,-4 3 1 16,2 0-2-16,-3-3 2 15,0 3 2-15,-1 0-4 0,0 0 2 0,-2 0 1 16,4 0-4-16,-4 3 2 0,1-3 0 15,2 3-2-15,0-3 0 0,0 5-1 16,4-5-3-16,1 0-3 0,5 4-4 0,0-4-4 16,0 7 2-16,5-4 0 15,4 0-2-15,4 5 2 0,2-5 5 0,4 5 1 16,0-5 2-16,3 5 1 0,2-4-1 16,1 2 2-16,-1 0 1 0,1 0-1 15,2-1 2-15,0 3 2 0,0-3-3 16,-1 3 2-16,-2 1 1 0,0-2-2 15,-2 1 3-15,-2-1 0 0,-3-2-2 16,-1 1 2-16,-3-6 1 0,-1 4-2 16,-4-4 2-16,-1 0 2 0,-3 0-1 0,-1 0 3 15,-3 0 2-15,5 0-1 0,-5 0-1 16,0 0 1-16,-5 0-2 0,0 4 2 16,-2-4-1-16,-3 0-1 0,-6 0 1 15,-1 0 3-15,-6-4-2 0,-4 4 2 16,-5 0 0-16,-2-2-1 0,0 2 0 15,-6 0 2-15,1 0-1 0,-1 0 3 0,0 0 0 16,-4 0 0-16,2 0 1 0,0-6-1 16,0 2-4-16,2 0-1 0,1-1-2 15,6 2-3-15,4-3-2 0,5 3 1 16,3 1-3-16,4 2-1 0,6-6 1 16,3 6-4-16,3-5-4 15,5-2-2-15,0 1-9 0,0-1-6 0,3 1-1 16,3-5-6-16,4 1 0 0,1-1 0 0,1-1 0 15,4 0 6-15,-1-2 6 0,0-2 1 16,4 5 3-16,0-3 6 0,0 2 1 16,-1-1 4-16,0 2 3 0,-1 0 0 15,-1 0 2-15,-3-1 4 0,-1-1-1 16,0 3 1-16,-4 1 3 0,-1 0 0 0,0 4 3 16,-2-1 3-16,-1 2 0 0,-1 4 3 15,-3 0 0-15,0 0-1 0,-6 0 3 16,-2 0 2-16,-1 0 1 0,-2 6 3 15,-8-2 3-15,1-1 1 0,-4 2 1 16,-2-1 1-16,-1 5-4 0,-3 1 0 16,1-1-4-16,1 6-4 0,0-1-1 15,3 1 0-15,1 4-4 0,4-3-1 0,1 2-1 16,5-2-4-16,4 0 0 0,2-2 0 16,6-1-2-16,0 0 1 0,7 0 1 15,3 2-3-15,1-2 2 0,5 1 0 16,3-2-3-16,1 1 2 0,3 0-2 15,2 1-1-15,0 3 1 0,1-3 0 16,0 3 0-16,-1-3 0 0,-3-1 0 0,-4 2-3 16,-1-5-1-16,-4-1-4 0,-1 1-8 15,-5-4-7-15,-1-1-10 0,-2-1-13 16,-1-4-7-16,1 0-49 0,-4 0-47 16,0-4-87-1,0 4-189-15</inkml:trace>
  <inkml:trace contextRef="#ctx0" brushRef="#br0" timeOffset="9681.062">12029 10396 468 0,'18'4'99'0,"-3"-4"1"0,0 6-75 0,-4-5-12 16,1-1-1-16,-1 8 1 0,-1-8-1 15,-1 5 4-15,-1-5 3 0,-2 4-3 16,0-4 1-16,-6 0-1 0,3 5-2 15,-3-5-2-15,-5 0 0 0,-4 3-5 16,0-3 1-16,-4 0 0 0,-6 0-2 16,-2 0 3-16,-5 0 1 0,1 0 0 15,-2 0 0-15,1 9 0 0,2-4-5 0,3 3 0 16,3 5-1-16,4 1-3 0,6 4 0 16,3-2 1-16,5 1-2 0,0 2-2 15,9-1 2-15,2 1-3 0,5-4 3 16,2 4 1-16,3-5-4 0,2-1 2 15,1-5 2-15,-1-3-4 0,-4 0 3 16,-1-5 1-16,-3-7-5 0,0 3 1 16,-2-8-2-16,-2-2-3 0,-3-4 2 0,-2-4 0 15,-6-5-2-15,0-4 4 0,0-5 2 16,-6-7 1-16,-3 1 3 0,-1-4 3 16,2-1-4-16,-3 3 1 0,0-1 1 15,0 3-3-15,0 6 0 0,0-1 1 16,-1 10-3-16,4 2 3 0,-1 7 1 15,5 6-4-15,-1 6 1 0,5 6 0 16,0 5-1-16,0 7 2 0,5 8 0 0,1 4-1 16,4 9 3-16,0 3 2 0,6 3-1 15,-2 4 1-15,4 3 0 0,0-2-2 16,0 0-2-16,-2-5-4 0,-1-4-10 16,0-2-8-16,0-6-8 0,-4-9-13 15,0-4-50-15,2-6-38 0,1-3-82 16,1-5-168-16</inkml:trace>
  <inkml:trace contextRef="#ctx0" brushRef="#br0" timeOffset="9823.204">12517 10503 441 0,'14'37'96'0,"-1"1"6"15,1 1-76-15,-2 0-10 0,1-5-2 16,0-3-7-16,-4-2-8 0,1-5-17 15,-2-8-83-15,3-5-86 0,-1-4-208 16</inkml:trace>
  <inkml:trace contextRef="#ctx0" brushRef="#br0" timeOffset="9978.879">12755 10258 230 0,'12'-11'49'16,"-4"11"2"-16,1 0-41 0,-3 7-1 15,0 7 1-15,0 6 4 0,0 4-26 16,0 0-36-16,-1 2-48 0,0-4-121 16</inkml:trace>
  <inkml:trace contextRef="#ctx0" brushRef="#br0" timeOffset="10422.17">12987 10263 478 0,'0'0'102'0,"-6"0"-1"0,3 0-63 0,-4 9-41 16,0 1-5-16,-3 11 3 0,-2 1 1 15,1 2 4-15,1 8 4 0,-2-1-1 16,1 2 4-16,1 0 0 0,2-3-4 16,4-4-1-16,0-3-1 0,4-4-2 15,-4-6 1-15,4-3 1 0,6-6 2 16,-3-4 8-16,3 0 5 0,2 0 2 15,0-10 4-15,0 0 3 0,2-2 0 0,0-3-4 16,-3-6-3-16,1-1-6 0,0-1-2 16,-2 0-2-16,-2 1-5 0,1 3-1 15,-1 0 1-15,-4 6-1 0,4 2-1 16,-4 4 0-16,5 5-5 0,-5 2-2 16,0 9 1-16,0 5-3 0,0 8 1 15,0 4 0-15,5 5 0 0,-5 5 4 16,6 1 3-16,-2 3-1 0,0 1 1 0,-1-2 0 15,-3-2-2-15,6 0-1 0,-6-1-1 16,0 1-4-16,0-7 1 0,0-4-1 16,-6-2-2-16,3-5 1 0,-1-4 2 15,0-6 0-15,4-2 2 0,-6-2 0 16,6-5-1-16,-4 0 3 0,4 0 1 16,0-8-3-16,0-1-5 0,0 0-4 15,0-4-8-15,0-3-90 0,6-4-90 16,-1 1-226-16</inkml:trace>
  <inkml:trace contextRef="#ctx0" brushRef="#br0" timeOffset="10640.861">13400 10435 425 0,'-8'18'98'0,"1"3"-2"0,1-2-55 16,-1 1-31-16,2 1-7 0,5-2-3 15,-5-4-4-15,5-5-9 0,0-1-2 16,0-4-3-16,0-1-1 0,6-4 2 16,-2 0-1-16,0-7-34 0,2-1-32 0,-1-5-59 15,1-2-147-15</inkml:trace>
  <inkml:trace contextRef="#ctx0" brushRef="#br0" timeOffset="11165.437">13537 9865 156 0,'7'39'70'0,"1"8"10"15,-1 7 5-15,4 1-6 0,-4 4-8 16,2 3-14-16,2 4-13 0,-3-1-10 0,3-2-6 16,-4-6-14-16,3-2-10 15,-2-5-12-15,1-9-12 0,0-9-8 0,-3-9-8 16,0-7-11-16,0-6-4 0,-1-6-17 16,-2-8-9-16,2-6 4 0,-5-5 8 15,6-6 8-15,0 0 16 0,-2-6 15 31,2-6 26-31,2 0 18 0,-2-4 8 0,3-1 0 16,-4 1 1-16,4 1-3 0,-6 7-8 0,3 4-4 16,-2 4 0-16,2 6 1 0,-4 8 1 15,-2 2-3-15,0 5 4 0,-2 6 6 16,-4 0 7-16,1 5 0 0,-1 6-4 0,-5-1 1 16,1 3-1-16,-1-3-3 0,-3 6-11 15,1-4-60-15,-1-2-23 0,1-5-59 16,1 1-133-16</inkml:trace>
  <inkml:trace contextRef="#ctx0" brushRef="#br0" timeOffset="11468.495">13935 10318 261 0,'-15'19'81'0,"-1"3"5"0,1 0-26 0,2 1-12 15,1-3-12-15,5-1-12 0,7 2-3 16,0-3 1-16,4 0-2 0,4 0 7 16,4-4 4-16,1-1 3 0,1-2 3 15,-2-1-1-15,2-4-3 0,-6 0-1 16,1-2-2-16,-1-4-7 0,-3 6-5 15,0-6-3-15,-5 0-9 0,4 2-3 16,-4-2-7-16,-5 4-8 0,-1 1-7 16,-2-1-11-16,-3-1-15 15,-4-3-63-15,-4 6-30 0,-2-6-86 0,-3 0-180 0</inkml:trace>
  <inkml:trace contextRef="#ctx0" brushRef="#br0" timeOffset="13000.32">12952 12481 511 0,'0'0'108'0,"0"10"5"16,-4-2-85-16,4 4-8 0,0 4-3 16,4 3 0-16,-4 0 4 0,6 5 1 15,-2-1-4-15,0-1-1 0,1-1-2 16,-1-1-3-16,0-4 1 0,-4 2-3 0,6-7-3 16,-6-2 2-16,4-4-1 0,-4 1-2 15,0-6 3-15,0 0 5 0,0 0 1 16,4-7 0-16,-4-3 1 0,4-1-5 15,-4-1 2-15,7-1-4 0,0-6-6 16,0 3-2-16,1-4-2 0,1-1-3 16,0 1 1-16,4 1-1 0,-2 1-4 15,0 3 1-15,-1 3-2 0,0 0-1 0,2 8 3 16,-2 4 1-16,1 0 0 0,0 8 3 16,0 6 0-16,-1 3 1 0,1 5 2 15,-1 3-1-15,-1 5-4 0,-1-4-1 16,-1 7-5-16,-1-5-11 0,1-3-6 15,-1-4-5-15,-1-3-8 0,-2-5-2 16,1-1-2-16,-4-4-3 0,4-5 3 16,-4-3-1-16,7 0-50 0,-7 0-6 15,7-8-57-15,-4-1-115 0</inkml:trace>
  <inkml:trace contextRef="#ctx0" brushRef="#br0" timeOffset="13361.249">13312 12616 405 0,'9'24'89'0,"-1"-2"2"0,2 0-64 16,0 2-11-16,-2-4-5 0,2-4-4 16,-2-2 4-16,2-2 4 0,-5-4 2 15,1-3 4-15,1-5 4 0,-1 0-1 16,3 0 3-16,-5-5 0 0,3-3-6 0,0-2-3 15,0-3-3-15,1 3-6 16,-4-5-3-16,1 2-1 0,-1-5-3 0,-1 5 0 16,2 1 2-16,-2-1-3 0,-3 3 2 15,5 0 2-15,-5 2-3 0,0 1-1 16,4 4 1-16,-4 3-5 0,0 0 1 16,0 7 0-16,0 4-1 0,0 4 2 0,0 2 0 15,3 7-1-15,-3-3 3 0,7 2 1 16,-2 0-3-16,1-2-4 0,0-7-5 15,0-1-11-15,-4-5-6 0,3-6-8 16,-2-2-23-16,1 0-70 0,2-10-82 16,-6-4-193-16</inkml:trace>
  <inkml:trace contextRef="#ctx0" brushRef="#br0" timeOffset="13907.975">13570 12616 348 0,'3'24'86'0,"3"2"3"0,-1-1-43 16,1 0-16-16,-1-4-6 0,-5-4-3 15,5-5-1-15,-5-1 2 0,4-7 2 16,-4-4 6-16,0 0 3 0,3-3-1 16,-3-7 1-16,4-2-1 0,1-4-4 0,-2-3-5 15,1-5-6-15,1 2-7 0,3 0-1 16,-4-2-2-16,5 3-3 0,1 4 2 15,0-2-3-15,0 8-2 0,3 3 0 16,0 5 1-16,0 3-3 0,0 4-1 16,1 4 1-16,1 2 0 0,-2 2 1 15,0-1 0-15,-2-3-4 0,-3 1 3 16,-1-2 1-16,-3 2-5 0,-4-5 1 0,0-1 2 16,0-3-3-16,0 5 2 0,0-5 1 15,0 0-3-15,0 0 3 0,0 0 2 16,0-5-3-16,0 5 4 0,0-3 1 15,0 3-1-15,0-3 0 0,3 3 2 16,-3 0-2-16,4 0 0 0,-4 0 1 16,6 4-3-16,-1 0 1 0,-5-4 2 15,4 4-3-15,-4-4 3 0,5 4-1 0,-5-4-1 32,5 0 0-32,-5 0 2 0,6 0-1 0,-6-5 1 0,5 5-1 0,0-5 0 15,-1 5 2-15,2-3-1 0,-3 3-2 16,2-3 0-16,0 3 2 0,-1 0-5 15,5 0 0-15,-2 3 2 0,1 2-1 16,0 3 1-16,3 2 1 0,-4 1-2 0,2 1 3 16,0-1 1-16,-1 2-2 0,-2-5-1 15,1 2 3-15,0-7-3 0,-2 2-1 16,0-5-5-16,1 0-7 0,0-5-9 16,0 2-9-16,1-6-13 0,1 1-91 15,2-1-98-15,-1-1-233 0</inkml:trace>
  <inkml:trace contextRef="#ctx0" brushRef="#br0" timeOffset="14790.198">14172 12319 518 0,'0'18'110'0,"0"3"3"16,0 10-88-16,0 2-5 0,0 3-6 0,7 2 0 16,-4-1 0-16,1-1 0 0,1-3-3 15,-2-6-3-15,-3-3-3 0,0-5-1 16,4-5 2-16,-4-6 1 0,0-3 6 0,0-1 4 16,3-4 2-16,-3 0 0 0,7-6 3 15,0 4-6-15,0-4-1 0,2-4-5 16,-1 3-6-16,6-4-2 0,-2 2-2 15,2-3-5-15,-2 1-1 0,3 1-1 16,-1 5-5-16,0-1-1 0,2 6 2 16,0 0-3-16,-1 10 4 0,2 1 4 15,-2 1-2-15,-1 3 4 0,-1 2 1 0,-4-1 0 16,-2 1 1-16,-7-3 0 0,0-1-6 16,-6-3 2-16,1 1-2 0,-4-5-3 15,-4 0 1-15,0-6 1 0,-5 0 1 16,-1 0 4-16,3-7 4 0,-1 2 0 15,1-3 4-15,3 1 2 0,0 1-1 16,3 1 1-16,4 0 0 0,2 3-2 16,4 2-1-16,0 0-1 0,8 0-2 15,0 2-3-15,6 4-1 0,3 1-4 16,3 0 0-16,2-1 2 0,2 1-3 0,2-4 0 16,1-3 4-16,-1-3-1 0,0-6 3 15,-2 2 1-15,0-2-1 0,-1-4 3 16,-4-2 0-16,-3 1-2 0,-1 1 3 15,-3-1 1-15,-4-3 0 0,-1 1 1 0,-7 3 2 16,4 0 1-16,-4 1 1 0,0 4 2 16,-6 2-2-16,1 1 0 0,1 5 0 15,-1 0-3-15,-2 0-2 0,1 5 0 16,-1 2-2-16,0 4 1 0,1 0 0 16,2-1-3-16,4 3 3 0,0-1 0 15,0 0-1-15,7-1 1 0,-1-3 2 16,4-3 0-16,-2 1 2 0,1-6 1 15,2 4-1-15,1-4 2 0,0 0-1 16,0 0-2-16,0-4 0 0,1 4 0 16,-1-6-2-16,0 6 0 0,2-2 1 0,-1 2-4 15,1 0 0-15,-1 0 0 0,1 0-1 16,-2 6 2-16,1 0 0 0,-1 4-3 16,-2 1 3-16,0 1 0 0,-2 1 0 15,-1-3 1-15,0 1 0 0,-2-1-3 16,-5-5 3-16,5 3 2 0,-5-8-2 0,4 1 5 15,-4-1 4-15,0 0 1 0,0 0 6 16,4-3 2-16,-1-4-3 0,-3-1 1 16,6 0-2-16,0-4-6 0,-1-3-4 15,3-1-1-15,-2-2-1 0,2 2-1 16,0-4 1-16,4 0-2 0,-1 0-1 16,2 0-3-16,1-1-10 0,0 1-17 15,4 3-15-15,-2-1 132 0,4 3-241 16,1 0-130-16,3-1-348 0</inkml:trace>
  <inkml:trace contextRef="#ctx0" brushRef="#br0" timeOffset="15149.365">15402 12511 616 0,'-19'7'130'0,"0"2"1"0,0-2-113 16,4 0-9-16,1 3-6 0,5 0-5 15,4 1-2-15,5 2 3 0,0 2-3 16,8 1 4-16,4 3 1 0,2 1-2 16,4 1 7-16,-1 0 4 0,2 3 0 0,0-4 4 15,0-2-1-15,-3 0-2 0,-1-5 1 16,-5-2-1-16,1-1-6 0,-4-5-1 15,-2 6-2-15,-5-3-2 0,0 2 0 16,-5-1-1-16,-1 1-2 0,-5-2-1 16,-2 3-2-16,-1-1-6 0,-3 0-8 15,-2 2-12-15,1 0 74 0,-2 1-182 16,2 0-115-16,-2 0-308 0</inkml:trace>
  <inkml:trace contextRef="#ctx0" brushRef="#br0" timeOffset="32653.807">14465 13658 530 0,'-25'7'113'0,"5"5"0"16,-1-3-94-16,2 4-10 0,-2 4-2 15,2 0-7-15,-1 3 2 0,5 10-1 16,0-1-2-16,3 6 1 0,2 1 1 15,3 3-1-15,3 1 2 0,4-2 2 0,0-8 2 16,4 1 3-16,3-5 3 0,3-5-2 16,0-2 4-16,2-5 1 0,2-1-3 15,2-3-1-15,-1-3 0 0,4-3-5 16,-3-4 1-16,5 0-1 0,1-11-4 16,1 0-2-16,0-2 0 0,-1-6-2 15,-1-3 1-15,-1-4 0 0,1-4-3 16,-4-4 3-16,-3-1 0 0,-2-3-2 15,-5 0 0-15,-2 4 2 0,-5 1-2 0,-5 1 2 16,-2 6 3-16,-1 5-3 0,-4 3 4 16,0 6 2-16,0-1-2 0,-2 3 2 15,2 5-3-15,1 0-10 0,-1 5-6 16,2-5-8-16,0 5-13 0,3-4-10 16,-2 4-65-16,5 0-21 0,-2-8-70 15,-1 8-152-15</inkml:trace>
  <inkml:trace contextRef="#ctx0" brushRef="#br0" timeOffset="32919.951">14822 13672 486 0,'-6'0'107'15,"-1"0"3"-15,-1 0-70 0,-4 5-25 16,2 3-3-16,-2 4-3 0,-1 6-2 16,2 0 2-16,3 9-1 0,2 2-3 15,1 6 1-15,5 6-1 0,0 3-3 16,0 2 1-16,4-1 1 0,2-4-4 16,2 1 1-16,2-7-2 0,2-2-5 0,-1-10-5 15,2-6-6-15,1 1-13 0,0-5-72 16,2-2-16-16,-3-1-77 0,-3-7-154 15</inkml:trace>
  <inkml:trace contextRef="#ctx0" brushRef="#br0" timeOffset="33138.475">15000 13840 482 0,'5'29'100'16,"-5"5"1"-16,3 3-91 0,2 1-2 16,-5-4-8-16,5-3 3 0,-2-1 1 15,1-3-3-15,-1 0 1 0,1-7-1 0,-1-3-6 16,2-1-4-16,1-5-6 0,-2-1-12 16,0-3-26-16,1-7-49 0,1 0-71 15,1 0-155-15</inkml:trace>
  <inkml:trace contextRef="#ctx0" brushRef="#br0" timeOffset="33419.26">15235 13662 474 0,'10'27'106'0,"3"2"0"0,-1 8-74 15,-3 5-11-15,1 4-6 0,-4 2 2 16,-3 6 5-16,-3-4 1 0,4 2 5 16,-4-5 2-16,-8-7-4 0,2 0-2 15,-4-6-4-15,2-6-8 0,-3 0-2 0,0-3-4 16,0-2-7-16,1 1-1 0,-1-2-3 16,0-3-4-16,-2 1-4 0,4-1-8 15,-1-1-12-15,0-4-7 0,2-3-95 16,-1-6-101-16,3-5-241 0</inkml:trace>
  <inkml:trace contextRef="#ctx0" brushRef="#br0" timeOffset="43523.152">22324 15680 407 0,'0'-10'95'0,"0"2"5"0,0-2-53 16,0 4-18-16,0 0-7 0,3 0 2 16,-3 1-3-16,0 3 1 0,5 2 0 0,-5-4-4 15,4 4 0-15,-4-5 0 0,0 5-5 16,3 0 0-16,-3 0-3 0,0 5-3 16,-3 1 0-16,-3-1-2 0,-1 7 0 15,-4 3 1-15,-2 0 0 0,-2 7 0 16,-2 0 0-16,1 1 1 0,-3 0-4 15,1 2 0-15,4 3 0 0,-1 1-3 16,4-4 1-16,3 2 0 0,2 0-3 16,6-2 3-16,0 0 0 0,4-6-4 0,4-1 3 15,3-2 0-15,3-5-4 0,1-4 3 16,1-3-1-16,2-4-3 0,1-4 3 16,0-2-2-16,-1-5 0 0,1-3 2 15,3-7 0-15,-3-2-2 0,-2-6 3 16,-3 0 1-16,-1-3-1 0,-6-5 0 15,-3 3 3-15,-4-1-4 0,-6 1 2 0,-2 1 1 16,-4 4-2-16,0 2 1 0,-2 6 1 16,5 4-2-16,-2 3 0 0,3 5-4 15,4 1-10-15,4 5-10 0,-4 3-9 16,4-5-67-16,0 5-29 0,0 0-84 16,6 0-170-16</inkml:trace>
  <inkml:trace contextRef="#ctx0" brushRef="#br0" timeOffset="43772.943">22620 15527 497 0,'-14'21'118'0,"-1"3"6"15,-1 0-61-15,0 3-31 0,1 2-8 16,5 5-4-16,1-2-7 0,4 4-1 16,5 3-5-16,0 4-6 0,3 1 1 15,3 2 0-15,2-4-2 0,0-2 1 16,4-2 1-16,1-5-5 0,0-4-3 16,2-4-9-16,-2-9-11 0,3-4-10 15,-2-4-29-15,1-8-67 0,-1-2-87 16,0-9-197-16</inkml:trace>
  <inkml:trace contextRef="#ctx0" brushRef="#br0" timeOffset="44166.046">22825 15968 442 0,'0'28'96'0,"3"-4"2"15,-3-1-73-15,0-2-3 0,6-8-2 16,-6 0 5-16,5-2 3 0,-1-6 0 16,2-5 0-16,2 0-1 0,2-4-3 15,2 0 1-15,1-4 1 0,2-2-4 16,2-2 0-16,-1-2-2 0,2 0-4 16,-3-5-2-16,2 3-1 0,-2-2-8 0,0 4 1 15,-3 2-1-15,0 1-3 0,-2 5 2 16,0 6 0-16,-1 0-3 0,-1 5 3 15,0 6-2-15,0 2-1 16,-1 5 0-16,-1 3 1 0,2 2-2 0,-2 0 0 0,0 0 0 16,-1 0-3-16,-2-3-2 0,-3-1-4 15,7-6-4-15,-7 0-6 0,4-3-7 16,-4-3-10-16,0-4-3 0,0-3-2 16,0 0-7-16,0-10-4 0,0-1-24 15,0-2-49-15,0-5-71 0,0-3-174 16</inkml:trace>
  <inkml:trace contextRef="#ctx0" brushRef="#br0" timeOffset="44416.223">23135 15548 384 0,'13'0'97'16,"0"0"5"-16,2 11-45 0,0 4-18 0,2 7-9 15,-1 6-4-15,1 9-4 0,-1 4-2 16,2 5 0-16,-3 8-3 0,0 3 3 15,-2 1 1-15,0-2-1 0,-3-2 1 16,-3-6 0-16,-2-6-4 0,-1-9-3 16,-4-4-4-16,0-7-3 0,0-2-3 15,0-1 0-15,-8-1-3 0,5-6 1 16,-3 1 0-16,1 0-5 0,0-4-6 16,-1 0-11-16,0-2-14 0,1-2-10 15,-1-1-59-15,0-4-38 0,0 0-84 0,1 0-174 16</inkml:trace>
  <inkml:trace contextRef="#ctx0" brushRef="#br0" timeOffset="53886.276">12007 10468 213 0,'0'0'41'0,"0"0"-6"16,0 6-47-16,5-6-14 0,-5 2-19 0,4-2-28 15,-4 0-60-15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27T18:27:56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21187 7078 244 0,'0'0'76'0,"0"0"6"16,0 0-11-16,0 6-23 0,0-6-4 0,-4 2-2 16,4-2-7-16,-3 6-4 0,3-3-5 15,-4 1-5-15,4-1-4 0,-6 2-3 16,6 1-6-16,-6 1-1 0,3-1-1 16,-2 0-5-16,0 1 1 0,1 0-1 15,-1 1-2-15,-1-2 2 0,1 1-1 16,1 1-6-16,-2 1-5 0,1-2-7 15,-1 5-12-15,0-6-76 0,2 2-5 0,-1 2-70 16,0-2-132-16</inkml:trace>
  <inkml:trace contextRef="#ctx0" brushRef="#br0" timeOffset="1421.964">20214 7049 207 0,'0'0'68'0,"0"-7"5"15,0 7-3-15,0 0-28 0,0 0-5 16,0 0-3-16,-3 0-5 0,3 8-6 15,0-5-4-15,-3 4-3 0,3-2-4 16,-5 5-4-16,5-1 0 0,-5 2-6 16,5 0-3-16,-6 1-2 0,6 1-8 15,-5-1-10-15,5 1-41 0,-4-2-32 16,4 2-63-16,0-1-142 0</inkml:trace>
  <inkml:trace contextRef="#ctx0" brushRef="#br0" timeOffset="2417.915">19183 7060 334 0,'0'-5'79'16,"0"5"4"-16,0-3-57 0,0 3-6 16,0 0 1-16,0 0 1 0,0 0 0 15,0 2 0-15,0 4-4 0,-3-1 4 0,3 5 0 16,0 1-3-16,-6 0 0 0,2 2-3 16,-1-1-5-16,0 5-1 0,-1 0-2 15,-1 1-5-15,0-2 1 0,0 3-2 16,0-4-5-16,0 2-3 0,1-1-2 15,1-1-10-15,-3 1 0 0,5-3-93 16,0 1-90-16,3-1-217 0</inkml:trace>
  <inkml:trace contextRef="#ctx0" brushRef="#br0" timeOffset="56167.956">13092 8669 446 0,'-11'0'101'16,"3"0"2"-16,-1-1-48 0,2 1-42 16,0-5-1-16,0 5 1 0,-1-7 5 15,3 7 6-15,1-5 1 0,1 0 5 16,0 2 1-16,3-3-4 0,-6 1 1 15,6-1-1-15,0 1-7 0,6-4-3 16,0 4-2-16,1-1-8 0,4 2-1 0,2 0-2 16,3-1-4-16,3 5 2 0,0 0-1 15,2 0-2-15,1 6 2 0,1-1 1 16,5 6-1-16,-4 1 1 0,0 3-2 16,-3 4 0-16,-1 3 1 0,-4-1 0 15,-2 4-1-15,-4 0 0 0,-4 6 1 16,-6 1-1-16,0-1 0 0,0 2 1 15,-11 6-2-15,-4-5-1 0,-3-1 3 0,-5-5-3 0,-7-2 2 0,-2-2 1 16,-3-3-1-16,0-1 1 0,-4-5 2 16,0-2-2-16,0 1 4 0,2-7 2 15,-2-1 0-15,1-6 1 0,2 0 2 16,3-7-4-16,2-2 2 0,3 1-1 16,7-2-4-16,6-1 1 0,4-3 0 15,4-1-3-15,7 2 2 0,0 0 1 0,12-3-2 16,-1-3 2-16,6-1-1 0,5 6-1 15,2-2 1-15,6 2 0 0,0 6-5 16,1 1 3-16,2 7 1 0,4 0-3 16,-1 7 1-16,-1 1 1 0,2 6-2 15,-1 3 2-15,1 2 1 0,-2-2-2 16,-1 2 2-16,-8-5-2 0,-2-1-3 16,-3-1-1-16,-5-3-2 0,-4 0-4 15,-3-3-3-15,-2 0-2 0,-1-4-5 16,-1-2 1-16,-1 4-3 0,1-4-7 0,-3 0-7 15,-2-4-4-15,8 0-6 0,-5-5-4 16,4 1-6-16,0-5-80 0,0-1-80 16,2-6-198-16</inkml:trace>
  <inkml:trace contextRef="#ctx0" brushRef="#br0" timeOffset="56636.78">13756 8595 434 0,'-18'-5'91'0,"0"5"6"16,0-2-69-16,-5 2-11 0,4 6 2 16,-2 0 1-16,5 6 5 0,0 5 2 15,1 4-5-15,6 4-2 0,-2 0-2 0,3 1-4 16,2 5 1-16,2-1-2 0,4 1-1 15,4 1 2-15,2-3 1 0,0 0-4 16,3 2 2-16,4-5 0 0,5-3-1 16,1-1-2-16,3-1 0 0,6-3-1 15,5 0 1-15,0-5-2 0,4-2-3 0,-1-1-1 16,1-1-1-16,-1-9-1 0,2 3-1 16,1-3 0-16,-1 0-1 0,2-9 1 15,-1 5 1-15,1-3-1 0,-4 1-2 16,1-6 3-16,-7-4-3 0,0-3 1 15,-7-8 1-15,-7 0-2 0,-2-8 1 16,-8-5 1-16,-6 3-2 0,-5 1 1 16,-8 2 1-16,-1 4-2 0,-4 3 0 15,-1 4 1-15,-3 2-3 0,0 6-3 0,1 2-6 16,3 4-9-16,1 1-6 0,3 8-4 16,2-2-9-16,3 2-2 0,2 0 0 15,3 0 0-15,4 0 3 0,-3 0 4 16,3 5-6-16,0-5-6 0,3 4-26 15,3-4-23-15,2 4-55 0,8-4-117 16</inkml:trace>
  <inkml:trace contextRef="#ctx0" brushRef="#br0" timeOffset="57058.379">14503 9033 439 0,'6'18'105'0,"-1"-1"7"16,0-3-67-16,0-2-11 0,0 0 1 15,-3-4 1-15,-2-1-5 0,5-4 0 16,-5-3 4-16,3 0-1 0,1 0 4 16,0-7 1-16,2 0-5 0,-1-3-1 15,5-5-6-15,-2-2-9 0,0-4-5 16,4-2-6-16,0-2-5 0,1-3 0 15,1 0-1-15,6 3-1 0,1 2-2 0,3 3 1 16,2 7-3-16,1 2-1 16,-1 7 2-16,2 4-2 0,-3 6 1 0,-3 5 3 15,0 7-2-15,-3 5 3 0,-2 3 1 16,-1 6-2-16,1-3 2 0,-4 3 0 16,-1 0-3-16,-2-7 2 0,-1 0-3 15,-1-3-4-15,-2-1 0 0,-1-2-2 16,1-5-4-16,-2-1-1 0,1-1 1 15,-5-1-2-15,3-1-1 0,-3-2-1 0,4-5-7 16,-4 1-4-16,0 2-2 0,0-6-10 16,0 0-7-16,0 0 14 0,0 0-102 15,0-9-89-15,0 7-224 0</inkml:trace>
  <inkml:trace contextRef="#ctx0" brushRef="#br0" timeOffset="57989.876">23181 6517 411 0,'-16'11'97'16,"2"3"9"-16,1 4-43 0,-1 6-41 15,4 5 7-15,0-1 3 0,2 6 7 16,1 7-2-1,2-1-8-15,-1 4-3 0,6-2-3 16,-3-2-8-16,3 1-3 0,-4-3-5 0,4-4-5 16,0-4 0-16,0-3 0 0,0-4-1 15,4-4 0-15,-4-3 0 0,3-2-2 16,-3-3 3-16,5-3-1 0,-5-4-3 0,3-4 1 16,2 0 0-16,0 0-7 0,1-9-7 15,2 0-6-15,1-4-11 0,1-4-6 16,0-4-3-16,3-2-94 0,0-4-90 15,3-4-215-15</inkml:trace>
  <inkml:trace contextRef="#ctx0" brushRef="#br0" timeOffset="58489.611">23435 6532 461 0,'0'10'102'15,"-5"2"3"-15,2 3-84 0,-3 2 0 16,1 4 1-16,-2 1 6 0,0 2 2 0,-1 5-5 16,-3 0 0-16,3 4-3 0,2 2-3 15,0 3-4-15,1 0-3 0,1-1-6 16,4-2 0-16,0-1 1 0,0-3 0 16,4-4 1-16,1-4 1 0,5 0-1 15,0-4 0-15,3-1 2 0,0-3-2 16,4 0 1-16,0-4 0 0,1-4-3 15,-1-1 1-15,1-6 1 0,2 0-4 16,2-7-1-16,-1-3 0 0,2-1-3 16,2-4 1-16,-2-1 0 0,-1-5-4 0,0 0 0 15,-3-2 0-15,-1-3-3 0,-5-7 2 16,-1-2 1-16,-5-4 0 0,-4-3 1 16,-3-5 2-16,0-2-3 0,-9 5 4 15,-2 1 0-15,-4 4-4 0,-4 4 2 16,0 4 1-16,-2 7-1 0,-1 5 1 0,1 3 0 15,1 3 0-15,4 5 1 0,1 3 0 16,2 5-3-16,0-3-1 0,3 3-2 16,3 4-8-16,1 1-4 0,3 2-3 15,3 0-5-15,0 0-1 0,0 3 1 16,9 1-4-16,-1 1 4 0,3 1 1 16,3-1-3-16,2 3-4 0,4-3-7 15,1 1-60-15,1-2-12 0,3 0-65 16,0-1-137-16</inkml:trace>
  <inkml:trace contextRef="#ctx0" brushRef="#br0" timeOffset="58934.792">23945 6978 358 0,'7'38'95'0,"0"-1"8"0,-1 2-55 0,0 0-1 16,1-3-3-16,-2-3-8 0,-5-4-5 15,4-4-4-15,-4-1-5 0,0-8-3 16,0-3 1-16,-4-3-5 0,4-1-1 16,0-9 3-16,-4 0-1 0,4-4 4 15,-4-7 2-15,4-3-3 0,-6-4 2 16,6-5-1-16,-5-2-5 0,5-2-3 16,0 1-3-16,0-3-5 0,0 2-1 0,10-1 0 15,-3 1-2-15,1 2 0 0,3 1 0 16,1 1-3-16,0 2 0 0,0 4 1 15,-3 1-5-15,1 7 0 0,0 4 1 16,-1 0-4-16,1 5 2 0,0 9 3 16,5 1-2-16,-1 5 3 0,3 2 3 15,-2 5-2-15,2 2 3 0,0 6 1 16,-1-1-3-16,-2 4 2 0,-3 2 1 0,-1-1-3 16,-3 0 1-16,2-1 1 0,-5 1-1 15,1-4 2-15,-5-2-1 0,4-2-1 16,-4 0 1-16,0-4 0 0,0-4-1 15,0-2 0-15,0-3 0 0,0-3-2 16,0-2-1-16,0-1-4 16,0-4-9-16,4-3-6 0,-4 0-8 0,6 0-13 0,1-3-2 0,-1-5-97 15,1-6-98-15,-1 0-230 0</inkml:trace>
  <inkml:trace contextRef="#ctx0" brushRef="#br0" timeOffset="97083.593">15072 9044 175 0,'9'22'55'0,"3"-3"7"0,0 2 3 16,-5-1-21-16,1 4-7 0,1 0 1 15,0 2 3-15,0-1-6 0,0 0-5 16,0 0-5-16,-1 3-5 0,-1-3-3 16,-2-2-3-16,0 1-4 0,-2 0 0 15,-3-4 0-15,0-4-5 0,0 2 0 16,-4-5 3-16,-1-1-2 0,-1-2 3 0,-1 1 2 15,-4-5 0-15,1 2 4 0,-2 0 3 16,-2-3 0-16,1 2 2 0,-4-2 1 16,1 1-2-16,-4-1 2 0,0 2-1 15,0-3-5-15,-4-1 0 0,0 4 0 16,-2-3-4-16,0 1-1 0,-3-5 1 16,-1 4-2-16,-2-4 1 0,0 0 0 0,-1 0-3 15,0 0 2-15,1 0-1 0,1-3-1 16,0 3-1-16,4 0 0 0,2 0-1 15,0 0 1-15,4 0-1 0,0 3-1 16,3-3 0-16,1 0 0 0,0 0-2 0,1 3-1 16,0-3 1-16,1 0 0 0,2 0-1 15,-1 0 1-15,2 5-2 0,2-5 0 16,1 0 2-16,2 0-2 0,0 0-2 16,3 0 1-16,0 0-2 0,0 0 2 0,1 0 2 15,-3 0-3-15,1-6 2 0,-1 6 2 16,-1-5-1-16,-2 0 0 0,0 1 2 15,1 1-4-15,1-3 0 0,-1 4-1 16,1-1-7-16,2-3-3 0,-1 4-6 16,4 2-8-16,-4-6-6 0,2 6-7 15,4-8-5-15,-4-1-2 0,4 5-3 16,-4-2-21-16,4 2-59 0,5-2-80 0,0 3-187 16</inkml:trace>
  <inkml:trace contextRef="#ctx0" brushRef="#br0" timeOffset="98668.831">18892 8951 287 0,'0'-7'62'0,"0"4"10"15,4 3-52-15,-4-7 4 0,3 7 6 0,-3 0 3 16,0 7 5-16,4-5-1 0,-4 4-7 16,0 1-1-16,5 5 1 0,-5 5-1 15,4-2 0-15,0 6 2 0,0 1-3 16,2 2-1-16,-1 0-1 0,0-1-6 16,0 1-2-16,-1 0-3 0,1 1-7 0,0 0 0 15,-5-9-1-15,4 3-2 0,-4-6 0 16,0-2 2-16,4-6-3 0,-4-5 6 15,0 5 5-15,0-5 5 0,4 0 2 16,-4-7 0-16,4-4-2 0,0-2 1 16,2-5-3-16,1-1-8 0,0-5-6 15,0-4-2-15,1-1-3 0,1-2 0 16,1 0 0-16,0-2-2 0,1 2 1 16,-1-4 0-16,0 5-2 0,1 0 1 15,-2 4 1-15,1 9-2 0,0 0-1 16,-1 11 0-16,0 6-1 0,3 0 1 0,-2 15 3 15,1 6-2-15,3 5 1 0,-2 6 5 16,1 5-3-16,-1 0 3 0,-3 4 0 16,0-4-3-16,-1 0 2 0,-5-2 0 15,1-3-2-15,-4-1 2 0,0 2 0 16,0-6-2-16,0 1 2 0,3-4-1 0,-3-5-5 16,4 3-2-16,-4-5-3 0,6-6-8 15,-1-4-5-15,0 1-6 0,2-8-11 16,2 0-8-16,1-12 38 0,2-5-133 15,0-2-101-15,0-8-256 0</inkml:trace>
  <inkml:trace contextRef="#ctx0" brushRef="#br0" timeOffset="98918.366">19462 8415 482 0,'0'35'117'16,"0"11"7"-16,0 8-81 0,7 2-7 15,1 6 0-15,-1 2-6 0,1 1-6 0,-1 1-8 16,1-1-6-16,-2-6-3 0,-1-3 0 16,1-6-7-16,0-5 1 0,2-4 0 15,-1-7-3-15,0-8 2 0,4-3-1 16,-1-5-4-16,0-5 1 0,2-7 0 15,2-6-4-15,-1 0-1 0,1-3-7 16,-1-8-6-16,2-5-3 0,-1-4-9 16,2-3-3-16,-2-6-88 0,1 3-89 0,-1-5-214 15</inkml:trace>
  <inkml:trace contextRef="#ctx0" brushRef="#br0" timeOffset="99215.789">19960 8926 426 0,'-8'39'104'0,"-3"-1"6"0,-2 2-52 0,0-1-23 16,0 3 2-16,1-8-4 15,3 0-2-15,2-5-3 0,3 4-6 0,4-1-3 16,0-4-3-16,9-2-4 0,-1-5 1 16,5-2 0-16,2-2 1 0,3-7 1 15,2-5 4-15,0-5-3 0,0 0 1 16,1-5 0-16,-1-5-6 0,-1-8 0 15,1 1-3-15,-3-5-6 0,-1-4-1 0,-2-5-1 16,-1 1-1-16,-3-2-1 0,-6 4-3 16,-4-2-3-16,0 4-1 0,-10 3-3 15,-2 2-6-15,-3 2-4 0,-1 2-4 16,-1 3-9-16,-1 3-6 0,1 1-4 16,2 1-7-16,3 3-86 0,4-2-90 15,3 5-218-15</inkml:trace>
  <inkml:trace contextRef="#ctx0" brushRef="#br0" timeOffset="99715.224">20576 9146 436 0,'-19'22'99'16,"2"1"3"-16,4-1-82 0,3 1-4 16,5-6 1-16,5 0-5 0,0-4-1 15,0-3 1-15,5-6 1 0,0-4 9 16,4 0 5-16,1 0 1 0,1-10 5 16,3-2 1-16,-2-3-5 0,2-5-4 0,-1 1-6 15,-4-2-7-15,4-3-2 0,-4-1-5 16,0 6-4-16,-2 0 0 0,-3-1 0 15,0 6-2-15,-4 2 1 0,4 2 1 16,-4 6-4-16,0 4 2 0,0 10-1 16,0 5-1-16,0 8 2 0,2 8 0 15,3 5-3-15,-2 9 3 0,4 5 3 16,-1 7-4-16,1 3 3 0,-1 3 1 16,-1-2-3-16,1 5 1 0,-3-6 2 0,-3 3-2 15,4-6 2-15,-4-3 0 0,-6-1-1 16,0-6 3-16,-1-4 2 0,-4-5-1 15,-2-5 2-15,0-7 1 0,0-5-4 16,-2-2 1-16,1-4-1 0,1-7-4 16,1-3 0-16,3 2-5 0,1-7-4 15,2-5-3-15,6-2-13 0,0-11-12 16,3-3-10-16,3-8 1 0,5-7-96 0,0-6-96 16,5-4-222-16</inkml:trace>
  <inkml:trace contextRef="#ctx0" brushRef="#br0" timeOffset="100178.452">21019 9168 512 0,'6'25'123'0,"-1"0"2"0,-1 6-85 0,-1-4-11 16,1 4-4-16,-1-5-7 0,2 2-10 0,-5-4-5 16,4-1 0-16,-4-5-2 0,6 0 1 0,-6-6 4 15,5-2 4-15,-5-5 7 0,7 0 8 16,-3-5 0-16,0-8 4 0,2-2 0 16,1-1-6-16,-1-4-4 0,1-6-5 15,2-3-10-15,-2-2 0 0,0-4-1 16,1-2-5-16,0 2 4 0,-1-1-1 15,2 0-6-15,-2 6 1 0,2 0 0 16,-1 5-4-16,-1 4 3 0,1 3-2 16,-1 4-1-16,-2 1 4 0,3 8 0 15,-4 0 0-15,3 6 0 0,3 5 3 0,0 6-2 16,4 7 3-16,1 8 3 0,5 3 0 16,-1 3 2-16,2 5 1 0,-1 1-1 15,-4-1 1-15,0-3-2 0,-3-6-1 16,-4 0-1-16,-1-4 0 0,-1-3-5 15,0-5-4-15,0-2-7 0,4-4-9 16,-3-2-16-16,3 2-12 0,1-4-103 16,-2-1-109-16,3-4-259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27T18:32:09.3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12385 14858 376 0,'6'13'88'16,"1"-4"4"-16,0 0-55 0,2-1-9 16,-1 2-2-16,1-6 0 0,1 3 0 15,-2-5 3-15,2-2 3 0,1 3-4 16,1-3-1-16,3-5 0 0,-2 1-3 16,4-2-4-16,0-3-3 0,2-2-8 0,2-4-1 15,1 2 0-15,1-4-6 0,0 1 1 16,1-3 0-16,-2 0-2 0,0-1 3 15,0-2 3-15,1 0-1 0,-2-1 3 16,3-2 2-16,-2-3-4 0,1 3 3 16,-2-2 0-16,0-2-5 0,-1 2 0 15,-5-2-1-15,-2 2-3 0,-1 1 2 16,-5 0-1-16,-2 2-4 0,-1 2 0 16,-4 3 1-16,0-2-2 0,-9 3 1 15,-1 1 1-15,-4 2 0 0,-5-4 1 0,-5 5 3 16,-2-3 0-16,-4 4 0 0,-5 0 3 15,-2-3-2-15,-3 2-1 0,0 8 2 16,-3-4-1-16,-4 1 0 0,2 4 1 16,-3-2-2-16,0 5 0 0,-1-3 0 15,2 5-3-15,0-6 2 0,2 1-2 0,-4 2 0 16,5 3 1-16,0 0 0 0,-2 6-1 16,3-4 1-16,0 9 1 0,4 1-2 15,-2-2 1-15,2 1-1 0,0-1-1 16,2-2 1-16,0 1 1 0,0 0-2 15,-1 2 1-15,1 1 0 16,-3-1 0-16,2 0-1 0,3 2 2 0,0 3-2 0,0 1 0 16,5 2 2-16,0-3-2 0,2 5 1 15,1-2 1-15,2 3-2 0,2-3 1 16,1 1 1-16,2-2-2 0,2 2 1 16,1 0 2-16,3-5-2 0,-1 1 1 0,4-1 0 15,-3-1-2-15,3-1 1 0,-1-1 1 16,2 2-2-16,0 3 1 0,1 1 1 15,2 0-2-15,0 1 2 0,2-3-1 16,5 5-1-16,0-5 1 0,0 1 1 16,6 0-2-16,2-2 1 0,2-1 1 15,0 1-2-15,4 4 2 0,3-3 0 16,3 2-1-16,1 1 3 16,5-2 0-16,4 1-2 0,1-2 3 0,6-1 1 0,3-3-4 15,3 1 3-15,7-4-1 0,0-1-2 16,3 2 1-16,3-3 0 0,2-7-2 0,-3 4 2 15,-1-8-1-15,3-2-2 0,-3-2 2 16,0-4 0-16,-2-2-2 0,-2 3 2 16,-2-2 0-16,0 3-1 0,-5 0 0 15,-4 1 1-15,-3 5-2 0,-5 1-2 16,-2 3-8-16,-3 0-11 0,-2 0-17 16,-2 7-14-16,0 4-90 0,3 3-14 15,-6 1-93-15,2-3-174 0</inkml:trace>
  <inkml:trace contextRef="#ctx0" brushRef="#br0" timeOffset="1331.207">11928 17054 497 0,'12'0'113'0,"0"-5"0"0,4 1-76 15,1 1-16-15,3-2-11 0,3 1-4 16,-1 0-2-16,3-1-2 0,2-1 0 16,2 6-1-16,0-5-3 0,2 2 2 15,1-2 1-15,2-1-2 0,1-1 1 16,-2-2 1-16,1-5-1 0,3 1 1 16,-2-4 1-16,-1 1-3 0,1-5 4 15,-1 0 1-15,1-1 1 0,-2 0 1 16,-2-1 3-16,-2 0 0 0,-2-3 0 15,-3 1 1-15,-3 1-4 0,-6-5 0 0,1 1-1 16,-2-2-4-16,0-4 1 0,-4-2-1 16,-1 0-1-16,0 0 1 0,-2-5 1 15,-7 1-2-15,0-1 2 0,-7 2 1 16,-1 0-1-16,-2 3 2 0,-3 0 1 0,0 1-1 16,-1 1 1-16,-1 3 1 0,2-5-4 15,-2 0 0-15,0 2 3 0,-3 2-5 16,3 4 2-16,-3 2-1 0,0 3-2 15,-1 6 2-15,-1 3 1 0,3 1-2 16,-2 5 1-16,-1 0 2 0,1 3-3 16,-2 1 2-16,1 4 1 0,1 0-3 0,-2 0 1 15,-2 0 1-15,1 5-3 0,-3-5 2 16,-1 9 0-16,-1-6 0 0,-2 5 0 16,-1-6 3-16,-3 3-1 0,-1 0 2 15,-1-2 2-15,-2-3-1 0,-2 3 1 16,0 2 1-16,-1-3-4 0,4 3 2 15,-2-1-1-15,3-1-2 0,-1 1 1 16,3-1-1-16,2 1-2 0,1-4 1 16,1 0 1-16,0 5-2 0,2-5 1 0,0 6-1 15,4-1-1-15,-1-1 0 0,0 3 1 16,2 2-2-16,3 3 1 0,0-2 0 16,3 2-1-16,1 1 2 0,2 2 1 15,2 1-3-15,-1-3 1 0,3 2 0 16,1 1 0-16,2-1 0 0,2 3 0 15,0-2-1-15,4 2 0 0,0-1 2 16,4 0-1-16,0 0 0 0,2 1 2 16,2 2-1-16,0-2 0 0,-1-2 1 0,1-1-3 15,3-1 1-15,0 4 2 0,0 1-4 16,0-3 1-16,2 1 2 0,-1 1-1 16,-1-1 0-16,5 1 2 0,-4-4-3 15,3-1 2-15,-1 2 1 0,0-2-3 16,1-1 2-16,0-2 1 0,0 8-2 15,-2-6 1-15,2 2 1 0,-2-1-3 16,1 1 2-16,-1-2 0 0,3 0-2 0,0-2 1 16,1-1 1-16,-1 1-4 0,2-1 3 15,-1 2-1-15,2-1-1 0,2-2 0 16,-2 0 0-16,3 0 0 0,1-1-1 16,-3 0 2-16,6-1-3 0,-1-1 0 15,0 4 0-15,-1-5-2 0,-1 3-1 16,0-2 0-16,0-1-1 0,-3 3 1 15,-1 2-1-15,-1-1-2 0,-2-1-2 0,0 1-4 16,-3 1-8-16,0-3-7 0,-1 0-5 16,0-6-10-16,-1 4-86 0,-3-4-89 15,-3 4-216-15</inkml:trace>
  <inkml:trace contextRef="#ctx0" brushRef="#br0" timeOffset="7434.093">8934 14971 168 0,'5'6'61'15,"0"-3"6"-15,-1 1-7 0,1-1-9 16,-5 1-6-16,6-4-9 0,-6 4-4 16,4-4-2-16,-4 3-3 0,5-3 0 15,-5 0 0-15,5 6-3 0,-1-6 0 16,0 0 0-16,1 4-5 0,-1-4 0 15,2 0-2-15,-1 0-4 0,4 0-2 16,-2-4 0-16,3 4-5 0,0-6 0 0,0 1 1 16,2 0-3-16,2 0 1 0,-1-1 1 15,4-3-2-15,-4 2 3 0,5 0 0 16,-1-4-1-16,3 1 1 0,-3 0 0 16,0-1-2-16,0-1 0 0,-2-2 0 15,1 0-2-15,-3-1 0 0,-2-1 0 16,0 5-1-16,0 0 0 0,-1 1 1 15,-2 1-2-15,-2 0 0 0,0-2 1 0,-3-1-1 16,-3-5-1-16,0 2 2 0,0-3-3 16,-3-1 1-16,-3 0 1 0,-2-1-2 15,-2 1 1-15,1-1 3 0,-2-2-4 16,0 0 2-16,1 0 2 0,1-1-3 16,-1-1 1-16,0 2 2 0,1 1-5 15,-2 3 3-15,4-2 1 0,-3 4-3 16,0-2 2-16,0-1 0 0,1 4-1 0,-1 0 1 15,-1-1 0-15,-1 3-1 0,0 0 0 16,0 4 1-16,1 3-1 0,-1-3 1 16,1 3 1-16,1 0-2 0,0 1 1 15,2 2 1-15,-1 0-2 0,-2 3 1 16,2 0 0-16,-1 0-3 0,-1 0 2 16,-1 4 1-16,1 3-2 0,-5-2 1 15,3 0 2-15,-4 1-2 0,4 1 1 0,-3-5 1 16,1 6-2-16,-1-5 1 0,1 1 0 15,-3 5-3-15,2-2 2 0,-1 0 0 16,-3 3 1-16,3-2 0 0,-3 0 1 16,2-1 0-16,-2-1 3 0,2-1-1 15,2 0-2-15,-1-2 1 0,-2 2 1 16,2 0-2-16,1 0 0 0,-1 2 1 0,2 1-3 16,0-1 1-16,2 2 1 15,0-2-1-15,4 0 0 0,-2 1 1 0,1 2-3 16,1-4 1-16,1 1 3 0,-4 3-5 15,4-5 2-15,0 3 1 0,-2-2-3 16,3 1 2-16,-1-1 0 0,2-2-2 16,-2 0 2-16,0 2 1 0,1-4-4 15,0-2 2-15,1 7 1 0,-2-7 0 16,0 4-1-16,0-4 3 0,2 5-2 16,-1-5 2-16,0 7 1 0,1-2-4 0,0 1 2 15,0-4 1-15,-2 5-3 0,2-3 3 16,2 2-1-16,0-2-3 0,-2-2 3 15,3 2 1-15,-1 0-3 0,-1-4 1 16,3 5 0-16,2-2-2 0,-6-3 2 16,6 6 1-16,-3-6-4 0,3 7 1 15,0-3 1-15,0 0 0 0,0 3 0 0,0-3 1 16,0 3-2-16,5-2 2 16,0 3 2-16,1 0-2 0,1-1 0 0,0 2 1 15,-1 0-2-15,1 0 2 0,0-3 1 16,-1 3-3-16,1-2 2 0,-1-1 0 15,1 3-2-15,0-2 0 0,-1-1 2 16,2 3-2-16,0-5 1 0,-2 3 2 16,0-4-3-16,1 0 3 0,-1 2 0 15,0-5-3-15,2 4 2 0,-2-4 0 0,0 5-2 16,0-5 1-16,0 4 1 0,2-4-3 16,-2 0 3-16,0 0 0 0,-1 0-1 15,3 4 0-15,1-4 0 0,2 0-1 16,-4 0 1-16,4 0 1 0,-2 7-1 15,0-7 0-15,2 2 2 0,-1-2-3 16,2 5 2-16,3-5 1 0,0 5-3 16,-1 1-1-16,3 1 1 0,0-2-2 0,-1 2 0 15,0 1 0-15,0-3-3 0,1 1 1 16,-3-6 1-16,2 3-3 0,-2-3-2 16,-2 0-1-16,-1 0-9 0,0 5-5 15,-2-5-8-15,-1 0 25 0,-3 0-124 16,0 0-98-16,-5 4-248 0</inkml:trace>
  <inkml:trace contextRef="#ctx0" brushRef="#br0" timeOffset="8801.872">8895 16662 403 0,'9'0'89'16,"-2"0"0"-16,4 4-65 0,-2-4-8 15,4 0-7-15,0 0 1 0,0 0 3 16,1-4-3-16,1 4 3 0,2-4 1 0,-3 0-2 15,3-1 4-15,-1 4-2 0,3-5-1 16,-2 0 0-16,0 3-1 0,1-1-2 16,-1 0 0-16,3-2-1 0,-3-2-1 15,3 1-1-15,0-4 0 0,2-2-4 16,2 0 0-16,-1-5 1 0,-2 0-3 16,1 1 1-16,-2-3 1 0,2 2-2 15,-4-2 1-15,2 1 2 0,0 0-2 16,-1-1-1-16,-1 1 1 0,0-2-3 0,1 3 2 15,-3 0 1-15,-3 0-4 0,0-5 1 16,0 7 2-16,-2-1-2 0,-3-1 1 16,0-3 1-16,-2 1-2 0,0-1 2 15,-1 3 2-15,-5-3-3 0,2 1 2 16,-2-3 1-16,-5-1-2 0,0 2 1 16,0-4 0-16,-5 2-1 0,0-3 0 15,-2 3 0-15,-2 0 0 16,-2 1 0-16,0 0 1 15,-2 3-2-15,-4 5 0 0,-1-3 2 0,1 3-1 0,-2-2-1 16,-4-1 2-16,-3 6-3 0,0-8 2 16,-1 4 0-16,-2-4 0 0,-1 3-1 15,-5 4 2-15,4 0-1 0,-1 1 1 16,-2 3 2-16,1 4-1 0,2 5-1 16,0-6 2-16,3 6-2 0,0 7 0 15,3 0 1-15,0-1-1 0,3 5 0 16,2 0 1-16,-1 1-3 0,3 4 1 0,2 2 0 15,1 2-1-15,1-2-1 0,1 4 2 16,-3 0-2-16,6 3 0 0,-4 2 2 16,5-3-2-16,-3 2 1 0,1 6 1 15,4-3-2-15,2-1 3 0,0 2 0 16,-1-3-1-16,1-1 0 0,1 0 2 16,-2-2-3-16,3-1 1 0,-2-2 0 15,2 2-1-15,-2 1-1 0,2-1 2 0,0-3-3 16,2-1 2-16,-4 1 0 0,4 1-1 15,1-1 2-15,-2 1 1 0,2 0-4 16,-2 2 2-16,4 0 1 0,-1 1-3 16,4-1 2-16,-5-2 0 0,5-2-3 15,0 1 3-15,0-2 0 0,0-3-1 16,0 0 3-16,6-2 0 0,-1 1-2 16,1-4 3-16,1 0 2 0,1-2-1 0,2 0 0 15,1 3 0-15,1-5-3 0,2 1 2 16,4-1 0-1,-3 0-1-15,3 0-1 0,0-1 1 0,2 0-3 16,2-1 2-16,2 0 0 0,-1 0-2 16,-3 1-1-16,3-1 0 0,0 2-1 15,-4-4 0-15,-1-2 2 0,-2 6-2 16,1-6 0-16,-1 0 1 0,-3 0-2 16,0 0-1-16,-2 0 0 0,-2-3-7 15,-3 3-2-15,1-4-2 0,0 4-6 16,-4-4-4-16,-3 4-4 0,4-3-10 15,-4 3-57-15,0 0-22 0,0 0-73 16,0 0-155-16</inkml:trace>
  <inkml:trace contextRef="#ctx0" brushRef="#br0" timeOffset="10608.49">15266 14133 291 0,'6'-5'76'0,"1"5"1"15,4-1-9-15,-2 1-45 0,1 0-8 16,-2 0 1-16,3-6 3 0,-3 6 0 16,1 0 4-16,2-3 1 0,0 3-2 15,-1-7 2-15,2 3-1 0,1-1-6 16,-1-1 0-16,1-1-2 0,-1 1-5 16,2-5-1-16,-3 1-1 0,4 0-3 0,-2-3-1 15,1 1 0-15,-1 0-3 0,-2-3 1 16,4-1 0-16,-1 0-3 0,0-1 2 15,-1 1 1-15,2 2-2 0,-2-4 1 16,1 2 1-16,-1-2-1 0,-1 2 0 16,2-3 2-16,-3 5-4 0,0-4 2 15,0 0 1-15,-4-2-3 0,1 2 1 0,1 0 1 16,-5-2-1-16,1-2 0 0,-3 1 1 16,-2 2-1-16,4-2 1 0,-4 1 1 15,0 1-2-15,0 1 1 0,0-3 1 16,0 5-2-16,0-3 1 0,0 4 1 15,0 0-2-15,0 1 1 0,0 4 2 16,-4 2-3-16,4-1 1 0,0 4 1 16,0 2-2-16,0 3 1 0,0-3 1 0,0 3-3 15,0 0 1-15,0 0-1 0,0 0-2 16,0 0 1-16,0 3-1 0,0-3-1 16,0 3 3-16,0 2 1 0,0-2-2 15,0 3 2-15,0-1 1 0,0-1 0 16,4 3 0-16,-4 4 1 0,0-2-2 15,0-5-1-15,0 5-3 0,0 0-6 16,0-3-5-16,0 2-7 0,0-4-10 16,0 4-34-16,-5 2-51 0,2-4-79 0,-1 5-175 15</inkml:trace>
  <inkml:trace contextRef="#ctx0" brushRef="#br0" timeOffset="12955.563">15649 14927 231 0,'0'0'67'16,"0"4"1"-16,0-4-8 0,0 5-30 16,0-5-12-16,4 5-4 0,-4-5-1 15,0 3 0-15,5-3 3 0,-5 5 2 16,0-5-2-16,3 5 3 0,-3-5 1 15,4 3-3-15,-4-3 0 0,4 0 1 16,-4 4-4-16,5-4 0 0,-1 0 1 16,-1 0-2-16,2 0-1 0,2 0 0 15,-2-6-4-15,1 6 0 0,0-6 0 0,-1 3-4 16,4-2-1-16,-3 5 0 0,-1-4-3 16,3 4 1-16,2-4-1 0,1 4-1 15,1-3 1-15,0 3 1 0,3-7-3 16,1 4 3-16,1 3 0 0,0-5-1 15,0 5 0-15,2-5 2 0,-2 3-3 16,0 2 2-16,-1-8 0 0,1 5-1 16,-1 0 0-16,1-3 2 0,0 1-2 15,0-1 0-15,2 0 1 0,0-3-1 0,-2 2 0 16,2-1 1-16,-1-1-2 0,0 0 1 16,-1-1 1-16,0 5-2 0,-1-4 0 15,-2 1 3-15,2 4-3 0,-2-3 1 16,0 3 1-16,1-6-3 0,0 2 2 15,0-1 1-15,-2 0-2 0,2-2 1 0,-2 0 1 16,2 1-1-16,-3-2 1 0,1 1 1 16,-2 1-3-16,1-1 2 0,-1 0 0 15,1-1-1-15,-1-1 0 0,0 0 2 16,0 2-3-16,1-5 1 0,-2 1 1 16,0 2-3-16,-1-1 2 0,2-1 1 15,-3 0-4-15,-1 1 2 0,3-4 2 16,-5 3-4-16,1 1 2 0,-1-2 1 15,0-1-3-15,-5 4 3 0,5-5 0 0,-5 2-1 16,0 0 1-16,-5 1 1 0,0 1-2 16,-1 1 3-16,-1 2 0 0,-2 1-1 15,1-1 0-15,-4 2 3 0,-1-4-3 16,1 2 1-16,-2-3 2 0,-3 2-2 16,0 1 1-16,-1-2 0 0,-1 1-1 15,0 2 1-15,-2 1 1 0,-1-2-3 16,2 0 1-16,-3 0 2 0,0 1-2 0,-1-1 1 15,-1 4 0-15,2-2-2 0,-3-1 1 16,-2 7 1-16,-1 0-3 0,2-1 2 16,0 4 1-16,-1-4-2 0,2 4 1 15,0 0 1-15,-2-5-2 0,1 5 2 16,-1 0 1-16,3-4-3 0,-3 4 2 16,3 0 0-16,2-3-2 0,-2 3 1 15,1-6 0-15,-1 6-3 0,1-5 3 0,-2 3 0 16,-2 2-2-16,0 0 3 0,0 0 1 15,-1 0-2 1,0 0 1-16,-2 0 0 0,2 2-1 0,-1-2 2 16,2 4-1-16,-3-4-1 0,2 7 0 15,2-4 2-15,2-3-3 0,0 0 0 16,-1 4 2-16,2 1-3 0,0-2 2 0,4 0 0 16,-4 2-1-16,2 5 1 15,2-3 1-15,0 4-1 0,0 0 0 16,2 0 1-16,-1 2-2 0,4-1 0 15,-3-1 1-15,3 0-1 0,0 0 0 16,1 1 0-16,0-1-2 0,2 0 2 0,-2 0 1 16,2 1-2-16,-1-2 0 0,1 3 2 15,0-2-3-15,-1-1 3 0,1 3 0 16,-1-1-1-16,3 4 1 0,-3-2 0 16,-1 0-2-16,2 1 2 0,-1 1 0 15,0-4-2-15,1 0 0 0,-1 0 2 16,3 0-4-16,-3 1 1 0,1-2 3 0,1 3-4 15,-1 2 3-15,1-3 0 0,0 1-3 0,-2-1 4 0,4 0 1 16,-3 0-5-16,0-1 2 0,0-2 2 16,1-1-3-16,1 1 1 0,1 0 1 15,-2 1-3-15,3-1 3 0,1-2 1 16,-1 0-2-16,1 1 1 0,1 0 0 0,0-3-2 16,1 1 1-16,3-4 1 0,-3 1-3 15,5 0 0-15,-4-4 2 0,4 3-3 16,0-3 3-16,0 0 4 0,0 0 1 15,5 0 4-15,2 0 3 0,3 0-3 16,1 4 3-16,5-4-1 0,4 6-5 16,1-6-2-16,4 4-2 0,1-4-2 0,2 7 1 15,4 0-1-15,0 0-2 16,2 0 3-16,0-1-1 0,0 0-1 0,3 2-1 16,-2-8 2-16,-1 0-3 0,3 0 0 15,-3 0 0-15,-1-7-2 0,-2 6-1 16,-2-5 0-16,-2 6-2 0,-3-4-3 15,-2 4-3-15,-5 0-5 0,-2 4-3 16,-4-4-6-16,-3 6-6 0,-2-6-6 16,-6 3-86-16,5 1-2 0,-5 2-72 0,-4-3-151 15</inkml:trace>
  <inkml:trace contextRef="#ctx0" brushRef="#br0" timeOffset="13940.372">14824 16635 121 0,'16'8'57'0,"-1"-2"10"0,3 3 1 16,1-2 0-16,-2-1-9 0,2-1-10 15,-1-5-4-15,2 3-8 0,0-3-8 16,1 0-2-16,3 0-3 0,-1 0-6 16,2-5-1-16,1 2-3 0,-2-3-4 15,2 0 1-15,-2 2-2 0,1-3-5 16,1 2 1-16,-1-3 0 0,1-2-2 16,0 0 0-16,-2 1 0 0,2-6-3 15,-1 0 2-15,-2 1 1 0,2-2-4 0,-1 1 1 16,-2-1 1-16,-2 0-2 0,1 0 1 15,-1 1-2-15,-2-1-2 0,1 1 2 16,-5-3 0-16,1 1-3 0,-2-1 2 16,-1-1 2-16,-4 2-2 0,0-2 2 15,-4-1 2-15,0-1-2 0,-4 3 1 16,0 0 2-16,-6-3-2 0,1 1 3 0,-2-4 1 16,-5 4-4-16,-1-4 4 0,-2 2 0 31,1-1-2-31,-5-3 1 0,1 2 2 0,0-1-3 15,-1 0 3-15,-1 1 2 0,0 2-2 0,0 3 2 0,0 4 0 16,-2 1-3-16,1 2 2 0,-4 0 0 16,-1 4-3-16,1-2 0 0,-4 4 1 15,0-2-3-15,-3 8 2 0,-1-3 1 16,-1 3-2-16,0 7 1 0,-3 2 1 0,2 3 0 16,-2 2-1-16,2 3 2 0,-2 2-3 15,3 2 2-15,0 0 1 0,0 0-4 16,1-1 2-16,1-2 1 0,0-1-2 15,4-2 0-15,-3 1 1 0,4-1-2 16,0 0 1-16,2 4 0 0,2 0-4 0,3 1 2 16,2-1 2-16,3 3-3 0,2-2 2 15,3 1 1-15,3-1-2 0,2-1 1 16,5 6 1-16,-4 2-2 0,4-4 1 16,8 5-1-16,-2-1-1 0,2 2 0 15,1-4 1-15,2-3-6 0,0 0-2 16,2-8-3-16,-4-1-6 0,2-5-5 15,1-1-5-15,-2-7-9 0,1 0-86 16,-1-4-87-16,-1-2-217 0</inkml:trace>
  <inkml:trace contextRef="#ctx0" brushRef="#br0" timeOffset="16714.845">21398 16791 350 0,'24'0'74'0,"1"10"0"0,0-7-62 16,-2 2-7-16,3-2-1 0,1 2-1 15,2-1-3-15,3 1 2 0,-2-5 3 16,3 5 2-16,0-5 3 0,0 3 6 15,3-3 1-15,-2 0 4 0,-1-7 2 16,1 7-3-16,1-7-2 0,-1-1-2 16,1 0-5-16,-1-3-2 0,0-2-2 0,2-2-5 15,0 0 0-15,-2-4 1 0,1 1-3 16,-2 2 0-16,-1 2 1 0,-4 2-2 16,2-1 1-16,-4 0 1 0,-1-1-3 15,-2-2 3-15,-3-1 2 0,-1-5-3 16,-4-3 3-16,-4-3 2 0,-4-3-3 15,-3-3 3-15,-4-1 2 0,-4-3-4 0,-4 2 3 16,-4-1 1-16,-6 1-2 0,-3 1 1 16,0-1 2-16,-5 2-3 0,1-2 2 15,-3 5 0-15,-1-2-2 0,-1-1 1 16,-3 3 0-16,0 5-3 0,-1 1 1 16,-4 3 0-16,-3 4-3 0,2 0 2 15,-5 1-1-15,0 3-1 0,-2 2-1 16,-1 1 2-16,-4 2-2 0,-1 0 1 0,-2 6 0 15,3 3-2-15,-2 0 2 0,-2 0 0 16,2 0-1-16,1 0 0 0,1 5 2 16,-1-1-4-16,2 1 3 0,-2 5 0 15,1-2-1-15,3 1 0 0,-1 4 1 16,0 1-3-16,1 0 2 0,3-2 0 16,1 3-2-16,3 3 1 0,-1 0 2 15,4 1-3-15,1 1 2 0,3 4 1 0,0 0-2 16,2-1 2-16,2 4 0 0,4-4-1 15,0 0 1-15,3-2 0 0,3-3-3 16,2 2 2-16,-1-3-1 0,3 0-2 16,-1 0 1-16,1-1 0 0,-1 1-4 15,1 1 2-15,1 0-1 0,3 1-1 16,2-1 1-16,1 1 1 0,2 2-2 16,4 2 4-16,3-3 1 0,0 2-1 15,8 0 2-15,1 0 2 0,3 1-3 0,4 0 0 16,5-1-2-16,2 0-4 0,1-2-3 15,1 3-3-15,3-6-6 0,3-1-4 16,-1 1-4-16,3-2-9 0,2 3-8 16,3-3-15-16,-1-2-17 0,1 1-12 15,-1-1 0-15,3-1-36 0,0 1-39 16</inkml:trace>
  <inkml:trace contextRef="#ctx0" brushRef="#br0" timeOffset="17747.559">22597 15279 278 0,'13'0'80'0,"6"-5"3"16,2 5-28 0,2-5-10-16,3 5-14 0,2-4-8 0,0 4-5 15,6 4-5-15,3-4-2 0,3 6-3 16,-1-1-4-16,3 0 0 0,4 0 0 16,3-5-4-16,1 6 0 0,0-6 1 15,-2 0-2-15,3 2 2 0,-1-2 0 16,-1 0-2-16,-3-2 2 0,-4-7 1 15,0-1-3-15,-3-3 1 0,-1-5 1 16,-6-4-3-16,-4-5 3 0,-4 0 1 0,-3-6-2 16,-5-2 2-16,-5-9 2 0,-5 0-3 15,-6-5 2-15,0 2 2 0,-6-6-4 16,-5 2 2-16,-5-1 1 0,-2 4-1 16,-4 0-1-16,-3 3 3 0,-1-3-2 15,-2 4 2-15,-2 2 0 0,-3 3-2 16,0 0 1-16,-2 4 1 0,-1 8-4 0,-1 3-1 15,-5 3 3-15,-2 6-4 0,0 1 1 16,0 6 2-16,-1-2-4 0,-7 2 3 16,-1 4 2-16,-2-2-3 0,3 6 2 15,-6 0 2-15,-3 0-2 0,-3 9 2 16,-1 0 3-16,-1 1-2 0,-1-3 2 16,0 3 3-16,-3-3 0 0,1 3 1 15,-3 1 2-15,1 2-2 0,1 0 1 0,-2 3 1 16,0 2-4-16,2 2 1 0,-1-2-1 15,2 1-3-15,2 1 0 0,1 1-1 16,3 1-1-16,2 2-1 0,3-3 0 16,7-1-3-16,2 1 2 0,1 0 1 15,6-3-3-15,0 0-1 0,5 3 1 16,1-4 1-16,2 3-1 0,5 3 2 16,2-8-3-16,3 2 1 0,4-4 3 0,1 0-4 15,5-1 1-15,0-3 1 0,3-3-3 16,3 0 1-16,0-3 0 0,4 3-1 15,4-6 2-15,-3 2-1 16,3-2-2-16,6 5 3 0,1-5-1 0,4 5-5 0,2-5-3 16,4 4-2-16,2 4-6 0,4-3-5 0,4 4-5 15,3 0-8-15,0-2-88 0,3 4-87 16,2-4-221-16</inkml:trace>
  <inkml:trace contextRef="#ctx0" brushRef="#br0" timeOffset="42184.771">1489 10235 448 0,'-4'-7'105'0,"-4"0"1"0,-2-1-46 16,-5-4-50-16,-6 5 1 0,-2 1-4 16,-4-1 2-16,0 5 5 0,-1 2 1 15,-3-5 2-15,1 5 3 0,0-5-1 16,0 5 1-16,0 0 1 0,-3 0-4 15,1 7 0-15,4-2-1 0,-2 8-4 16,1 4 0-16,7 1 1 0,1 9-5 0,5 3 0 16,3 6 1-16,5 4-3 0,2-2 2 15,-1 3 2-15,4-1-4 0,0-2 2 16,3-2 0-16,-6-3-2 0,6-3-1 16,-6 1 2-16,6-2-4 0,-8 0 2 15,8 2-1-15,-4 2-2 0,4-3 1 16,-6 3 1-16,6-1-4 0,-4 2 2 0,4-2 0 15,-5-2-1-15,5-1 1 0,0-6 0 16,-3 0-3-16,3-1 1 0,0-5 2 16,0 0-3-16,0-4 1 0,0 1 1 15,0-1-2-15,0 0 1 0,0-2 0 16,0-1 0-16,0-2 0 0,0 0 1 16,4-1-1-16,-4-1-1 0,5-2 3 15,0 2-2 1,0-3 0-16,4 2 2 0,0 1-2 15,2 2 1-15,10-1 2 16,-1 1-2-16,4 2 0 0,3-1 1 0,1-3-1 0,2 2 1 16,-1-2-1-16,-3-1-1 0,-2 0 0 0,0-5 1 15,-3 4-1-15,0-4 1 0,-4 4 0 16,5-4-2-16,-4 0 1 0,1 0 2 16,0 0-3-16,-2 3 1 0,-3-3 0 15,-1 0-2-15,-2 3 2 0,-2-3 2 16,-1 5-3-16,-4-5 2 0,-4 0 0 15,5 0-2-15,-5 0 0 0,0 0 1 0,0 0-5 16,-7 0 2-16,5 3 0 0,-4-3 0 16,-2 5 0-16,-2-2 1 0,-4 1-1 15,1 4 3-15,-5-3 2 0,2 0-3 16,-6-2 0-16,1 1 3 0,-1 1-3 16,2-5 3-16,-6 4 1 0,1-4-4 15,2 0 2-15,-2 0 1 0,-1 0-2 16,2 0 1-16,-2-3-1 0,3-1 0 15,3 0 2-15,3 0 1 0,2 4-3 16,3-6 0-16,3 2 2 0,3 1-2 0,2-3 0 16,1 6 1-16,-2-4-2 0,5 1 2 15,-6-1 0-15,3 4-1 0,-2-6 1 16,1 0 1-16,-1 1-2 0,-1 0 1 16,0-1 0-16,2-5 1 0,0 0-2 15,-1-3 1-15,1 0 0 0,1-3-1 16,-4-2 3-16,4 0-4 0,-2-3 2 0,0-2 1 15,-1-5-2-15,0-2 0 0,-2-3 1 16,2-2-3-16,2-1 2 0,-1 0 0 16,1 1-1-16,-2 2 2 0,3 1 0 15,-2 4-3-15,1 3 2 0,4 3 1 16,-4 0-3-16,4 7 0 0,0-2 1 16,0 6-2-16,0 2 0 0,0 5-1 15,0 0-6-15,0 2 0 0,4 3 0 0,-4-3-6 16,4 3 0-16,-1 0-1 0,2 0-7 15,1 0-6-15,1 0-7 0,2 0-10 16,1 3-47-16,2 2-47 0,-1 5-89 16,3-1-188-16</inkml:trace>
  <inkml:trace contextRef="#ctx0" brushRef="#br0" timeOffset="45427.345">1593 3984 373 0,'-21'-2'75'0,"-2"-7"1"0,-1 5-73 15,-5-3-2-15,0 1 2 0,4-2 3 16,-3 2 3-16,4 0 7 0,2-1 3 16,1 3 2-16,0 0 3 0,-1-1 3 15,2 5-3-15,-2 0-2 0,2 0-1 16,3 0-5-16,-1 0 0 0,-1 0-1 15,0 7-5-15,2-2 1 0,0 2-1 0,1 0-3 16,-3-1 1-16,1 3 0 0,0-4-1 16,3 4 2-16,0 0 0 0,-2-1-1 15,0 0 0 1,3 3 1-16,0-1-4 0,-2 2 1 0,5 0 0 0,-4 0-2 16,4 3 1-16,3 2 1 0,-3 3-3 0,2 3 1 15,0 2 2-15,2 4-1 0,-1 3-1 16,2 7 2-16,-2-1-2 0,3 3 2 15,-4-2 0-15,4 5-2 0,-3-2-1 16,2-2 1-16,1 3-1 0,-2 1-1 16,1 1 1-16,1 2-2 0,-1 3 1 15,1 2 1-15,-3 1 0 0,1 0 2 16,1-3 0-16,-1-2-1 0,-1 1 1 0,2 0 1 16,-2-1-3-16,3 0-1 0,-1 4 1 15,-1 0-2-15,1 3 2 0,0-2 0 16,0-3-1-16,2 1 2 0,0-4 2 15,-2 2-4-15,2-3 2 0,4 2-1 16,-6 2-1-16,6-1 1 0,-6-1 0 16,3 0-2-16,3-5 1 0,-4-1 1 0,4-6-1 15,0 0 1-15,0-2 2 16,0-2-4-16,0 1 3 0,4-2 0 0,-4 2-2 16,3-2 2-16,-3 3-2 0,6-1-1 15,-2 0 0-15,0-4 0 0,-1 1 0 16,3-3-1-16,0 2 2 0,-2-6-2 15,0-1 0-15,2-2 2 0,-6-1-2 16,6-1-1-16,-2-3 3 0,-4 0-4 16,4 1 2-16,-4-2 1 0,5-2-3 0,-5 0 2 15,0-2 1-15,0 1-1 0,0-1 0 16,0 0 2-16,0 0-2 0,2-1 0 16,-2 2 1-16,0-1-2 0,6-1 1 15,-1-3 0-15,-2 2-1 0,3 0 0 16,0-2 2-16,3 1-1 0,1-2 0 15,2 2 2-15,1-3-2 0,2 2 0 16,1-1 2-16,4-5-2 0,2 6 0 0,-2-6 2 16,1 0-3-16,2 0 1 0,-1 0 2 15,-1-6-2-15,4 1 1 0,-3-1 0 16,-1-1-3-16,-2 0-2 0,-2-2-3 16,-2 3-8-16,-3-2-7 0,1 5-10 15,-6-3-13-15,-3 2-9 0,-4-2-4 16,0 4-66-16,-3 2-18 0,-5 0-77 15,-2 0-151-15</inkml:trace>
  <inkml:trace contextRef="#ctx0" brushRef="#br0" timeOffset="46758.924">1549 7422 166 0,'0'0'49'16,"0"0"4"-16,0 0-17 15,0-3-10-15,0 3 2 0,0 0-4 0,0 0-1 16,0 0 1-16,0 0 0 0,-6 0 3 15,-1 0 4-15,-3 0-1 0,-4 0 2 16,-4-4 1-16,-1 4-3 0,-3-6 0 16,-4 6 0-16,0-3-3 0,0 3 0 15,-4-4 2-15,0 4-4 0,2-5 1 16,-2 5-1-16,1-5-2 0,-3 5-2 16,2-6-2-16,0 6-6 0,-1-1 0 0,1 1-1 15,-1 0-5-15,4 0-1 0,3 6 1 16,2-3-1-16,5 2 0 0,4 3 1 15,1 2-2-15,1-1 2 0,4-2 0 16,-1 4-2-16,1-1 0 0,-1 2 0 16,2-1-1-16,-1 0-1 0,0 1 1 15,3-1-3-15,-2 0 2 0,0 1-1 0,0-1-1 16,-1 1 0-16,2 2 3 0,-3 1-4 16,2 1 3-16,1 0 0 0,-2 2-3 15,0 3 3-15,1 0-2 0,2-2 0 16,-2 4 1-16,0 0 1 0,0 3-3 15,2 0 3-15,0-2 0 0,-1 6-1 0,5-1 1 16,-6 4 2-16,6-1-2 0,-2 1 2 16,2 0 0-16,-7 1 1 0,7-3 0 15,0 1 2-15,0 1-5 0,0 0 2 16,0 2 1-16,0 1-3 0,0 1 0 16,0 4-1-16,0 1-1 0,0-1 2 15,0 2 0-15,8-1-3 0,-8-2 1 16,6-1 1-16,-1 4-2 0,-2 0 1 15,1-2 0-15,4 1-1 0,-2 2 2 16,0 1 1-16,-2 1-3 0,0-7 0 16,2 4 3-16,-3-5-4 0,2 0 1 0,0-2 1 15,-5-5-2-15,4-3 1 0,-4 4 0 16,3-5-1-16,-3 2 1 0,0-2 1 16,0 3-3-16,0-3 4 0,0 0-2 15,-3-1 1-15,3-2 0 0,-4-2 0 16,4 0-1-16,-5-3 2 0,5-2-1 15,0-3 0-15,-3-1-1 0,3-2 1 0,0 0-3 16,0-5 1-16,6 0 0 0,0-3-1 16,2 3 0-16,1-6 4 0,4 2-3 15,3-2 2-15,1 0 1 0,2 0-1 16,6 0 1-16,-1 0 0 0,5 0-2 16,0 0 2-16,4-2 1 0,0 2-4 15,-1-8 3-15,-5 5 0 0,0 0-3 16,-7-4-1-16,-1 4 1 0,-2-3-3 15,-5 2 1-15,-1 4 0 0,-1-6-5 0,-2 6 0 16,-3 0-1-16,-5-3-7 0,5 3-4 16,-5 0-5-16,0 0-13 0,0 0-5 15,-8 0-4-15,3 3-7 0,-3-3-5 16,-3 8-4-16,1-6-75 0,-2 5-79 16,-2-2-199-16</inkml:trace>
  <inkml:trace contextRef="#ctx0" brushRef="#br0" timeOffset="47718.82">831 10464 443 0,'-21'24'103'16,"-4"6"3"-16,-4 3-77 0,0 3-2 15,2 3-2-15,0 5-3 0,0 3-3 0,1 0-5 16,2 7-3-16,2-2-2 0,2 2-2 16,0-3-3-16,6-4 1 0,-1-7-3 15,4-1-2-15,-1-9 2 0,5-5-4 16,-2-6-1-16,-1-4-2 0,4-8-5 15,3 2-2-15,-3-9-1 0,0 0-7 0,1-9-3 16,2-1-7-16,-1-2-32 16,2-6-47-16,-3-2-74 0,5-7-173 0</inkml:trace>
  <inkml:trace contextRef="#ctx0" brushRef="#br0" timeOffset="48015.626">401 10558 393 0,'0'0'96'0,"0"-3"-1"16,0 3-60-16,-6 0-9 0,6-4-8 16,-3 4-4-16,3 0-2 0,-3 0-2 0,3 0 1 15,0 0 2-15,0 0-3 0,0 0 4 16,5 9 2-16,1 2-1 0,3 6 2 16,9 2 3-16,4 8-1 0,8 7 2 15,7 4-1-15,4 6-4 0,3 2-1 16,1 4-2-16,-1 3-6 0,0-6-1 15,-1-2-2-15,-2-2-3 0,-2-8 0 16,0-3 1-16,-2-7-2 0,-2-4 0 0,-3-3 2 16,-3-1-4-16,-8-3 0 0,-1-7-1 15,-7 1-5-15,0-5-2 0,-6 2-3 16,-7-5-6-16,0 0-4 0,0 0-1 16,0 0-6-16,-7-5-2 0,-3 2-4 15,1-1-73-15,-1-2-7 0,-1 2-68 16,-1 1-147-16</inkml:trace>
  <inkml:trace contextRef="#ctx0" brushRef="#br0" timeOffset="50047.796">978 12749 449 0,'-2'-9'106'0,"-3"-2"4"0,2-4-76 16,3-2-6-16,-4-1-4 0,4-2 1 16,0-4-1-16,0 0-5 0,4-4-2 15,-1-2 2 1,3-3 0-16,-1-1 3 0,2-3-1 0,0-1-1 0,1-4 1 15,-1 1 0-15,2 2-4 0,1 1-1 16,2-1 0-16,-1 5-5 0,2 0 1 16,4-1-2-16,2 3-1 0,1-2 0 15,-3 2 0-15,3-3-1 0,-1 2-1 0,2 0-2 16,-1 5-1-16,-2 1-1 0,2 5-1 16,-2 3-1-16,2 1-1 0,-1 3 3 15,-5 5-2-15,0-2 0 0,-2 1 2 16,-2 2-4-16,-1 3 3 0,-4-4 2 15,-2 7-5-15,-3-2 0 0,0 5 1 16,0-3-3-16,-4 3 3 0,-3 0-1 0,-3-3-2 16,-3 3 3-16,-6 0 2 0,0-6-3 15,-2 6 2-15,-3-3 2 0,1 3-3 16,0-4 2-16,1 4 0 0,2-3-3 16,0 3 3-16,0 0-1 0,6 0-2 15,0 0 2-15,2 0 1 0,-1 0-4 16,7 3 3-16,4-3-1 0,2 0-2 15,0 0 1-15,0 0 0 0,0 0-2 16,4 0 2-16,5 0 2 0,2 0-1 16,3 4 1-16,3-4 2 0,2 4-4 0,3 4 3 15,2-3-1-15,-1 1-2 0,0 4 0 16,-2-3 2-16,2 1-3 0,-1 1 3 16,-6-2-1-16,1-2-1 0,-7-2 1 15,0 6 1-15,-4-3-3 0,-1 2 1 16,-5 2 1-16,0 1-1 0,-3 5 0 15,-4 0 2-15,0 1-4 0,-2 1 2 0,-3-1 2 16,0 1-2-16,0-3 1 0,-2 3 0 16,1-3-1-16,1 2 3 0,0 0 1 15,2-2-4-15,0 3 1 0,3-6 0 16,3 1-1-16,-1 0-1 0,5-2-1 16,-4-2-6-16,4 3-3 0,0-4-5 15,0-3-10-15,4 5-8 0,-4-5-6 0,3 1-6 16,-3-2-2-16,4 1 1 0,1-2-5 15,-2-3-32-15,2 4-40 0,1-4-75 16,0 0-172-16</inkml:trace>
  <inkml:trace contextRef="#ctx0" brushRef="#br0" timeOffset="52690.756">1323 12453 557 0,'-3'-14'118'0,"3"-2"0"16,0-4-92-16,0 2-22 0,4-1-10 15,5 0-2-15,3 4-4 0,4 2 2 16,3 2 2-16,2 7-4 0,0 4 7 16,4 5 4-16,1 7 0 0,-3 4 1 15,-1 5 3-15,-1 7-2 0,-2 2 3 16,-5 6 0-16,-7-2 1 0,0-1 0 16,-7-1 2-16,-3 0-2 0,-6-6 0 0,-4 0 1 15,-5-2-1-15,0-2 1 0,-7-1 3 16,5-1-2-16,-4-2 3 0,2-2 4 15,1-4 0-15,2-2 2 0,2-2 2 16,1-4-4-16,5-4 0 0,1 0 1 16,0 0-5-16,7 0 2 0,3-7 0 15,0 2-2-15,3-5 0 0,4 0 1 0,3-1-5 16,3 3 2-16,4 2-2 0,2 1-3 16,7 5-2-16,2 8 1 0,5 3-2 15,2 6 2-15,-1-3-1 0,-3 5-1 16,-2 0 1-16,-6-1-1 0,-1-5-7 15,-8-2-6-15,-3-3-9 0,-2-3-15 0,-3-5-10 0,0-7 3 0,-2 1-104 16,-4-6-98-16,0-3-232 0</inkml:trace>
  <inkml:trace contextRef="#ctx0" brushRef="#br0" timeOffset="53190.644">1938 12618 550 0,'7'19'113'16,"3"0"0"-16,-1 0-103 0,-1 0-6 15,4-2-4-15,1 0 1 0,-2-2 0 16,2-2-1-16,0-3 1 0,3 2 0 15,-3-4 1-15,-4-4 5 0,4-3 5 16,-1-1 3-16,1-1 4 0,0-6 2 16,-5-1 1-16,0-5-1 0,0-2-3 15,-3-1-8-15,-1-3-4 0,-4 1-1 0,0-1-3 16,4 5-2-16,-4-1 2 0,0 6-4 16,3 1 4-16,-3 4 0 0,7 4-3 15,-1 4 1-15,0 2 0 0,1 3-2 16,1 2 3-16,4 0 0 0,-5 4-2 15,3-5 2-15,0 1 1 0,-3-3-3 16,-1 0 1-16,0-4 1 0,-4 0-1 16,-2-4 1-16,7 0 5 0,-2 0-2 0,-5 0 4 15,4-8 1-15,-4 0-1 0,3-2-1 16,-3-1 0-16,0-3-4 0,0-2-1 16,0-2-2-16,0 2-8 0,0-1-2 15,5 0-8-15,-5 1-12 0,2 3-9 16,-2 1-8-16,5 2-14 0,0 3-62 15,-5 2-11-15,8 5-70 0,-6 0-136 16</inkml:trace>
  <inkml:trace contextRef="#ctx0" brushRef="#br0" timeOffset="53471.83">2425 12612 285 0,'15'7'76'0,"0"2"8"15,3-4-37-15,0-1-9 0,0 0-5 16,-1-4-3-16,1 0-3 0,-2 0-3 15,-1 0-4-15,-4-6 0 0,-1 0 1 16,-4-2-3-16,-1 1-1 0,-5-2 1 0,-7-2-2 16,-1 0 3-16,-3 2 4 0,-4 3-2 15,-3-1 3-15,-2 4 1 0,0 3 0 16,0 0-3-16,1 4-3 0,4 5-7 16,1-2-3-16,3 4-1 0,7 2-5 15,4 1-2-15,0 3 1 0,9 2-1 16,4-5-1-16,6 6 2 0,3-3-2 15,5 1-1-15,5 0-5 0,-1-3-8 0,3-3-9 16,-5 0-5-16,2-4-11 0,-4-4-10 16,-1-4-35-16,-7-7-51 0,-1 2-80 15,-2-8-181-15</inkml:trace>
  <inkml:trace contextRef="#ctx0" brushRef="#br0" timeOffset="53714.857">2826 12583 349 0,'0'0'85'15,"-6"0"4"-15,3 4-42 0,-4 4-13 16,2 3-6-16,0 2 0 0,3 5 1 16,-3 0-4-16,5 3-3 0,-2 2-5 15,2-1-5-15,0-2-1 0,0-2 2 16,0 1-4-16,4-6 1 0,-1-2 1 16,3-2-2-16,0-5 1 0,3 5-1 15,3-5-4 1,0-4 1-16,2 6 0 0,1-6-3 15,4 0-1-15,1-7 0 0,-1 0-5 16,1-1-4-16,0-4-6 0,1-5-11 0,3 0 9 0,-3 0-110 16,-2 1-98-16,1-2-238 0</inkml:trace>
  <inkml:trace contextRef="#ctx0" brushRef="#br0" timeOffset="53917.333">3206 12341 414 0,'-6'36'91'0,"1"3"2"0,5 10-62 16,-6 0-24-16,6-2-2 0,0-2-7 15,6 2-5-15,-4-10-24 0,3-2-62 16,0-4-71-16,-3-9-180 0</inkml:trace>
  <inkml:trace contextRef="#ctx0" brushRef="#br0" timeOffset="54136.026">3309 12608 493 0,'-10'21'106'0,"-1"2"2"0,4 0-82 15,1-1-13-15,6 2-4 0,0-2-4 16,8-1-3-16,3-4-2 0,1 2-3 16,4-5-8-16,2-4-7 0,-2-3-7 15,2-7-63-15,1 0-21 0,1-6-71 0,-5-4-148 16</inkml:trace>
  <inkml:trace contextRef="#ctx0" brushRef="#br0" timeOffset="54386.405">3538 12584 448 0,'6'25'100'0,"8"6"5"15,1 4-74-15,6-1-5 0,3 4-1 16,-4 1 4-16,5-3-1 0,-4 0 0 16,-2-3-4-16,-4-6-4 0,-3-1-4 15,1-5-3-15,-6-3-7 0,0-5-3 16,-2-6-1-16,-5-2-10 0,0-2-8 0,0-3-5 16,-6 0-8-16,-4-4-6 0,1-3-59 15,-2 0-35-15,2-5-75 0,-4-3-164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27T16:33:54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918 11467 364 0,'6'0'93'0,"0"0"4"0,3 0-48 16,0 0-14-16,-1 5-7 0,-2-1-7 15,2 3-1-15,-1 4-3 0,0 2-4 16,-1 2-1-16,2 7 2 0,-3 2-3 16,1 6 2-16,-4 5 1 0,4 4-1 15,-3 10 1-15,0 2 3 0,3 6-4 16,-4 1-2-16,-2 4-2 0,6-2-3 0,-6-1-2 16,5-3 1-16,-5-4-6 0,4 0 1 15,0 0 2-15,-4-4-3 0,6-2 0 16,-2-4 0-1,-4 0-5-15,6-9-2 0,-6-4-6 16,4-8-9-16,-4-1-7 0,5-9-9 0,-5-3-87 16,0-8-89-16,-5-8-215 0</inkml:trace>
  <inkml:trace contextRef="#ctx0" brushRef="#br0" timeOffset="3740.97">823 11451 391 0,'0'-8'94'15,"8"4"3"-15,-2 4-43 0,3-3-37 0,3 3-6 16,2 3-1-16,5 1-2 16,2 2-1-16,1 3 1 0,4-3 3 0,3 5-1 15,-1 1 3-15,5-2 2 0,2 1 0 16,-1-1 1-16,2 2 0 0,-1-2-3 16,2-4 1-16,-2-1 0 0,4 2-4 15,2-3-2-15,3-4 0 0,4 6-5 16,4-6 0-16,3 7 0 0,0-4-3 15,1 3 1-15,3-1 1 0,-4 1-2 0,4-6 0 16,-2 3 2-16,5 2-4 16,0 0 3-16,0-5 1 0,-1 4-4 0,-1-4 1 15,-1 6 4-15,1-6-3 0,0 0 1 16,-1 0 2-16,3 0-2 0,1 0 2 16,-2 0 2-16,2 0-2 0,-2 0 2 15,0 0 2-15,-1 0-4 0,0-6 3 16,5 2 1-16,-5-1-2 0,1 2 2 0,-2 3-1 15,4-5 0-15,-8-1 1 0,-1 0 0 16,0-2 0-16,4 1 1 0,2 3 0 16,0-5-2-16,-1 5 0 0,0-1 0 15,0 0-2-15,0 3-1 0,0-4 1 16,-2 1-3-16,9 2 1 0,-1 3 3 16,-1-6-3-16,2 6 1 0,0 0 3 15,0 0-4-15,3 0 1 0,-1 3 1 0,1-3-2 16,4 8 0-16,2-4 0 0,0 2-1 15,-4-2 1-15,4 3-1 0,-2-2-1 16,6 3 0-16,0 0 2 0,2-1-1 16,1 1-1-16,6 0 2 0,-1 0-2 15,1 1 1-15,-2 0 1 0,2-4-2 16,3 3 2-16,8 2 1 0,-11-1-2 16,4 2 2-16,-3-6 2 0,-1 1-3 15,4-1 1-15,-4 4 1 0,2 2-2 16,-1-1 1-16,1-3-1 0,3 1-1 0,5 4 1 15,-2 1 2-15,-4-5-4 0,-1-2 1 16,3 1 0-16,4 0 0 0,-3-1 0 16,-3 0-1-16,-1-2-2 0,1-2 2 15,1 3 1-15,-2-1-2 0,-4-4 0 16,-1 3 3-16,0-3-3 0,-4 7 0 16,2-7 2-16,-1 6-1 0,0-2 0 0,-1 0 1 15,-2 2-3-15,2-2 2 0,-3 3 2 16,1-2-3-16,-1 2 1 0,0-1 2 15,-4 1-3-15,3-2 1 0,-3 1 2 16,2-2-3-16,-2 3 2 0,0-7 0 16,-2 6-3-16,3-2 2 0,-3 1 2 15,1-1-4-15,-2 0 3 0,1 1 0 16,-2 0-3-16,2 0 4 0,-3 0-1 16,0 0-1-16,2 0 0 0,-4 2 2 0,0-7-4 15,2 6 2-15,2 0 0 0,-4-1-1 16,2 0 0-16,-1-2 3 0,2 0-4 15,-3-3 3-15,-1 6 1 0,2-6-3 16,-1 3 1-16,0-3 2 0,-2 0-3 16,2 0 1-16,0 0 1 15,-2 0-3-15,5 0 1 0,-3 0 2 16,2 0-2-16,1 0 1 0,-1-4 1 16,3-1-2-16,-3 0 1 0,3-1 1 15,0 1-1-15,1-1-1 0,-2 1 1 16,0 1-1-16,4-2 0 0,-3 3 3 0,-1-2-3 15,1 0 1-15,2-1 2 0,-1 1-3 16,-1 1 1-16,0-3 2 0,0 3-4 16,-1-4 2-16,0 5 1 0,1-4-2 15,-1 3 1-15,-2-3 1 0,5 4-2 16,-5-4 2-16,1 3 1 0,1-2-3 16,-1 3 1-16,-2-2 3 0,2 1-4 15,-3 0 1-15,2 1 1 0,-3 3-2 0,2-4 2 16,0 4 1-16,-1 0-3 0,0 0 2 15,2 0 0-15,2 4-2 0,-4-4 2 16,3 6 1-16,2-1-3 0,-4-5 2 16,3 7 1-16,1-3-1 0,0-1 1 15,-1 1-1-15,3 3-2 0,-1-4 2 16,1 4-1-16,1-3-2 0,0 2 2 0,0-2-1 16,-1 2 1-16,3-1 0 0,1 3 2 0,-4-4-2 0,3 1 0 0,-1 1 2 31,-2 2-3-31,2-4 1 0,-3 0 2 15,0 2-3-15,0-3 0 0,-1-3 2 16,0 6-2-16,1-6 2 0,-2 3 0 16,0-3-3-16,-1 0 2 0,1 0 2 0,-2 0-3 0,-1 0 2 15,-1-6 0-15,3 1-3 0,-3 1 2 0,2-2 0 16,-3 2-2-16,6 0 1 16,-3-1 3-16,0-4-4 0,2 5 2 0,-1-2 1 15,-1 2-1-15,3-3 0 0,-4 3 1 16,2 2-3-16,-3-4 3 0,4 1 1 15,-2 2-3-15,-1-2 2 0,3 1 2 16,-1-2-4-16,1 2 2 0,0-3 0 16,1 2-3-16,1-2 3 0,1 1-1 15,-2 0-2-15,4 0 2 0,-3 0 0 16,0 2 0-16,3 3 1 0,-3 1-1 0,0-6-1 16,1 6 1-16,-1-3 1 0,5 3-2 15,-4 0 1-15,2 0 0 0,0-4-1 16,0 4 2-16,3 0 1 0,-3 0-3 15,1 4 1-15,3-4 0 0,0 3 0 16,-3 3 0-16,2-2 1 0,0 2-3 16,1-2 1-16,-1 5 1 0,-1-5-1 0,-2 3 0 15,2-4 3-15,0-3-3 0,-1 5 2 16,-1-5 1-16,-1 0-3 0,0 0 2 16,-2 0 0-16,0 0-3 0,-2-5 1 15,0 2 3-15,1-2-3 0,-1-1 1 16,0 0 0-16,-2-1-1 0,1-1 2 15,0 4-1-15,1-3-1 0,-4 0 0 16,0 4 2-16,0-1-3 0,1 0 3 0,1 0 0 16,-3 1-1-16,2-3 1 0,1 3 0 15,-3 0-2-15,4 3 1 0,-2-6 2 16,-2 6-2-16,2-3-1 0,-4 3 1 16,1 0-1-16,-3-8 2 0,-3 8 1 15,2-3-4-15,-1 3 1 0,-2 0 3 16,-2 0-3-16,1 0 2 15,-5 0-2-15,4 0-1 16,-9-5 2-16,-3-1 2 0,2 2-3 0,-2-4-2 16,0 4-3-16,-4-2-7 0,-3 3-3 15,-1-3-9-15,-4 1-12 0,-2-3-7 0,-5 1-5 16,-5-4-7-16,-2 0-7 0,-5-2-31 16,-3-1-31-16,0 2 3 0,-4-1 10 15,-3 2 7-15,1 2 17 0,-2 2 20 16,-3-2 45-16,0 5 43 0,0 0 13 0,0 4 3 15,-3 0 4-15,3 0-2 0,-6 7-4 16,6 2 0-16,-5 2-2 0,5 3 1 16,-5 3 4-16,5 1 3 0,-3 6 0 0,3 1-2 15,0-1 0-15,0 5-5 0,-4-1-4 16,4 6-4-16,0 1-5 0,0 3-2 16,0-1-2-16,0 4-4 0,4 1-2 15,-4-2 0-15,0 1-4 0,0-1-1 16,0-2 0-16,0-1-3 0,0 6-1 15,0-3 1-15,0 4-2 0,0 0 0 16,0 2 2-16,0-1-3 0,0 0 1 16,3-3 2-16,-3-3-2 0,6 1 0 0,-1-1 1 15,2-4-2-15,1 0 2 0,2 3 0 16,0 2-2-16,3-4 1 0,0 2 1 16,1 0-1-16,1-1 0 0,-1-2 0 15,-3-3 0-15,0-6 1 0,0-2 0 16,-5-4-1-16,-2-4 0 0,-4-5 2 15,4-2-3-15,-4 0 1 0,-4-6 0 0,-2 1-2 16,-4-4 2-16,-6 0 0 0,-2 0-1 16,-6-4 1-16,-4 2 2 0,-5-6-3 15,-5 4 1-15,-3-6 1 0,-5 3-2 16,-1-4 1-16,-5 0 2 0,-5-1-3 16,0 3 2-16,-6-2 0 0,-3 2-2 15,-3-2 2-15,-3 3 0 0,-5 1-2 16,1 1 1-16,-6 2 2 0,-1-1-1 0,-2 5 3 15,-2-3 0-15,-3 3-1 0,-2 3 2 16,-2 4 2-16,-5-3-4 0,-2 1 1 16,2 1 0-16,-2 2-3 0,-4 4 1 15,-1 0 1-15,0-2-3 0,-2 0 0 16,-2 2 2-16,-3 0-3 0,-1-3 1 16,3-2 1-16,-3 2-3 0,-4 1 2 15,3-2 3-15,-2-2 0 0,-1 4 1 16,0 0 2-16,-3-4 0 0,-2 0 2 15,3 4 0-15,-3-4-2 0,1 2 0 0,-3-4 0 16,-1 6-3-16,0-2 1 0,0 2-1 16,-3-6-2-1,-1 6 1-15,0-2 2 0,0-4-3 0,-2 0 2 16,0 3 1-16,0-4 0 0,-1-3 1 16,-2 5 0-16,3-5-2 0,-2 5 1 15,0-5 2-15,-1 0-4 0,0 3 1 16,0 2 0-16,0-5-3 0,-1 0 1 15,3 3 1-15,-2-3-3 0,-1 3 1 16,-1-3 2-16,-1 0-2 0,0 0 2 0,-1 0 2 16,2 0-3-16,-2 0 2 0,4 0 2 15,-2 0-2-15,0 0 2 0,3 5 1 16,1-5-2-16,-1 0 3 0,4 0-1 16,-2 0-1-16,1 3 2 0,4-3 0 15,-1 0-2-15,3 0 2 0,-2 0 0 16,3 0-3-16,0 3 2 0,4-3 0 15,-4 0-2-15,3 0 1 0,2 0 0 0,0 7-2 16,1-7 0-16,2 0 1 0,2 0-4 16,1 5 2-16,2 1-1 0,-2-6-1 15,0 0 1-15,4 0 0 0,-1 8-2 16,-2-8 1-16,0 0 1 0,-3 0-2 16,5 0 1-16,-4 4 2 0,-3-4-1 15,0-7 3-15,1 7 1 0,1 0-1 0,-3 0 2 16,-1-4 1-16,1 0-4 0,4 4 2 15,-6 0-2-15,-2-9 0 0,1 3 0 0,2 6 1 16,-1-5-2-16,-4 5 1 0,2-7 2 0,-1 3 0 16,2 4-2-16,-3-8 2 0,3 5-3 15,-1 0 2-15,6-5-1 0,-2 0-1 16,3 3-1-16,2-4 2 0,2 1-3 16,4 1 1-16,-2-3 0 0,3 4-3 15,4 3 2-15,1-2 2 0,3-1-3 0,0 4 1 16,0 2 1-1,7-3-3-15,1 3 4 0,-2-5-1 16,6 5-2-16,-5-4 1 0,5 4 2 0,3 0-2 16,0 0 2-16,3-3-1 0,0 3-2 15,-4 0 2-15,9 0 1 0,-1 0-2 16,3 0 1-16,1 0 0 0,2 0-2 16,-3 0 2-16,1 0 0 0,-2 0-2 0,4 0 2 15,-2 0 0-15,2 0-3 0,-2 0 2 16,0 0 1-16,6 4-1 0,-9-4 0 15,1 6 1-15,0-3-2 0,1 1 3 16,-1 1 1-16,-1-1-2 0,-2-1 2 16,1 5 1-16,0-4 0 0,-2 3-1 0,-1-7 2 15,-2 5-3-15,-7-5 2 0,2 0-1 16,-3 0-3-16,0 0 2 0,0-6 2 16,-1-1-1-16,-3 4-1 0,2-3 2 15,3 1 0-15,-4-4 1 0,6 2-1 16,-7 0-3-16,0-1 1 0,6 3 1 15,-2-6-3-15,3 2 0 0,4 1 0 16,-8-1-1-16,4 1 2 0,7 0-1 16,0 0-1-16,4 2 1 0,1-2 1 15,1 3-2-15,3-2 2 0,2 1 0 16,2 0-2-16,1 2 0 0,5-1 3 0,1 5-4 16,5-3 2-16,0 3 2 0,3 0-4 15,4 5 2-15,-2-5 2 0,-2 0-3 16,1 4 1-16,1-4 1 0,1 6-3 15,-3-6 3-15,0 5 0 0,4-1-3 16,1 1 2-16,0-5 2 0,-2 0-3 16,2 0 2-16,-3 0 0 0,3 0-4 0,2 0 5 15,-1 0-3-15,2 0 0 0,5 2 1 16,1-2 0-16,2 0-1 0,2 0 2 16,0 0-1-16,6 0 1 0,-4 0-1 15,6 0 2-15,-1 0-2 0,2 0 0 0,3 0 1 0,-2 0-3 16,1 0 3-16,3-2 0 0,0 2-2 15,2 0 0-15,4 0 2 0,0 0-3 16,0 0 3-16,0 2-1 0,2-2-1 16,-2 0 0-16,-1 0 1 0,-1 0-1 0,-3 0 2 15,-1 0 0-15,-4 0-1 0,-3-2-1 16,1 2 2-16,-3-6-2 0,2 6 1 16,-4-5 0-16,0 5 0 0,2-7-1 15,-3 4 2-15,3-2-2 0,-4 5 2 16,5-3 0-16,1 3-3 0,0 0 2 15,6 0 1-15,1 0-2 0,4 5 2 16,2-1-2-16,1-4 0 0,3 4 0 16,2-4 0-16,2 7-2 0,0-7-1 15,5 5 1-15,0-5 0 0,0 0 1 16,5 0 1-16,2 0 0 0,-1-3 2 0,4-4 2 16,-1 1-2-16,-1-6 0 0,4-6 2 15,-4-3-4-15,-2-7 1 0,0-2-4 16,-2-5-3-16,-4-2-6 0,5-5-1 15,-5 2-8-15,0 2 0 0,0-1-4 0,0 4-4 16,0 7-5-16,-2-3-5 16,2 11-8-16,2-1-6 0,-2 4-95 0,11-6-103 15,-5 3-240-15</inkml:trace>
  <inkml:trace contextRef="#ctx0" brushRef="#br0" timeOffset="4290.478">2249 11514 406 0,'7'37'104'0,"-1"10"7"0,0 8-57 0,-6 10-6 16,0 8-3-16,0 0-9 0,0 3-6 16,-5-2-4-16,1 1-8 0,0-4-4 15,-2 2-3-15,1 2-3 0,5-4 3 16,0 3 2-16,0 1 0 0,0 2 3 15,0-4 2-15,0 1-2 0,5-5-3 16,-5 0 0-16,6-6-4 0,-6-6-1 16,7-2-1-16,-5-8-4 0,3-9-1 15,-1-8-8-15,-1-7-14 0,2-3-12 0,2-9-12 16,0-11-2-16,0 0-104 0,5-9-107 16,2-7-241-16</inkml:trace>
  <inkml:trace contextRef="#ctx0" brushRef="#br0" timeOffset="4634.477">3487 11464 592 0,'8'-17'135'0,"-3"7"-1"16,-5 4-60-16,6 6-71 0,-6 15-5 0,5 3-2 16,-5 9 3-16,6 10-4 0,-4 7 1 15,4 9 2-15,-4 8-2 0,3 4 2 16,-5 6 3-16,0 2-2 0,0 0 1 16,0-4 5-16,0 3 0 0,0-3 3 15,-5-4 2-15,5 0 0 0,0-2 0 16,0-1 1-16,0-4-4 0,6-1-2 15,-1-3 0-15,-2-6-4 0,2-4-1 16,0-5 1-16,-1-4-4 0,0-2-1 0,2-7 0 16,-4-3-6-16,2-7-3 0,2 0-6 15,2-5-8-15,-1-6-6 0,0 0-7 16,5-5-8-16,3-8-85 0,-1-3-89 16,1-4-214-16</inkml:trace>
  <inkml:trace contextRef="#ctx0" brushRef="#br0" timeOffset="5040.093">4676 11508 483 0,'6'-4'97'16,"-2"4"3"-16,-4 7-97 0,0 4-1 16,0 6 1-16,0 3 1 0,0 8 6 15,0 6 4-15,3 5 0 0,-3 7 5 16,0 7 5-16,0 6-1 0,-6 6 1 16,3 1-1-16,3 0-1 0,-4 4 1 15,4 1-1-15,-3-1-4 0,3 0-1 0,-3 0 0 16,3-2-7-16,-4 4 0 0,1-3-3 15,3-3-5-15,-7 1 1 0,7-9 1 16,0 0-4-16,-5-1 1 0,5-7-1 16,-5-5-2-16,1-3-4 0,-1-9-7 15,2-7-12-15,3-6-8 0,-5-8-9 16,5-6 28-16,0-6-127 0,0 0-99 0,4-13-243 16</inkml:trace>
  <inkml:trace contextRef="#ctx0" brushRef="#br0" timeOffset="5385.079">6069 11458 672 0,'17'0'140'0,"-4"14"0"16,-6 10-112-16,0 8-25 0,6 8-1 15,0 10 0-15,2 10-3 0,3 12 1 0,-5 6 2 16,0 0-3-16,1 3 1 0,-9 0 2 16,-5 9-2-16,8-2 3 0,-8-1 4 15,2-1-1-15,2-1 3 0,0 0 3 16,0 2-4-16,0-4 2 0,-1-5-2 15,2-3-4-15,0-6-1 0,-1-9-1 16,2-3-6-16,0-10-5 0,0-9-11 0,0-9-16 16,1-5-11-16,1-13 26 0,-1-5-131 15,0-10-106-15,4-6-256 0</inkml:trace>
  <inkml:trace contextRef="#ctx0" brushRef="#br0" timeOffset="5743.662">7330 11471 708 0,'0'22'138'16,"-4"6"-1"-16,4 7-133 0,-7 9-20 15,4 3-2-15,-4 9-3 0,1 5 2 0,1 7 8 16,5 1-2-16,-6 5 3 0,6-4 6 16,-6 1 5-16,6 3 6 0,-3 0 5 15,3-4 0-15,0 4 3 0,0-2 2 16,0 0-3-16,0 3 1 0,7-5-4 16,-1-7-6-16,1 2-2 0,1-4 0 15,0-1-2-15,2-7 0 0,-2-1-1 0,5-12-3 16,-6-3-5-16,5-7-4 0,1-10-11 15,-3-5-6-15,2-5-6 0,0-10-14 16,1 0-81-16,0-13-4 0,1 0-76 16,3-12-149-16</inkml:trace>
  <inkml:trace contextRef="#ctx0" brushRef="#br0" timeOffset="6030.614">8376 11704 617 0,'9'8'129'0,"-2"1"0"16,-5 7-109-16,-2 9-17 0,0 10-1 0,-2 12-1 16,2 9-1-16,-5 8 1 0,5 5 0 15,0 7-2-15,-5 8 9 0,5 3 6 16,5 2 5-16,-5 4 7 0,3-1 4 15,-3 7 2-15,4 0 5 0,0-5-2 16,-4-1-8-16,5-6-4 0,0-6-6 0,-2 1-6 16,1-12-3-16,3-8-1 0,-3-6-8 15,1-9-8-15,-1-7-9 0,2-10-14 16,-3-10-13-16,2-11-15 0,1-12-11 16,-2-15-98-16,1-9-106 0,2-12-241 0</inkml:trace>
  <inkml:trace contextRef="#ctx0" brushRef="#br0" timeOffset="6326.693">9310 11723 604 0,'30'11'126'0,"-3"2"3"15,1 12-106-15,-3 8-16 0,3 10-3 16,-3 8-4-16,-2 8 1 0,2 7 0 16,1 5-2-16,-1 7 0 0,-1 3 5 0,-2 8 2 15,6-1 5-15,-3 0 5 0,-2 7 1 16,-2 1 3-16,-3-2 1 0,2-4-5 16,-3-8-3-16,-1-4-2 0,-3-5-7 15,1-10-4-15,-2-6-4 0,1-10-10 16,-3-5-7-16,-2-12-10 0,0-7-13 15,1-6-8-15,2-15-94 0,-6-12-99 16,5-7-230-16</inkml:trace>
  <inkml:trace contextRef="#ctx0" brushRef="#br0" timeOffset="6686.376">10691 11658 601 0,'20'31'120'0,"-4"1"2"0,1 11-112 16,-8 5-11-16,3 6 0 0,-5 6 2 15,-1 1-1-15,1 0 0 0,-2 3 1 16,2 0-2-16,-3 1 3 0,0 6 5 15,2-1 2-15,0 1 4 0,2 3 5 0,-1-1-2 16,0-1 2-16,0-4-1 0,4-4-5 16,-3 1-5-16,0-3-1 0,1-6-6 15,1-2 0-15,1-9 1 0,-2-7-10 16,4-6-6-16,0-10-7 0,1-6-9 16,-1-7-8-16,3-4-6 0,-2-10-18 15,3-5-69-15,-1-6-81 0,-2-13-196 16</inkml:trace>
  <inkml:trace contextRef="#ctx0" brushRef="#br0" timeOffset="6976.77">11844 11725 427 0,'9'19'102'0,"-2"8"1"16,-1 10-33-16,-1 8-58 0,-5 8-4 16,6 5 0-16,-1 3 4 0,-5 5 5 15,4 5 3-15,-4 3 8 0,3 2 4 16,-3 2-1-16,6 4 4 0,-6 3 1 0,7 2-4 16,-5-2-3-16,2 0-4 0,1-5-7 15,1-3-4-15,-2-8-4 0,2-1-5 16,2-10-2-16,1-10-1 0,0-9-5 15,2-5-2-15,-2-6-5 0,3-10-12 16,2-10-13-16,0-8-12 16,3-5 9-16,-2-15-114 0,2-7-106 0,-1-10-251 0</inkml:trace>
  <inkml:trace contextRef="#ctx0" brushRef="#br0" timeOffset="7289.269">13220 11739 538 0,'14'57'110'0,"-4"9"0"15,1 3-99-15,-3 3-6 0,0 4 1 31,0 10 1-31,-3 0-1 0,2 0 1 16,1 0 5-16,-3 2 0 0,-1-1 2 16,0 4 4-16,2-2 1 0,-2-9 1 0,2-1 0 0,0-8-5 0,1-7-4 15,1-3-2-15,0-11-5 0,2-11-6 0,-1-9-3 16,2-7-13-16,-2-7-11 0,1-5-7 31,2-11-102-31,-4-15-102 0,2-2-246 0</inkml:trace>
  <inkml:trace contextRef="#ctx0" brushRef="#br0" timeOffset="7585.753">14690 11908 504 0,'18'68'104'16,"-5"2"1"-16,-2 11-86 0,-1 7-11 0,-3 1 1 15,1 0 1-15,4 2-2 0,-4-1 1 16,0 2-1-16,-3 0-5 0,2-4 0 31,3-7 1-31,-4-2-4 0,-1-10 2 0,0-1 2 0,4-15-4 0,-1-9-1 16,-2-6-5-16,1-8-11 0,2-8 0 15,2-12-97-15,-5-10-94 0,1 0-229 16</inkml:trace>
  <inkml:trace contextRef="#ctx0" brushRef="#br0" timeOffset="7883.07">15896 11970 636 0,'14'46'129'0,"-1"6"0"0,0 2-123 0,-3 8-4 0,0 3-4 31,2 2 2-31,-2 3 3 0,0 2-4 0,0 0 2 0,0 4 0 0,0-5-2 0,1-1 3 16,-1 1 1-16,1-4-3 0,1-3 3 15,-2-6 0-15,1-4-2 0,1-7 1 32,-2-8-1-32,1-6-7 0,1-7-6 15,1-6-11-15,2-7-13 0,0-13-54 16,1 0-41-16,-1-14-89 0,2-6-180 0</inkml:trace>
  <inkml:trace contextRef="#ctx0" brushRef="#br0" timeOffset="8140.376">16916 12072 445 0,'24'19'105'0,"-3"5"5"16,-3 8-46-16,1 10-39 0,-2 9-1 15,1 10 1-15,-1 6-1 0,0 9-2 16,1 5-2-16,-1 0-6 0,2 2-5 15,0-1-1-15,-1-2-5 0,1-4-2 16,2-6 2-16,-1-6-3 0,2-3 0 16,2-11 2-16,-2-7-3 0,3-11-3 0,0-7-6 15,1-6-13-15,0-13-11 0,-4-6-95 16,-1-14-101-16,3-10-243 0</inkml:trace>
  <inkml:trace contextRef="#ctx0" brushRef="#br0" timeOffset="8405.895">18404 12054 666 0,'15'80'136'0,"0"1"0"16,-1 1-128-16,1 2-5 0,0 1-2 15,0-1-1-15,-2 1 4 0,1 3-2 16,2-4 2-16,1-5 1 0,-3-4-2 0,3-6 1 16,-2-1 1-16,3-11-3 0,-2-10-1 15,2-9 0-15,-2-7-6 0,4-8-7 16,1-7-8-16,0-8-13 0,2-8-11 16,3-13-3-16,1-8-94 0,-2-6-91 15,1-16-215-15</inkml:trace>
  <inkml:trace contextRef="#ctx0" brushRef="#br0" timeOffset="8656.078">19578 11833 573 0,'14'33'119'0,"2"9"-1"0,-3 6-100 0,0 10-17 16,-2 0-1-16,1 9 1 0,1 2-3 15,-1 6 1-15,2 0 1 0,0 1-1 16,1 2 1-16,0-1 3 0,1 0-3 16,-2 1 5-16,2-1 1 0,-1-5 0 15,1-5 1-15,1-7 0 0,2-5-2 16,1-11-2-16,1-10-5 0,1-10-13 0,1-11-9 16,0-7-7-16,2-11-95 0,-3-9-93 15,3-17-232-15</inkml:trace>
  <inkml:trace contextRef="#ctx0" brushRef="#br0" timeOffset="8924.928">20816 11970 498 0,'16'54'109'16,"-2"5"6"-16,-1 7-83 0,0 10-7 0,-2 5 1 0,3 4-2 15,-1 7 3-15,1-1-2 0,-2 4-8 16,0 5-2-16,3-5-3 0,3-6-5 16,0-1-3-16,1-7-2 0,0-1-2 0,3-10-2 15,4-9-3-15,-1-7-9 0,0-8-4 16,0-11-5-16,-1-6-9 0,1-18-8 16,-1-11-14-16,-1-17-74 0,2-9-83 15,0-17-200-15</inkml:trace>
  <inkml:trace contextRef="#ctx0" brushRef="#br0" timeOffset="9156.197">22125 12001 511 0,'14'36'116'0,"-1"8"3"0,1 10-89 15,-1 14-8-15,0 9-6 0,-3 9 2 16,2 7 0-16,4 1-5 0,-2 5-1 16,0-4 0-16,-1-3-2 0,1-5 1 0,1-10-4 15,2-8-4-15,1-7-2 0,-1-10-1 16,0-12-12-16,2-13-5 0,-2-9-9 16,-1-11-13-16,2-13-77 0,-5-13-15 15,1-9-81-15,-1-18-154 0</inkml:trace>
  <inkml:trace contextRef="#ctx0" brushRef="#br0" timeOffset="9359.273">22940 11781 567 0,'6'60'117'0,"2"8"3"16,2 6-105-16,-2 2-5 15,0 11 0-15,3 0 2 0,-2 2-2 0,3-3 0 16,1-1-1-16,-2 0-4 0,-2 1-9 16,3-7-15-16,-3-6 27 0,0-4-136 15,-1-4-105-15,-2-8-276 0</inkml:trace>
  <inkml:trace contextRef="#ctx0" brushRef="#br0" timeOffset="10662.756">1486 10922 472 0,'-39'12'97'0,"0"5"4"0,6 4-93 0,3 2-1 16,2 0 1-16,5-2-2 16,4-1 0-16,2 3 1 0,8-7-4 0,2 1 3 15,7-4 1-15,9 2-1 0,2-5 3 16,9-1 1-16,2-3-3 0,7-6 1 15,6 0-1-15,4-4-2 0,1-3-1 16,6-3-1-16,-3-5-3 0,0 1 1 16,-4-6-1-16,-6-2-3 0,-10-3 1 15,-2-2 1-15,-5-2-3 0,-9 3 0 0,-1 1 1 16,-6 2-3-16,-6 5 2 0,-4 4 1 16,-5 3-5-16,-5 7-2 0,-4-1-5 15,-3 5 0-15,-2 0-92 0,1 0-86 16,1 0-217-16</inkml:trace>
  <inkml:trace contextRef="#ctx0" brushRef="#br0" timeOffset="11118.565">2731 10663 467 0,'0'12'108'0,"-5"6"5"16,5 1-79-16,-2 9-7 0,2 6 0 15,0 8-6-15,0 6-3 16,0 0-4-16,0-1-5 16,0 0-4-16,0-5-4 0,0-6-12 15,0-5-6-15,0-7-7 0,0-9-14 16,-6-1-57-16,6-4-26 0,0-2-74 0,0-4-148 16</inkml:trace>
  <inkml:trace contextRef="#ctx0" brushRef="#br0" timeOffset="12348.481">4114 10750 478 0,'4'-9'103'0,"7"5"1"0,7-5-83 16,1 3-12-16,1 1-5 0,-4 1-1 16,3 4-1-16,1 0-2 0,2 4 1 0,-5 0 1 15,3 3-3-15,-1 0 3 0,1-1 1 16,0 4-1-16,-7-2 4 0,-1 1 0 16,-4-1 1-16,-8 6 2 0,0 4 3 15,-5-1-1-15,-4 2 4 0,-4 6 0 16,-7 2 1-16,1-1 1 15,-1 3 2-15,-1 0-3 0,2-3 0 0,-1 2-1 0,1-3-3 0,4-2 0 16,1-2-1-16,3-4-3 0,3 2 2 16,3-4-1-16,5 1-1 0,6-4 0 15,4-1 0-15,-1-3-4 0,6 3 1 16,0-3-1-16,3-3-2 0,1 1-2 16,2-6-2-16,4 0-4 0,2-3-3 15,5-5-5-15,1 2-11 0,-1-1-6 16,3-3-7-16,-2 6-10 0,0-2-92 15,-3 6-95-15,-2-4-231 0</inkml:trace>
  <inkml:trace contextRef="#ctx0" brushRef="#br0" timeOffset="12894.504">5476 10664 572 0,'16'7'120'0,"8"4"1"16,4 3-98-16,5 5-17 0,-5-2-3 15,-1 2 1-15,4 4-4 0,-8-1 1 16,-5 0 1-16,-5-8-4 0,-9 1 3 16,-4 0 2-16,0-2-1 0,0 1 7 0,0-4 2 15,-10 1 0-15,-1 0 3 0,-5-1 1 16,-4-2-3-16,-1-1-2 0,-3 0-1 15,0-3-5-15,2 3 0 0,5-2-1 16,3 1-2-16,7 1 2 0,3 4 2 16,4-1-4-16,5 1 3 0,4 3 0 15,5 0 0-15,4 3-1 0,6 0 2 0,0 1-2 16,0 0 3-16,-5-1 2 0,-1 1-2 16,-1-1 3-16,-4-3 2 0,-8-1-3 15,-2-1 1-15,-3-1-2 0,5-3-2 16,-5 2-2-16,-8-2 1 0,4-3-5 15,-2 1 2-15,-2-3 0 0,-4-3-2 16,-3 0 2-16,-3 0 2 0,-2-3-6 16,-3 3-2-16,0-8-5 0,0 6-11 15,5-4-12-15,3 3-9 0,1 3-10 16,5 0-7-16,5-4-88 0,0 4-95 0,4 0-215 16</inkml:trace>
  <inkml:trace contextRef="#ctx0" brushRef="#br0" timeOffset="13567.04">6810 10653 465 0,'0'-4'106'16,"0"4"1"-16,0-3-73 0,0 3-16 16,0 5-6-16,0 7 4 0,0 5 1 15,0 4-2-15,4 0 1 0,-4 7 1 16,7-2-2-16,-5 5 1 0,3-4-4 16,1-2-5-16,0-3-2 0,0-2-2 15,2-2-3-15,-2-7 1 0,1-4 3 16,1-1-2-16,4-6 0 0,-4 0 1 15,2-9-1-15,5 3 1 0,-6-3-1 0,4-1-1 16,-2 0 0-16,-3-2 4 0,2 1-2 16,-5 0 3-16,0 1 2 0,0 4-1 15,-5 0-1-15,3 6 1 0,-3 0-5 16,0 6 1-16,0 4-2 0,0 7-2 16,0 7 0-16,0 4 2 0,-3 3-2 15,3 3 1-15,-5-2 1 0,5 2-3 0,-5 1-7 16,5-8-7-16,-3-1-13 0,3 0-10 15,0-3-41-15,6-5-56 0,0-1-88 16,2-5-190-16</inkml:trace>
  <inkml:trace contextRef="#ctx0" brushRef="#br0" timeOffset="13996.03">7757 10678 529 0,'-11'3'119'0,"-2"3"4"0,0 4-72 16,0 6-29-16,2-1-4 0,2 8 0 15,3 2 2-15,-1 4 1 0,7-2-3 16,5 3 0-16,1-3-2 0,3 3-5 16,1-3-1-16,1-3 0 0,1 1-3 15,1-1 0-15,1-1-1 0,-2-6-2 0,1 3 0 16,-5-5 0-16,2-2-3 0,-1 2 0 16,-3-1 1-16,-3-4-2 0,-3 1-2 15,0-1 1-15,-7-1-4 0,-1-1-1 16,0-2-2-16,-4 1-4 0,-2-3 0 15,1-4-4-15,-1 6-6 0,-1-6-1 16,0 2-4 0,2-2-7-16,0 0-4 0,1-2 2 15,3-4-96-15,1-1-88 0,0-3-226 0</inkml:trace>
  <inkml:trace contextRef="#ctx0" brushRef="#br0" timeOffset="14199.645">7971 10622 510 0,'-4'3'111'0,"-1"0"2"0,-6 3-83 16,0 1-10-16,-4 1-6 0,-3 0-1 15,-3-1 1-15,-4 0-1 0,1 0-1 0,-4 0-4 16,1 1-5-16,2 0 2 0,2 3-2 15,5 1-7-15,7 1-5 0,6 0-7 16,5 0-10-16,5 0 1 0,8 0-99 16,3-6-96-16,9 2-225 0</inkml:trace>
  <inkml:trace contextRef="#ctx0" brushRef="#br0" timeOffset="14573.926">8765 10809 511 0,'-26'15'107'0,"2"0"-1"0,1 1-88 15,1 10-14-15,1 5-4 0,2 3 1 16,8 0 3-16,1 0 1 0,10 3 6 15,0 1 4-15,4-5 0 0,7 1 4 16,5-4 2-16,3-2-2 0,1-5 0 16,0-2-3-16,0-5-6 0,0-3 0 15,0-8-3-15,-3-1-3 0,-1-4 0 0,-1-4-1 16,-3-1-3-16,0-4 1 0,-5-4 0 16,-1-1-2-16,-6-3-2 0,0 3 1 15,-10-5-2-15,-1 4-2 0,-3 2 0 16,-2 4-5-16,-2 4-3 0,-3-3-2 15,2 6-12-15,2 2-8 0,2 0-33 16,2 0-58-16,6 5-82 0,7 1-190 16</inkml:trace>
  <inkml:trace contextRef="#ctx0" brushRef="#br0" timeOffset="14972.935">9798 10853 322 0,'22'-10'97'0,"3"-1"5"0,-5 3-15 0,1 2-32 16,-1 0-11-16,-2 6-4 0,-2 0-6 15,-3 4-7-15,0 6-2 0,-2 7 0 16,-5 6-5-16,-4 8-3 0,-2 5-1 16,0 3-3-16,0 3-1 0,-6 3-3 15,4 2-5-15,-4-2-1 0,2-3-5 0,1 0-13 16,-3 1-5-16,3-5-7 0,3-1-7 15,-5-6-4-15,5-1-4 16,0-4-4-16,0-6-15 0,0-8-55 0,3-4-72 0,4-8-175 16</inkml:trace>
  <inkml:trace contextRef="#ctx0" brushRef="#br0" timeOffset="15660.271">11459 10901 370 0,'-19'-10'93'15,"-2"5"0"-15,-5-1-2 0,1 6-85 16,1 0-3-16,4 7 0 0,2 3-1 0,1 5 4 16,4 4 4-16,6 1 0 0,3 3 5 15,4-1 0-15,0 1 1 0,4 0 0 16,5-4-2-16,1-1-3 0,3-4-3 16,4-2-2-16,-1-2-4 0,3-5 0 15,0-5 0-15,-3 0-2 0,1-4 0 16,-3-6 0-16,-1-1-1 0,-5-2 2 15,-2-4-1-15,-2-1 0 0,-4-1 1 0,0-1 2 16,-6 3-2-16,-4 2 2 0,1 3 0 16,-3 5-1-16,-2 3-1 0,-3 4 2 15,1 6-3-15,-3 5 1 0,1 3-1 16,1 3-3-16,1 0-3 0,2 2-1 16,5-3-3-16,-1 3 0 0,4-5 2 15,3 1-2-15,3-2 4 0,-6-1 3 16,6-2 1-16,0-3 3 0,6 1 1 15,-6-2-1-15,6 1 1 0,-6-1 0 0,5-1 0 16,-5 3 0-16,4 0 3 0,-4 7-2 16,0-1 2-16,0 3 1 0,0 2 0 15,0 3 2-15,-6 3 4 0,6 3-3 16,-6-4 2-16,3-1 0 0,3 2-2 16,-6-3 0-16,6-6-2 0,0-3-4 15,0-3 0-15,0-2 0 0,7-4-2 0,-1-4 1 16,1 0 1-16,1-6-3 0,3-2 3 15,0-3-2-15,0-1 0 0,2-2 0 16,-1-4 1-16,-2 3-4 0,1-5 5 16,-2 4-2-16,-3-1-2 0,-2 2 2 15,-4 3 1-15,0-2-3 0,0 3 2 16,-8-4-2-16,1 0-5 0,-4 3-4 16,0-2-7-16,0 0-12 0,1-2 26 15,0 5-124-15,6 4-98 0,4-1-244 0</inkml:trace>
  <inkml:trace contextRef="#ctx0" brushRef="#br0" timeOffset="16160.154">12246 10994 480 0,'-16'0'105'16,"2"0"2"-16,1 12-71 0,2 1-23 16,5 5-6-16,3 1-4 0,3 1 3 15,5 3 1-15,3-4 0 0,1 2 1 16,3-9 1-16,1-1-2 0,3-3 2 15,-3-8 0-15,0 0-3 0,0 0 1 16,0-8 2-16,-1-1-3 0,-3-1 0 16,0-4-1-16,0 1-3 0,-1 0 3 0,-2-3-1 15,1 1-4-15,-2 4 0 0,-2 0 2 16,-3 3 0-16,4 3-2 0,-4 5 2 16,0 0-2-16,-4 5-1 0,4 4 3 15,-3 8-3-15,3 4-1 0,0 5 3 16,3 3-3-16,1 5 2 0,1 5 2 15,-2 1-3-15,2 4 3 0,-1-1 2 16,-4-1-2-16,0-2 3 0,0 1-3 0,0-5 1 16,-5-7-1-16,1-5 1 0,-2-5-4 15,-1-4 2-15,0-5-2 0,0-2-4 16,1-7-3-16,-2-1-6 0,0 0-11 16,4 0-6-16,4-6-27 0,-3-1-68 15,3-2-85-15,6-4-200 0</inkml:trace>
  <inkml:trace contextRef="#ctx0" brushRef="#br0" timeOffset="16488.86">13452 10797 427 0,'-6'6'98'0,"-2"9"8"0,1 7-51 16,-1 14-26-16,-1 7-5 0,2 7 1 15,3 7-1-15,4 3 2 0,-3-6-6 0,3-1-7 16,0-5-2-16,3-7-2 0,-3-1-10 15,0-11-8-15,4-4-8 0,-4-4-10 16,6-3-5-16,-1-11-11 0,0-7-44 16,3-4-32-16,1-7-70 0,3-6-154 15</inkml:trace>
  <inkml:trace contextRef="#ctx0" brushRef="#br0" timeOffset="16785.672">13874 10946 459 0,'-12'32'96'16,"0"1"3"-16,-1 3-81 0,2 3-3 16,3-3 0-16,2 1-1 0,2-3 3 0,4-6 3 15,0-1-3-15,0-1 0 0,6-6-1 16,1 0-2-16,3-6 0 0,4-3 2 15,0-3-3-15,4-4 2 0,0-4-2 16,1-6-4-16,-3-5-2 0,1-2-1 16,-3-10-5-16,0-3-3 0,-3-1-3 0,-2-4-3 15,-3-1-3-15,-3-7-1 0,-3-1-8 16,0-1-4-16,-8 3-5 0,0-2-7 16,0 3-19-16,-1 2-65 0,2 5-81 15,0 10-187-15</inkml:trace>
  <inkml:trace contextRef="#ctx0" brushRef="#br0" timeOffset="17075.045">15045 10989 484 0,'-7'29'103'0,"1"6"0"0,0 2-81 15,3-1-8-15,3 2-6 16,-4-5 1-16,4-2 0 0,0-5-2 0,4-2-4 15,-1-4-9-15,1-6-11 0,0-4-13 16,2-6-54-16,2-4-27 0,2 0-72 16,4-8-148-16</inkml:trace>
  <inkml:trace contextRef="#ctx0" brushRef="#br0" timeOffset="17278.489">15314 10991 398 0,'-4'46'102'0,"4"7"2"0,-6-3-8 16,6 6-76-16,0-6-3 0,0 0-1 16,5-6-5-16,-2-3-2 0,1-8-9 0,2-4-17 15,0-10-15-15,2-9-81 0,0-6-88 16,2-9-209-16</inkml:trace>
  <inkml:trace contextRef="#ctx0" brushRef="#br0" timeOffset="17567.117">16080 11018 377 0,'-5'30'100'0,"0"6"4"0,0 6-45 15,5-3-22-15,0-1-9 0,0 2-8 16,0-5-12-16,0-5-15 0,5-3-16 15,-1-6-83-15,2-4-87 0,1-1-211 16</inkml:trace>
  <inkml:trace contextRef="#ctx0" brushRef="#br0" timeOffset="18155.813">16516 11084 321 0,'10'0'75'0,"0"9"5"0,-2-5-51 15,1 2-2-15,-2 3-3 0,0 0 5 16,-3 2 0-16,-4 1-5 0,0 3-4 16,0-1-2-16,0 2-5 0,-8 2-1 15,-1-4-1-15,0 2-5 0,1 0 1 16,-1-1-1-16,1 2-2 0,0-1 1 15,2-2 0-15,3 3-1 0,3 0 3 0,0 2 0 16,0-5-1-16,0 1 2 0,3 0-1 16,2-5-1-16,1-2 0 0,1 1-1 15,2-5-4-15,1 0-3 0,3-4-3 16,-2 0-8-16,5 0-7 0,-2-7-1 16,2-2-94-16,1 0-89 0,2-1-218 15</inkml:trace>
  <inkml:trace contextRef="#ctx0" brushRef="#br0" timeOffset="18437.002">17317 11056 371 0,'-6'5'89'16,"1"6"7"-16,1 4-45 0,0 7-27 16,4 8-2-16,0 3-4 0,0 7 0 15,5 4-2-15,1 1-10 0,-2-2 0 0,1-5-4 16,0-2-8-16,-5-3-11 0,6-8-30 15,-6-5-58-15,6-7-75 0,-2-4-184 16</inkml:trace>
  <inkml:trace contextRef="#ctx0" brushRef="#br0" timeOffset="18923.495">17553 11094 373 0,'18'5'78'0,"1"2"1"16,1 2-66-16,-1 1 3 0,-1 2-1 0,1 1 8 16,-2 1 5-16,-1-2 1 0,-3 3 1 15,-2 1-1-15,-2-3-4 0,-3 1-1 16,-6-3-5-16,0 0-5 0,0-2 0 15,-8-3 0-15,3-1-5 0,-4-2 1 16,1-3-1-16,0 6-1 0,0-6-1 16,1 5 0-16,1-1-4 0,1 2 2 15,1-3 0-15,4 5-3 0,0 0 1 0,0 4 1 16,0 0-3-16,0 2 3 0,6 2 0 16,-1 3-3-16,0 1 1 0,1 1 1 15,-2 0-2-15,1 1 0 0,-1 0 1 16,-1-1-3-16,-3 0 2 0,0-5-1 15,4 0-1-15,-4-3 2 0,-4-2 0 16,1-4-3-16,-2 2 1 0,-1-3 0 16,-1-2-2-16,1-4 1 0,-1 4-1 0,1-4-1 15,0 0 1-15,0 0 0 0,2-4-5 16,-2 0-3-16,0-2-5 0,0 2-10 16,-1-6-8-16,1 2-93 0,2-3-95 15,1 0-227-15</inkml:trace>
  <inkml:trace contextRef="#ctx0" brushRef="#br0" timeOffset="19224.628">18470 10969 374 0,'0'26'101'0,"0"8"8"15,0 9-48-15,0 3-12 16,5 9-4-16,1 3-7 0,5 0-10 0,-3-2-8 15,0-5-6-15,1-6-13 0,-3-8-10 16,-1-9-11-16,0-9-12 0,0-10-9 16,-2-3-54-16,2-11-27 0,1-4-68 15,0-5-141-15</inkml:trace>
  <inkml:trace contextRef="#ctx0" brushRef="#br0" timeOffset="19599.315">18762 11024 419 0,'0'24'104'0,"0"4"3"16,0 3-55-16,0 2-20 0,3 0-10 15,3-5-2-15,-1 2-4 0,1-7-6 16,1-5-1-16,0-3-1 0,4-8-4 15,-1-7 0-15,1 0-1 0,0-4-2 16,2-5-1-16,0-5-1 0,-2-5-1 16,-3 2 0-16,1-7 2 0,0 3-3 15,-3-3 1-15,1 2 2 0,1 3-1 0,-2 3 2 16,0 1 0-16,0 6-2 0,-3 1 1 16,1 8 1-16,-1 9-2 0,-3 7 2 15,0 8 0-15,6 8-2 0,-6 8 1 16,0 7 2-16,4 1-3 0,-4 2-2 15,0-3-3-15,0-2-9 0,0-5-9 16,0-7-91-16,0-7-92 0,4-8-226 16</inkml:trace>
  <inkml:trace contextRef="#ctx0" brushRef="#br0" timeOffset="19865.491">19736 10912 354 0,'-12'39'94'0,"-1"5"3"0,4 3-40 16,2 0-15-16,2 0-12 0,5-7-9 16,-3-2-4-16,3-6-11 0,0-3-10 15,5-6-18-15,-5-6-83 0,8-6-83 16,-3-2-211-16</inkml:trace>
  <inkml:trace contextRef="#ctx0" brushRef="#br0" timeOffset="20198.053">19888 10975 444 0,'0'12'100'0,"-5"2"3"15,5 3-76-15,-6 0-3 0,6-1-1 0,0 4-2 16,0-2 1-16,4 0 0 0,3 4-1 15,3-1-2-15,1 1-1 0,2 0-4 16,0-2 0-16,3-2-3 0,-3 1-4 16,-1-3 0-16,-2 2 0 15,-2-3-5-15,0-1 3 16,-3 0-3-16,-1 2-3 0,-4-3 3 16,0 1-2-16,0-1-1 0,-4-1 2 15,-1-2-1-15,-2-2-3 0,0-2 1 0,-1 0-2 16,0-1-4-16,-3 1-2 0,3-6-6 15,-2 4-9-15,1-4-8 0,2 0 9 16,1 0-103-16,0-8-90 0,0 0-228 16</inkml:trace>
  <inkml:trace contextRef="#ctx0" brushRef="#br0" timeOffset="20433.076">20262 10982 472 0,'-23'0'100'0,"-3"-4"0"0,0 4-90 15,-1 0-2-15,3 0-4 0,1 0-1 16,5 0-3-16,3 6-7 0,6 1-5 15,3 3-4-15,6 0-17 0,0-2-68 16,12-1-73-16,3 4-180 0</inkml:trace>
  <inkml:trace contextRef="#ctx0" brushRef="#br0" timeOffset="20699.603">20942 11082 213 0,'0'8'55'0,"0"7"8"15,-4 6-9-15,4 7-29 0,0 7 2 16,0 8 3-16,0 7 2 0,5 3-5 15,0-2-8-15,-2-1-5 0,2-10-14 16,-2-5-77-16,2-11-72 0,-5-8-184 16</inkml:trace>
  <inkml:trace contextRef="#ctx0" brushRef="#br0" timeOffset="21086.669">21240 10967 328 0,'0'7'79'0,"0"6"6"0,-7 5-48 16,-1 8-14-16,0 7 5 0,-1 8 1 15,0 4-5-15,1 6-6 0,1 4-4 16,4 1-6-16,3 1-1 0,0-4-3 15,0-6-4-15,7-7 2 0,0-5 0 16,1-7-3-16,0-10 3 0,1-5 0 0,1-4-2 16,2-9 3-16,-1 0-1 0,-1-6-1 15,0-5 1-15,-2-6-1 0,0-3-1 16,0-4 1-16,-3-3 0 0,-5-6-3 0,0 2-1 16,0-5 1-16,-5 5-1 15,-3 4 0-15,0 2 2 0,-1 6-4 16,-2 7 0-16,1 4-4 0,1 4-11 15,1 4-41-15,1 4-36 0,3 1-71 16,4 5-155-16</inkml:trace>
  <inkml:trace contextRef="#ctx0" brushRef="#br0" timeOffset="21446.375">22239 10939 266 0,'-4'10'78'0,"1"6"7"0,-2 6-24 15,2 5-22-15,-2 9 2 0,-2 8-1 16,3 5 0-16,1 5-8 0,3 6-7 16,-5 2-3-16,5 0-2 0,0-3-8 15,0-3-5-15,0-9-8 0,0-6-12 16,0-11-9-16,-3-8-26 0,3-9-64 0,0-5-79 15,5-8-190-15</inkml:trace>
  <inkml:trace contextRef="#ctx0" brushRef="#br0" timeOffset="21774.003">22478 10984 181 0,'11'0'70'0,"1"0"11"0,-2 0 3 15,-1 0-22-15,0 0-7 0,-2 7-8 16,-1 2-7-16,-1 2-5 0,-5 2-8 15,0 6 0-15,0 6-2 0,-5 1-3 16,0 5 1-16,-2 0-2 0,-1 2-5 16,2 2-2-16,-1 3-4 0,0-2-4 15,0 1-2-15,-1-1-3 0,2-1-1 16,0-1-4-16,1-3-4 0,0-6-7 16,1-3-6-16,4-6-11 0,0-4-51 0,0-5-37 15,0-7-80-15,5 0-168 0</inkml:trace>
  <inkml:trace contextRef="#ctx0" brushRef="#br0" timeOffset="22148.923">22610 11214 238 0,'0'0'74'0,"0"6"7"0,-4-6-22 16,-1 4-7-16,-1-4-5 0,-2 6-7 16,-4-4-4-16,0-2-4 0,-1 0-6 15,-1 5-4-15,0-5-3 0,1 0-9 0,1 4-5 16,-1-4-6-16,4 0-8 0,0 4-4 16,1-4-6-16,2 0-45 0,3 0-42 15,-1 3-74-15,4-3-169 0</inkml:trace>
  <inkml:trace contextRef="#ctx0" brushRef="#br0" timeOffset="24686.438">23956 11873 472 0,'-30'-40'117'16,"-4"-2"4"-16,-2 1-33 15,-3 3-70-15,2 9 0 0,3 6-4 16,5 6-4-16,4 7-2 0,6 10-3 0,4 9-3 0,8 11 1 16,7 12 0-16,7 15-2 0,7 13 0 15,6 5 3-15,10 10-3 0,8 5 1 16,4 0 1-16,6 2-3 0,-2-6 1 16,0-5 2-16,-5-5-3 0,-3-10 1 15,-11-9 1-15,-6-12-3 0,-8-10 3 16,-3-12-3-16,-8-13-1 0,-2-8 1 15,-5-15 1-15,-4-4-3 0,-8-15 2 16,-5-7 2-16,-11-8 3 0,-7-8 5 16,-6-3 4-16,-5-3 3 0,-4 2 5 0,0 2 2 15,2 7-1-15,6 6-2 0,7 11-3 16,8 9-5-16,9 13-3 0,6 12-4 16,10 18-5-16,7 10 1 0,14 19 0 15,9 7-1-15,9 14-1 0,8 7 1 0,9 9-1 16,10 6 2-16,2 5 1 0,1-7-3 15,-4-5 2-15,-6-7 1 0,-6-9-2 16,-8-14 2-16,-11-15 1 0,-10-10-3 16,-4-16-3-16,-10-6 1 0,-6-13-2 15,-7-10 1-15,-5-8 0 0,-9-10-2 16,-5-9 0-16,-11-6 7 0,-6-6-1 16,-6 0 3-16,-3 2 4 0,-5 0 0 15,2 1 2-15,1 9 2 0,8 4-4 16,6 12 1-16,7 6-2 0,8 10-6 0,9 10 0 15,7 18 1-15,8 8-5 0,9 15 3 16,9 8 0-16,6 10-1 0,10 7 1 16,9 9 3-16,2-1-5 0,4 1 3 15,-1 2 1-15,-2-6-2 0,-3-2 0 16,-3-11 3-16,-9-9-4 0,-4-8 1 16,-7-8-1-16,-3-12-4 0,-6-4-5 15,-7-6 3-15,-5-8-3 0,-5-4 2 0,-3-7 2 16,-5-10 0-16,-4-3 3 0,-5-6 5 15,-2-3-2-15,-1-2 2 0,0 5 1 16,-1 0-3-16,2 8 1 0,5 6 2 16,5 6-3-16,4 7 2 0,5 7-2 15,4 4-3-15,6 6 2 0,7 5 1 16,4 9-2-16,2 3 1 0,5 2 1 16,1 4-1-16,5-1 1 0,-1 2 1 0,1-3-3 15,-3-5 1-15,0-2 0 0,-5-5-3 16,-1-1 1-16,-3-5 1 0,-4-2-1 15,-1-2 1-15,-2 0 1 0,-5-5-2 16,3 0 0-16,-3 0-1 0,0 0-4 16,0 0-2-16,0 0-3 0,0 0-4 15,0 0 1-15,-4 0 1 0,4 0 0 0,-5 0 6 16,5 0 1-16,-6 0 1 16,6 0 5-16,-6 0 0 0,6-5-3 0,-6 5-3 15,6 0-8-15,-3-3-5 0,3 3-6 16,0 0-9-16,-4-5-5 0,4 5-87 15,0-4-87-15,0-1-210 0</inkml:trace>
  <inkml:trace contextRef="#ctx0" brushRef="#br0" timeOffset="25772.603">23198 10759 452 0,'7'0'111'0,"-3"0"4"16,-1 0-63-16,-3 0-20 0,0 0-3 15,4 0-6-15,-4 9-2 0,0 5-1 16,0 4-3-16,-4 10 2 0,4 6-2 15,0 4-3-15,0 8 1 0,0-2-4 16,0-2-5 0,0-2-1-16,5-5-4 0,-5-3-2 0,5-7 1 0,-5-3-4 15,5-1-1-15,-5-4-3 0,4-4-2 16,1-2-6-16,-5-3-2 16,6-2-5-16,-3-6-8 0,1 0-9 0,-1-9-67 0,3-1-21 15,2-1-75-15,0 0-163 0</inkml:trace>
  <inkml:trace contextRef="#ctx0" brushRef="#br0" timeOffset="26180.63">23480 10949 491 0,'0'0'103'0,"0"0"0"15,-5 0-91-15,5 7-7 0,-7-2 1 16,2 4 1-16,-2 3 2 0,0 5 3 16,-1-2 0-16,1 2 3 0,1 0 1 0,1-3-2 15,5 3 0-15,-3-3 1 0,3-1-3 16,4 1 2-16,0-2 0 0,4 0 0 16,2 0-1-16,0-4 2 0,1 1-4 15,2-2 0-15,-3-1-1 0,2-6-3 16,1 3-1-16,-1-3 0 0,-1-3-3 15,2-3-1-15,-4 1 1 0,0-5-3 16,2 1 0-16,-4-3-1 0,1-1-1 0,-3 0 1 16,1-2 2-16,-6-4-3 0,0 4 2 15,0-1 1-15,0 0-3 0,-5 4-2 16,1 2-6-16,-2 6-10 0,0 4-7 16,-3 0-6-16,1 3-12 0,0 8-4 15,0 1-85-15,1-1-87 0,-3 3-205 16</inkml:trace>
  <inkml:trace contextRef="#ctx0" brushRef="#br0" timeOffset="26508.668">23535 11103 369 0,'0'0'85'0,"0"0"5"0,-2 0-50 16,-2 6-11-16,1 3 0 0,-3 1 0 15,2 2 0-15,1 5 2 0,-2 1-1 0,2 4-7 16,3 1-3-16,0 0-3 0,0 1-6 16,0-1-2-16,3 1-2 0,2-3-5 15,1-3 2-15,0-2 2 0,1-1 1 16,1-2 2-16,3-4 5 0,-2-3-2 16,3-3 3-16,0-3 1 0,-1 0-3 15,1-3-2-15,0-2 0 0,-1-2-6 0,0-1 0 16,-2-5-2-16,-2 0-1 0,-3-3 0 15,-4 1 0-15,5-2-2 0,-5 0 0 16,-8-2 2-16,1 4-2 0,-2 1 0 16,-2 2-4-16,-1 1-9 0,0 2-8 15,-3 6-9-15,1 3-14 0,-3 0 4 16,4 0-101-16,-4 4-96 0,1 4-222 16</inkml:trace>
  <inkml:trace contextRef="#ctx0" brushRef="#br0" timeOffset="40791.854">3468 13141 305 0,'0'-6'88'16,"0"6"6"-16,0 0-11 0,0-2-44 0,0 2-8 16,4 0-6-16,-4 0 2 0,0 0-1 15,0 0-3-15,0 0 0 0,0 0 1 16,0 0-3-16,0 0-1 0,0 0-2 16,0 0-6-16,0 0 1 0,0 0-2 15,0 3-2-15,0-3 1 0,0 7 0 16,-4-5-2-16,4 3 1 0,0 0-1 0,-2-2 0 15,2 5-2-15,-6-3 3 0,6 2-3 16,-6-2 0-16,4 1 3 0,-4-1-1 16,1 1 1-16,2-1 2 0,-3 1-2 15,0-1 2-15,-1 4 2 0,1-1-4 16,0-1 1-16,-1 3 0 0,1 1-4 16,0 0 1-16,-1 0-1 0,0-3-3 15,-1 0 1-15,1 1-2 0,-4 2-1 16,3 0 0-16,-3 0 0 0,2 3-1 0,-3 2 0 15,-1-3 2-15,4-1-2 0,-5 0 1 16,1-1 2 0,-4 0-1-16,3 0 3 0,1 0 2 15,-1 2-1-15,-4-2 3 0,3 2 1 0,-3-2-2 16,3-1 2-16,-5 2-2 0,1-1-3 16,-2-3 0-16,0 3 1 0,-1-2-4 15,0 1 1-15,1 2 0 0,2-1-2 16,-3 0 0-16,3 2 3 0,0-3-4 15,-1 2 2-15,0-3 2 0,2 1-1 16,-2 2 2-16,-1-6 3 0,1 2-4 0,-6 1 3 16,4-4 2-16,-3 2-4 0,-1-1 1 15,0 0 0-15,-1-2-2 0,-5 1 0 16,2-2 1-16,-1 4-2 0,-2-4 0 16,0 2 1-16,1 0-2 0,1-2 2 0,3 4 0 0,1-7-1 0,0 4 1 31,1-4 1-31,1 0-2 0,0 2 2 0,2-2-1 0,-2 0-1 0,-1 0-1 15,3 0 2-15,-3 0-2 0,2 0 0 0,0 0 1 32,-1-2-2-32,-1 2 0 0,4 0 2 15,-2 0-3-15,2 0 1 0,1 0 2 16,4 2-4-16,-2-2 2 0,5 7 3 16,-5-7-3-16,5 3 2 0,-4-3 2 15,4 0-2-15,-2 0 1 0,0 0 1 16,-1 0-3-16,3-4 3 0,-5-2-1 0,-1 1 0 0,3-4 2 0,0 0 3 15,-1 0-3-15,-1 1 3 0,-1-2-2 0,-1 2-1 16,1-2 0-16,-5 3 1 0,-3-1-5 16,1-3 2-16,1 3-1 0,-1-3-1 31,0-1 0-31,-1 2 1 0,4-1-1 16,1 2 0-16,1-5 1 0,1 3-3 15,-2-2 2-15,3 1 2 0,0-2-3 0,0 1 0 0,3 0 4 0,-2-3-4 16,5 1 2-16,-3 2 1 0,2 1-2 0,-2-1-1 31,2 2 3-31,1 0-3 0,0 0-1 16,0 1 3-16,1 2-2 0,0 1-1 15,0-2 2-15,1 1-2 0,-2-1 0 16,1 2 2-16,0-3-3 0,2 2 1 16,1 2 3-16,0-4-5 0,1 3 4 0,1 2-1 0,-1-1-1 0,0 1 1 0,2-2 1 31,0 3-3-31,-1 2 3 0,1-6-1 0,1 3-2 0,0-3 4 0,0 0 0 15,-1 3-2-15,3-5 3 0,0 2-1 32,-1 2 0-32,-1-2 1 0,2 1-1 0,0 1-1 15,-2 2 1-15,2-1-1 16,0-2-2-16,-3 1 1 0,3 0 1 0,0 1-2 16,4 1 0-16,-7-2 1 0,7 3-1 15,-3 3 1-15,3-7 0 0,0 7-2 16,0 0 1-16,0 0 3 0,0 0-4 15,0 0 0-15,0 0 1 0,0 0-2 16,0 0 0-16,0 0 1 0,0 0-5 16,0 0 3-16,0 0-1 0,0 0-5 0,0 0-1 15,0 0-4-15,0 0-8 0,0 0-3 16,0 0-9-16,3 0-10 0,2 0-10 16,1 0-13-16,1 0-19 0,5 7-8 15,7-2-97-15,3 2-117 0,3-1-260 16</inkml:trace>
  <inkml:trace contextRef="#ctx0" brushRef="#br0" timeOffset="43827.923">6299 13287 357 0,'-6'0'84'0,"3"0"4"0,-3 0-56 16,0 6-9-16,-4-6-3 0,1 6-2 15,1-1 1-15,0 1 1 0,0 2-3 16,0 1 2-16,1 1 1 0,2 1-2 15,2 0 1-15,-3 2 0 0,-6-1-3 16,3 0 1-16,-4 0-1 0,0-2-1 16,0 0 1-16,-4-2-1 0,3 3-2 0,5 0-1 15,-1 2 0-15,-3 2-2 0,-4-2 0 16,0 2 0-16,-2 2-3 0,-3-2 0 16,1-1 2-16,-2 3-3 0,2-4 0 15,1-1 0-15,3 1-3 0,-3-1 2 16,3 1-2-16,-2-4-1 0,4 1 1 15,-4 2 2-15,0-6-3 0,0 2 3 16,-2 1 1-16,1 0-2 0,2 0 2 16,-1 1 2-16,-4 1-3 0,3 0 2 15,-3 0 0-15,0-1-1 0,1-1 1 16,-3 3 1 0,0-7-2-16,2 4 1 0,-2 1 2 0,4 0-1 0,-3 1 0 15,1 1 2-15,4-1-4 0,-2 0 2 16,-1-1 0-16,3-2-1 0,-2 0 1 15,-3-5 1-15,-6 2-3 0,1-1 2 16,0-4 2-16,-1 0-4 0,0 4 0 16,-1-4 0-16,-1 0-2 0,9 0 0 0,-4-4 0 15,-1 4-3-15,1-4 2 0,2 4 1 16,0-2-3-16,3 2 1 0,1-6 1 16,-2 6-2-16,2-2 2 0,0-4 0 15,0 3-1-15,1 0-1 0,0-4 2 16,1 2-2-16,3-3 2 0,-1-2-1 15,3 4-2-15,-3-4 1 0,1 0 2 16,-1 1-3-16,-2 2 2 0,1-1-1 16,-6 0 0-16,3-1 0 0,0 2 1 0,1 0-3 15,0 2 0-15,1-4 2 0,0 0-1 16,5 0 2-16,-4 2 1 0,4-4-2 16,0 3 4-16,0-2 1 0,0 3-2 15,-1-1 0-15,-1-3 0 0,3 3-1 16,-1-3 0-16,1-1 1 0,-4 2-3 15,4-1 3-15,0 2 1 0,0-5-3 16,2 1 3-16,-3 1 0 0,3-1-2 0,-4 0 2 16,2-5-1-16,-8 0 0 0,-2-2 1 15,-3 1 1-15,-2 0-3 0,1 0 0 16,0 1 0-16,1-1-2 0,3 4 1 16,2-2 0-16,4 4-2 0,0 1 1 15,3-2-1-15,2-1 1 0,-1 2 0 16,4 3 2-16,-2-2-3 0,3-1-1 15,0-2 4-15,1 4-4 0,-3-3 1 0,3 0 2 16,-1-1-3-16,1 2 1 0,0 1 2 16,0 0-3-16,-3 0 3 0,3 1-1 15,0 0-2-15,1 0 0 0,-1 1 2 16,4 0-5-16,-2 2-2 0,5 0-3 16,-5-2-5-16,5 3-5 0,0 1-2 15,0-3-9-15,0 2-4 0,0 1-4 16,0-1-6-16,0 3-4 0,5-3-11 15,0 3-7-15,-3 4-4 0,6-2-88 0,2 2-102 16,-1 0-232-16</inkml:trace>
  <inkml:trace contextRef="#ctx0" brushRef="#br0" timeOffset="45218.016">8406 13182 338 0,'0'0'89'0,"0"0"3"15,0 0-34-15,0 0-24 0,0 4-9 0,0-4-5 16,-4 4 0-16,4 1 0 0,0 2-2 15,0-4 1-15,-3 6 2 0,-2 2-3 16,3 0 0-16,-1 2 1 0,-5-1-3 16,2 5-1-16,-1 1 1 0,-2 2-3 15,-1 3-1-15,1-1-1 0,-2 1-4 16,-2 1 2-16,0 1-2 0,-1 0-4 16,1-3 2-16,-4 0-2 0,1-1-2 15,-3 2 3-15,4-7-1 0,-4 2-2 0,0-7 3 16,-1 2 0-16,-1 1 0 0,0-2 1 15,-2-1 1-15,1 2-1 0,-1-2 0 16,-1 1 1-16,2-2-3 0,-2 2 0 16,2 0 2-16,-2-4-4 0,2 2 1 15,-2 0 2-15,-3-4-3 0,-2 1 3 16,1-7 3-16,-1 0-3 0,0 0 4 0,-3-6 0 16,1 0-2-16,-1 3 3 0,3-4-1 15,-4 4-3-15,1-2 3 0,1 5 0 31,3 0-3-31,1 0 1 0,2 0 0 16,0 0-3-16,2 0 2 0,1 0-2 0,-1-4-1 0,2 2 1 16,-4-5 1-16,3 3-1 0,-1-2 2 15,1 3 2-15,-3 0 0 0,-1-4-1 16,0 1 2-16,-1-2 0 0,-1 4 0 16,-3-5 1-16,2-1-3 0,-2 2 1 15,2 2 2-15,-3-2-3 0,4-3 0 16,-4 0 1-16,-1-1-1 0,-1-1-3 0,-3-2 2 15,4-3-2-15,3 4-1 0,0-7 0 16,3 2-3-16,5 2 2 0,-2-1 1 16,3 1-1-16,4 0 1 0,1 2 1 15,2 2 0-15,0 1 2 0,4-1-1 16,2 1-2-16,0 1 0 0,-2 0 1 16,4 1-4-16,2 1 0 0,-2 6-3 0,-1-3-4 15,7 6-5-15,-5-5-3 16,5 5-12-16,0-7-6 0,0 4-7 0,0-2-10 15,0 0-2-15,0 1 0 0,0-4-3 16,5 1 1-16,-5-1-18 0,7-2-63 16,-4 4-80-16,3 1-200 0</inkml:trace>
  <inkml:trace contextRef="#ctx0" brushRef="#br0" timeOffset="46552.664">11000 13434 255 0,'0'-16'69'0,"-4"-1"5"16,4 1-25-16,0 3-11 0,-4 0-3 15,4 4-3-15,0-1-1 0,0 3-1 16,0 7-5-16,0-5-4 0,-3 5-3 0,3 5-5 16,0 3-3-16,-5 2 0 0,2 1-3 15,-2 1 1-15,-2 4 1 0,0 2-1 16,-2-1 1-16,-1 1 0 0,-1-2-3 15,-2 2 1-15,0 2 1 0,-2-6-4 16,-3 3 2-16,-1-1 1 0,-2-2-2 16,-1 0 2-16,-4 0 1 0,0 0-1 0,5-3 1 15,-9-3 1-15,0 1-2 0,0 3 1 16,0-1-1-16,-3-1-2 0,0 0-1 16,-3 2 3-16,0-1-3 0,2 0 1 15,1-1 1-15,-4-3-1 0,2 1 0 16,-2 1 2-16,2-4-3 0,-4 0 2 15,0-2 2-15,0-3-2 0,-1 4 3 16,0-4 2-16,1 0-1 0,0 0 1 16,2 0 0-16,2 0-2 0,0-4 0 15,2-4-1-15,0 3-4 0,2-2 2 0,0 1 0 16,0-4-3-16,-1 2 1 0,2 3 1 16,-3-2-2-16,2 2 2 0,1-2 0 15,0 0-3-15,0 2 2 0,0-2 1 16,4 1-2-16,-1 0 1 0,1 0 3 15,0-4-3-15,-1 1 2 0,2 1 4 16,1 0-3-16,-1-2 3 0,1-1 2 0,0 1-2 16,1-2 2-16,3 0-1 0,-2 1-3 15,1-2 1-15,1 0 1 0,3 1-3 16,-2-2 2-16,5 3 1 0,-2 3-2 16,3-2 2-16,-1-2-2 0,2 2-3 15,0 0 1-15,0-1-2 0,2 0-2 16,-3 0-1-16,4-2 2 0,1 3-2 15,-1-3 0-15,4 3 1 0,0 0-2 16,1 2 0-16,4-1-1 0,-3 3-5 0,3 1-5 16,0-1-1-16,0 0-10 0,3-2-8 15,1-1-8-15,-4 0-11 0,7-4-8 16,-7 1-3-16,9-1-6 0,-6 3 0 16,-3 3 0-16,4-1-76 0,0 5-80 15,-1 3-196-15</inkml:trace>
  <inkml:trace contextRef="#ctx0" brushRef="#br0" timeOffset="47779.767">13534 13304 426 0,'-8'0'90'16,"1"-2"0"-16,1 2-73 0,-2 3-8 15,-3 2-6-15,1 5 3 0,-5 3 3 0,2 5 0 16,-1 3 3-16,-3 3 3 0,-2 2-2 15,-1 2 0-15,-4-2 1 0,2-2-5 16,-5 2 1-16,1-3 1 0,-1-2-3 16,-2 0 2-16,1-5 3 0,-3 2 0 15,1-4 3-15,-1-1 2 0,-1-1-1 16,-3-1 2-16,3 0 2 0,-1-2-5 16,-4-2 0-16,0-3-1 0,-1 1-3 15,0 0-2-15,0-5-2 0,-4 5-3 0,0-5 0 16,-2 7 1-16,2-3-2 0,-3 3-1 15,0-7 1-15,2 1 0 0,-3-1-1 32,2 0 2-32,-3-6-1 0,5-1 2 15,-4-4 3-15,0 3-3 0,-1 3 2 0,2-1 3 16,0 3-2-16,0-2 1 0,1 5 1 0,2-4-3 16,2 4 3-16,1-2-1 0,0 2-2 15,4-8 1-15,2 4-1 0,0-3 0 16,0 2-1-16,-1 0-1 0,4 2-2 15,1-1 0-15,0-2 0 0,1 2-1 16,3 2 0-16,3-5 1 0,-1 4-1 16,2-6 3-16,-1 1 0 0,3 1-1 15,0-4 2-15,2-1 0 0,-2-1-3 0,1-3 2 16,3 1-1-16,0 1-1 0,3-4 2 16,-1 3 0-16,1-4-2 0,4 4 1 15,-3 2-1-15,2-2-2 0,2 5 0 16,1 1 0-16,0-1-3 0,1 1 1 15,0 3 2-15,1-3-4 0,0 3 1 16,4 2-1-16,-3-5-5 0,3 4-2 16,-5-2-3-16,5 5-7 0,0-4-9 0,-3 1-7 15,3 4-15-15,0 1-10 0,0-8-10 16,3 8 59-16,-3 0-150 0,6 0-105 16,1 0-264-16</inkml:trace>
  <inkml:trace contextRef="#ctx0" brushRef="#br0" timeOffset="49068.013">16038 13228 414 0,'0'-10'98'16,"6"4"5"-16,-2 0-59 0,-4 3-15 16,0 3-2-16,0-4-5 0,0 4 1 15,0-5-1-15,0 5-6 0,0 0-1 16,0 0-3-16,0 0-5 0,-9 5-2 15,1-1-2-15,-2 5-2 0,-5 4 0 0,-1 1 3 16,-1 4 0-16,-1-2-1 0,-2 7 3 16,-4 1-3-16,-1 0 3 0,-1 4-2 15,-1-3-1-15,-2 2-1 0,-2 1 2 16,1-4-2-16,-2-1 1 0,-2 0 0 16,-1 1-2-16,-1-2 1 0,-2 0 1 15,-2-4-3-15,-1-1 1 0,0-2 2 16,-3-4-2-16,-1-3-1 0,-2-3 2 0,1-1-3 15,-2-4 2-15,-1 4 2 0,1-4-1 16,1 3 0-16,-4 2 3 0,2-5-2 16,-1 4 2-16,1-4 2 0,-1 0-4 15,1 0 1-15,-2-4 2 0,0 4-3 16,1-8 1-16,3 1 3 0,-4 1-4 16,3-4 4-16,2 1 1 0,1-3 0 15,1-2 2-15,1-4 2 0,0-1-2 16,1 0 3-16,0 0-1 15,3 0-3-15,-1-2 1 0,1 2-1 0,3 4-2 0,5-5-1 0,1 5 0 16,1-4-3-16,2 2 0 0,3-3 1 16,0 3-3-16,2 1 1 0,2 5 1 15,1-1-4-15,4 2 1 0,3 1 3 0,1 3-4 16,2 0 0-16,2-1-1 0,1-3-8 16,2 0-4-16,4 2-6 0,0-3-18 15,0 0-11-15,0 3-9 0,11-2-97 16,0 1-102-16,-1 5-242 0</inkml:trace>
  <inkml:trace contextRef="#ctx0" brushRef="#br0" timeOffset="50630.517">18774 13281 262 0,'0'0'76'0,"0"-5"6"16,4 5-23-16,-4 0-12 0,0 0-9 0,0 0-2 16,0 0-9-16,0 0-3 0,0 0-4 15,0 0-6-15,-4 0 0 0,0 7-2 16,-3-6-3-16,0 4 3 0,-4 2 0 16,-1 2-2-16,-1 4 2 0,-3 0-1 15,-3 4-3-15,-1-1 2 0,-2 4-1 16,-1-2-3-16,-2 2 0 0,-3-1 0 15,2-1-1-15,-2 1 1 0,-1 0 1 16,-3-5-1-16,-2 1 2 0,-3-5 0 0,0 0-1 16,-3-2 3-16,0-1-2 0,-2 1-1 15,-4 1 0-15,2-1-1 0,-3 6-2 16,-1-6 0-16,-3 0-2 0,-1 1-1 16,2-9 1-16,-3 3 0 0,-3-3-1 15,0 0-1-15,0 0 2 0,-1 0-2 16,-1 0 2-16,-2-3 0 0,-1 3-2 15,3-6 3-15,1 1 2 0,-1-5-1 16,2 2 2-16,-1 1 2 0,1-4-1 0,-2-1 2 16,3 1 0-16,-2-1-1 0,2-6 0 15,-2-2 1-15,2 4-4 0,1-7 1 16,1 9 0-16,3-6-3 0,-1 3 1 16,4 2-1-16,0 0-3 0,2-2 2 15,1 1 0-15,1-3-1 0,0 2 0 16,3-2 1-16,3 3-1 0,3-1 1 0,4 3 0 15,3 3-3-15,6-1-1 0,3 1-2 16,4 7-8-16,6-3-9 0,4 2-12 16,4-5-16-16,0 3-99 0,12 2-110 15,2-2-259-15</inkml:trace>
  <inkml:trace contextRef="#ctx0" brushRef="#br0" timeOffset="51765.723">20992 13239 376 0,'0'-14'79'16,"0"-3"2"-16,0 8-69 0,0 0-6 16,0 2-1-16,0 3-3 0,-5 4 1 0,0 0 3 15,-1 0 1-15,-4 0 3 0,-4 7 3 16,-2-3 1-16,-4 5 3 0,-3 0 1 16,-3-1-2-16,-3 6-1 0,-1 3 2 15,-4-2-5-15,2 4 1 0,-5 3-2 16,-2 2-3-16,2 1 1 0,-2 0-1 15,-1 4-2-15,-1 0 1 0,-3 2 1 16,1-6 0-16,0 0 3 0,0 3 0 0,-2-3-1 16,-2 0 1-16,2 0 1 0,2-4-3 15,-2 3-1-15,1 1 0 0,-3-3-3 16,2-1 0-16,-1-1 0 0,2-6-1 16,-2 3 0-16,-2-3 1 0,1-2-3 15,0 1 2-15,0-1 0 0,1 0-2 16,1-3 2-16,2 1 1 0,0-1-1 15,1-6 2-15,4-3 4 0,0-7-2 0,0 1 2 16,1-5 1-16,2-2-1 0,-2-3 1 16,4 3 0-16,0 1-3 0,1 0 1 15,3 2-1-15,-1-2-3 0,3 0 1 16,1-1 1-16,1 1-5 0,0 0 1 16,1-1 0-16,-1-1-3 0,2 2 2 15,-1 3 0-15,4-7-3 0,1 1 2 16,3 2 2-16,3-4-3 0,3 1 1 0,2 2-1 15,4-4-7-15,4 5-3 0,-4-5-8 16,4 1-15-16,4-1-11 0,-1 1 3 16,4-1-109-16,-1 1-103 0,1 4-247 15</inkml:trace>
  <inkml:trace contextRef="#ctx0" brushRef="#br0" timeOffset="52781.507">23078 13027 288 0,'0'0'68'0,"0"0"5"16,-5 3-27-16,2-3-25 0,-1 4-5 16,-2-4 1-16,0 7 6 0,-1-5 4 15,-1 4-2-15,0-2 2 0,-3 4 2 16,-3 1-3-16,-1 2-2 0,-5 4-2 15,-4-2-2-15,0 5-2 0,-3-1-2 16,0 0-5-16,-1 2-1 0,-1 3-1 0,-2 1-4 16,0-1-1-16,-2 0-1 0,-1 2-3 15,0 2 1-15,-2-1 1 0,0-1-2 16,0-1-1-16,0 2 2 0,0 0-1 16,-2-2 2-16,2-5-1 0,-1 0-2 15,2 2 1-15,-1-3 2 0,0 0-2 16,-1-2 1-16,2-1-1 0,-2 3 0 15,1-3 1-15,-2-1 2 0,-1-3-2 0,3 0 1 16,-1-4 2-16,-1-1 0 0,2-5 3 16,0 0 1-16,0 0-2 0,2 0 3 15,-1-6 3-15,0 2-2 0,2-3 2 16,0 2 2-16,2-3-2 0,-2-2 1 16,1-3-1-16,1-1-2 0,0-6 0 15,2-2 0-15,-2-2-6 0,3-2 1 16,1 0 0-16,2-3-4 0,2 3 2 0,1 2-1 15,5 2-3-15,4 1 1 16,0 6 1-16,3 1-3 0,2 7-1 0,1 0-1 16,3 3-4-16,0 2-2 0,0 2-1 15,4-6-8-15,-3 6 0 0,3-5-2 16,0 0-4-16,0 2-3 0,0 0-3 16,3 3-9-16,-3-8-10 0,6 8-74 15,-2-3-87-15,-1 3-199 0</inkml:trace>
  <inkml:trace contextRef="#ctx0" brushRef="#br0" timeOffset="64930.743">6225 13216 319 0,'0'0'85'16,"0"-2"7"-16,0 2-36 0,0-5-14 16,0 5-4-16,0-4-5 0,0 4-2 15,0 0-2-15,0 0-6 0,0 0-2 16,0 0-3-16,0 0-6 0,0 0 0 0,0 4-2 15,0-4 0-15,0 5 1 0,-4-1 3 16,4 3 0-16,-4-3 3 0,1 3 0 16,3 1-2-16,-2 0 0 0,-3 0 0 15,5 2-4-15,-2 0-1 0,2-3 2 16,-7 2-3-16,7-1 1 0,-12 4-1 16,3-1-1-16,-1 3 1 0,0 0 0 15,-1 3-2-15,-1-4 1 0,2 0 2 0,5 3-4 16,0-1 1-16,-2-1 2 0,4 1-3 15,-2 3 0-15,1-1 0 0,0 2-3 16,-1 2 1-16,-4-7 0 0,0 7-3 16,-1-5 1-16,-2 3 1 0,0-2-1 15,-1 2 1-15,-1-4 3 0,3 2-3 16,2 1 3-16,0 1 2 0,0-1-1 16,1-4 0-16,-1 4 2 0,2 0-4 15,-2 3 1-15,2 2 0 0,-1-2-4 0,1 2 3 16,-3 2 0-16,1 2-1 0,0 3 0 15,-2-4 3-15,0 2-4 0,-2-2 3 16,4 0-1-16,-5 0-1 0,3 1-1 16,-1-4 3-16,2 1-2 0,-2 1 1 15,-1 1 0-15,1-2-2 0,-1 1 0 16,-1 1 2-16,1 2-4 0,-1 2 1 16,4-2 2-16,-3 1-3 0,-4-1 2 0,2 2 1 15,-4-4-3-15,-1-1 2 0,-1 1 3 16,1-2-3-16,0-3 2 0,2 0 1 15,-2 1-3-15,3 2 2 0,-1-4 0 16,-2 3-3-16,1 1 1 0,-1-2 1 16,0-3-4-16,1 1 3 0,-2-4-1 15,1 4-2-15,-3-6 3 0,0 2 0 16,-7-1-3-16,1 1 2 0,-2-2 2 0,-2-2-1 16,-2 2 1-16,2-5-1 0,0 2 0 15,3 0 1-15,-1-1 2 0,-2 1-2 16,1-2 0-16,0 2 3 0,0-1-3 15,0 0 0-15,-1-2 3 0,3-1-4 16,3 3 1-16,-1-3 3 0,-2-3-5 16,3-2 3-16,-5-2 2 0,1 4-3 15,-7-4 1-15,0 0 2 0,1 0-3 0,-2 6 1 16,2-6 0-16,-2 0-2 0,5 0-1 16,1 0 2-16,2-5-4 0,3 1 2 15,0 1 1-15,-4-8-1 0,-1 3-1 16,0-1 3-16,0-3-3 0,-3 3 2 15,-3-1-1-15,2 0-1 0,4 1 0 16,1 2 2-16,4 0-4 16,3 0 2-16,-1 0 0 0,0-2-1 15,-1 2 0-15,0 1 0 0,0-3-1 16,-1 0 2-16,3-1-1 0,-6-1 0 16,2 0-1-16,2-1 2 0,-5 1 0 0,5 2-1 15,-1 0 0-15,-3 0-2 0,4 4 1 16,2 1-1-16,4 1-3 0,-5-1-1 15,4-1 2-15,-2 5-4 0,2-9 2 16,-1 3 0-16,0-4-1 0,-2 3 4 16,5 0 0-16,-6-2-3 0,4 0 4 15,-3 3 1-15,0-1-2 0,2-2 3 16,-3 5-1-16,-4-4-1 0,2 5 2 16,0-4 1-16,-2 3-4 0,2-1 3 0,2 1 0 15,0 0-1-15,-2 2 0 0,3-5 3 16,-3 4-2-16,0-5-1 0,2 2 1 15,-4-1-3-15,3-3 3 0,-1 2-1 16,2 1-2-16,0-4 0 0,-1 3 5 16,-2-1-4-16,1 3 2 0,1-2 0 15,2 2 0-15,0-1 2 0,1 1-1 16,2 2-2-16,1-2 2 0,3-2 0 0,-2 1-1 16,1 3 0-16,1-6 0 0,2 3-1 15,-2-1 0-15,-1-1 1 0,1-3-1 16,1 1 0-16,-2-1 1 0,3 2 0 15,-2-2 0-15,-2-1 0 0,1-2-1 16,0 0 0-16,-2 1 2 0,-1 1-4 16,-2-3 4-16,1 3-1 0,1 1 1 15,0 2-1-15,2 1 2 0,1 1-2 0,0-2 2 16,1 0-1-16,-1 0-1 0,0-2-1 16,1 0 1-16,-1-1 0 0,0 3-2 15,2-1 3-15,-1 0-2 0,0 1 1 16,0 1-1-16,2 0 1 0,0-2-1 15,-1 0 4-15,5-2-5 0,-2 1 2 16,0 1 2-16,-1-4-2 0,-3-2 2 16,2 3 0-16,-4-5-3 0,-2 1 1 15,2 0 1-15,-1-1-1 0,1 3-1 0,2-3 2 16,-2 4-3-16,2-3 2 0,3 1 1 16,-2-2-3-16,4 3 2 0,-4-4 1 15,3 4-2-15,1-1 1 0,-1 3 0 16,0-3-2-16,0 3 3 0,1 0 0 15,-1 1-2-15,1-4 1 0,-1 3 1 16,0 0-2-16,-1 3 2 0,4-1 0 0,-1 0-3 16,-1 0-1-16,3 1 1 0,0-3-2 15,-1 3 2-15,1-4 2 0,-2 2-2 16,12 13 1-16,-26-28 3 0,12 12-2 16,1-1 0-16,0-2 2 0,0 3-4 15,0-5 3-15,-1 1 0 0,1 4-3 16,0-2 0-16,2 0 5 0,-1-2-3 15,0 0 1-15,6 3-1 0,-1-2-2 16,-3-2 4-16,2 4-1 0,1-3-2 16,-1 4 0-16,-1-2 2 0,0 1-1 0,3 1 1 15,1 2 0-15,2 1 0 0,-3 3-2 16,6-1 2-16,-4 1-4 0,4 0 2 16,0 3 1-16,0-2-5 0,0 2 1 15,0 2 2-15,0-1-2 0,0 2 1 16,0 0 1-16,0 4-3 0,4 0 0 15,-4-5 3-15,0 5-4 0,6 0 2 0,-6 0-1 16,0 0-2-16,4 0-1 0,-4 0-1 16,3 0-7-16,-3 5-2 0,0-5-4 15,0 0-5-15,5 0-4 0,-5 0-2 16,0 0-4-16,0 0 0 0,0 4 0 16,0-4-4-16,2 0-3 0,3 4 0 15,-1-4-2-15,-1 6-2 0,7-6 13 16,-1 5-102-16,2 1-87 0,5 0-225 0</inkml:trace>
  <inkml:trace contextRef="#ctx0" brushRef="#br0" timeOffset="67475.414">11022 13247 380 0,'-7'12'88'16,"2"-1"3"-16,-1 2-60 0,2 7-6 16,-1-2-5-16,-1 2-1 0,0 3-2 15,-1 0 0-15,0 8 2 0,-3 1-2 0,0 0 0 32,-1 1 2-32,2 1-3 0,-4 0 1 15,1 2 1-15,1 3-2 0,-1-8 1 0,1 6 1 0,0 1-4 16,-3 5 0-16,1 2-1 0,-2 1-3 15,2 1 1-15,-4-1-1 0,1 2-3 16,-2-4 1-16,3-6 1 0,-4-4-2 16,-1 0 0-16,-1-4-1 0,-5-3-2 15,0 3 0-15,-2-4 1 0,-3 1-4 16,3 3 2-16,-5-3 1 0,0 2-3 16,-3-1 2-16,1 1 2 0,0-5-3 0,-2 1 2 15,-3-3 0-15,5-1-1 0,-3-2 0 16,-1-2 0-16,0 3 0 0,2-3 0 15,-2 3 1-15,0 2-2 0,-2 0 1 16,2 1 3-16,-1-1-3 0,-4-4 0 16,4 0 3-16,-1-4-2 0,-4 1 2 15,2 1 2-15,-5-3-3 0,2 2 2 16,-2 2 0-16,1-1-1 0,-2 3-1 0,-1-4-1 16,1 3-3-16,-1-4 2 0,1-2-1 15,-2 1-2-15,-1-2 0 0,1-2 2 16,2 3-1-16,0-5-1 0,-1 0 1 15,1 4 0-15,1-2 0 0,1 2 1 16,3-8-1-16,-3 4-1 0,0-5 3 16,0 3-3-16,3 1 2 0,-3-6 1 15,2 4-1-15,-1 0 1 0,2-1 3 16,1-3-1-16,0 0 1 0,1 0 1 0,2-4 1 16,0-3-1-16,-2-1 1 0,-1-1-3 15,3-1 1-15,-1 3-1 0,1-4-3 16,1 4 0-16,3 1 1 0,0-4-2 15,2 1 1-15,1 2 0 0,0-2-3 16,0-2 2-16,1-3 1 16,0-1-2-16,2-1 0 0,-2 0 1 15,0-2-3-15,2-1 5 0,0 3-2 0,-2-2-2 0,7 4 2 16,-2 1 0-16,4 3 0 0,-3 0-1 16,4-2 2-16,-2 0-3 0,0-1 1 15,1 1 2-15,-1-1-2 0,3-6 0 16,-4 3 2-16,3 0-3 0,-3-1 1 15,0 0 2-15,3 1-3 0,-5-5 2 0,0 3 1 0,1 0-1 16,0-3 0-16,5 5 1 0,-3-4-1 16,4 2 0-16,2 1 0 0,-2-3-3 15,2 1 3-15,0 1 1 0,0-2-2 16,3-1 1-16,-4 0 0 0,0 2 0 16,4-4 2-16,-5 2-1 0,2-3-1 15,-3 1 0-15,-1 1 3 0,4-2-1 16,-3 1 1-16,2-2-1 0,0-3-2 0,4 0 2 15,-1-3 1-15,1-2-3 16,1 0 0-16,0-4 2 0,0 0-2 0,1 2 1 16,-4 0-2-16,5-6 0 0,-2 7 0 15,5 0 2-15,-5 1-3 0,3 4 1 16,-1-5 1-16,2 3-1 0,-2 3 0 16,4-4 2-16,-5-3-4 0,3 2 2 15,1-1 2-15,-3-2-2 0,3 2 1 16,-1 2-1-16,0 1-1 0,-2 1 1 0,5-1 2 15,-6 6-3-15,2 0 1 0,2-1 1 16,-3 5-2-16,4 2 1 0,-3-1 1 16,2 6-2-16,2 0 1 0,2 4 1 15,2 2-4-15,3 4 3 0,-4-1-1 16,4 5-3-16,0 0 0 0,0 0 1 16,0 0-1-16,0 0 0 0,0 6 2 15,0-2 0-15,0 2 0 0,0-2 4 0,0 2-3 16,0-4 3-16,-4 3 1 15,4-5-4-15,0 4 3 0,0-4 1 0,0 4-4 16,-4-4 2-16,4 2 0 0,0-2-4 16,0 0 3-16,0 4-2 0,0-4-2 15,-4 0 1-15,4 5-3 0,0-5-4 16,0 3 0-16,-2-3-3 0,2 7-3 0,0-7-1 16,-5 3-1-16,5-3-2 0,0 6 1 15,0-6 0-15,0 6-2 0,-3-6 2 16,3 6 2-16,0-6-3 0,0 4 0 15,-4-4-2-15,4 4-5 0,0-4-5 16,0 0-4-16,0 0-10 0,0 0-4 16,0 0-80-16,0 0 0 0,0 0-69 15,0 6-138-15</inkml:trace>
  <inkml:trace contextRef="#ctx0" brushRef="#br0" timeOffset="74234.513">16127 13249 247 0,'3'10'61'0,"-3"-4"3"0,5 0-29 16,-5 4-8-16,0-5 0 0,0 0 1 16,0 0-3-16,-4 2 1 0,0-1-1 15,-1 1-5-15,-3 2 2 0,-1 2 0 16,1 0-2-16,-2 1-1 0,1 1 2 0,0 0-3 15,-1 0 0-15,0 3-2 0,2 2-5 16,-1 2-1-16,-1 3 0 0,3 1-3 16,-2 0-1-16,1 5 0 0,0-1-4 15,1 0 0-15,-1 0 1 0,-3 1-2 16,3 1 1-16,0-3 0 0,-2 4-2 16,-3 2 1-16,3 1 1 0,-4 1-1 15,-1 1 0-15,0 0 3 0,0 3-1 16,-2-3 2-16,1-1 3 0,-2-1-1 15,5-3 2-15,-2-5 1 0,1 0-3 0,-3 0 2 16,1 2 0-16,-2-4-3 0,0-1 2 16,-2 1-2-16,-2 3 0 0,-1 1 2 15,0-1-2-15,-1-1 0 0,-2 2-2 16,-1 0 3-16,0 1-3 0,0-3 1 16,-2 0 0-16,-1 2-1 0,1-4 1 15,-2-1 1-15,2 0-2 0,-1-2 0 0,-1 0 2 16,2-2-3-16,-3 2 0 0,-1 2 2 15,1-3-3-15,-2-1 3 0,0 4 1 16,-3-1-2-16,2 0 1 0,-1-1 1 16,-2-1-3-16,-2 5 2 0,0-3 0 15,-3-2-3-15,0 1 1 0,-3-2 2 16,-1 1-1-16,-2 0 1 0,0-5 1 16,-1 5 0-16,-2-4 1 0,0-2 2 15,1-5-1-15,-2 0 1 0,-1-1 0 0,-2-4 0 16,3 4-2-16,-2-3 2 0,-1 2-4 15,-1-2-1-15,1 1 1 0,1-1-2 16,0-5 0-16,0 0 0 0,0 0-4 16,0-3 3-16,0 3 0 0,1-5-3 0,-2 0 2 15,-1 3 0-15,2-6-3 0,1 0 3 16,-2-2 1-16,-1-1-3 0,1-2 2 16,2 0 0-16,-1 0-2 0,-2-2 4 15,1 2-1-15,0-5-2 0,0 1 0 16,-1-4 2-16,-2-2-2 0,1 0 0 15,3 1 1-15,-1 0 0 0,0 0-1 16,0 4 1-16,4 0-2 0,2-3 1 16,-1 2 1-16,-1-2-2 0,0 1 0 0,2 2 2 15,3 0-2-15,-3-3 3 0,4 7-1 16,-1-4-1-16,5 3 1 0,-1-3 2 16,5 3-3-16,3-3 0 0,2 1 1 15,0-1-2-15,2 0 2 0,2-3 1 16,2 4-4-16,1-1 2 0,1 0 2 15,5 3-3-15,0-2 2 0,4-1 1 16,0-1-4-16,3 2 4 0,0-4 2 0,2 6-2 16,0-3 2-16,-1 2 2 0,2-4-3 15,-2 1 2-15,2 3 0 0,-1-3-4 16,-1-3 2-16,0-1-1 0,0 3-2 16,1-2 0-16,0 0 3 0,-2-3-4 15,2-5 2-15,2-2 0 0,-3-2-1 16,2-4-1-16,-4-5 2 0,0 1-1 15,-1-4-1-15,-2 3 3 0,1-2-3 0,-4 1 1 32,0 0 1-32,1-2-3 0,-2-1 1 15,0 1 2-15,-1-3-3 0,0 4 1 0,1 1 2 0,1-1-1 16,0 5 0-16,0 5 2 0,3 4-2 16,-1 4 1-16,3 3 1 0,0 3-3 15,4 6 1-15,3 3 1 0,0 3-1 16,2 6 0-16,6-1-1 0,-3 4-5 15,3 0-6-15,0 0-4 0,0 0-11 16,4 0-7-16,1 0-12 0,2 4-12 16,2 1-8-16,3 0 32 0,2-3-123 0,4 5-100 15,2-3-247-15</inkml:trace>
  <inkml:trace contextRef="#ctx0" brushRef="#br0" timeOffset="75936.377">20998 13091 187 0,'0'10'59'0,"-6"1"4"0,3-1-3 0,-1 3-25 31,-2 0-4-31,0 3-8 0,1-2-1 16,-1 2 1-16,0 2-4 0,-2 0 0 0,0-1-1 0,0 4-3 0,-2-2 0 0,0 4 1 16,-1 4-4-16,-1-2 1 0,-1 3 1 15,-3 4-3-15,2 1 0 0,0 1 0 16,-1-3-3-16,-3 3-1 0,4-2 0 15,0 0-2-15,-4 1 2 0,0 0 0 16,1 1 0-16,-1 6 1 0,-1-1 2 16,-2 5-1-16,-3 4-1 0,1-3 1 15,-1 5-3-15,-1 2 0 0,1-7-1 0,-1-3-2 16,-1 1 0-16,1-4 2 0,-3 0-3 16,-1-1 3-16,-2-4 1 0,-2 7-2 15,-1-4 2-15,0 2 0 0,-2 2-2 16,2-1 3-16,0-1 0 0,-3 2-1 31,2-1 0-31,-2 0 3 0,-2-6 0 0,0-1 2 0,-2 0 2 0,0-3-1 31,-1-5 0-31,-2 1 2 0,-1 2-3 0,-1-2 1 0,1 2-1 0,-1-1-3 16,-3 2 0-16,2 0 0 0,-1-3-2 0,-2 3 1 16,3-9-1-16,-1 1-2 0,1-2-1 15,-4-1 2-15,0-2-2 0,3 0 2 16,-3-6 1-16,-1 4-1 0,-2-7 2 31,-1-1 3-31,0-6-3 0,-1 0 2 0,1 0 0 0,-4 0-2 0,1 0 1 16,2-6 0-16,-1 0-2 0,-1 2 1 0,2-3 1 15,0-3-3-15,0 0-1 0,0-1 1 16,-1 0-1-16,1-1 0 0,0 2 0 16,0-3-3-16,-1 0 2 0,0-5 1 31,0-1-2-31,1 1-1 0,-1-5 1 0,2 1-2 0,1-3 1 0,2 1 0 31,-2 3 0-31,4 0 0 0,-2-2 3 0,4-1-2 0,-1 1 3 0,0 0-1 16,2-2 0-16,0 0 0 0,1 0 0 0,2 3-3 15,3 0 0-15,1-3 2 0,1 1-2 16,2-2 1-16,2 2-1 0,1-7 0 16,2 0 2-16,3-2 1 0,-1-4-3 15,2 1 2-15,0-2 1 0,1 3-1 16,1-2 0-16,-1 3 0 0,0 3-2 15,-2-2 0-15,3-1 1 0,-1 1-3 0,1-5 1 16,2-1 2-16,-2-3-3 0,-1-3 1 16,1-1 1-16,-3-1-2 0,1-4 2 15,0 2 0-15,0 1-3 0,-2-1 2 16,1 1 2-16,0-2-3 0,3-2 2 16,-1 2 2-16,3 2-3 0,-2-1 1 31,3 0 1-31,3 4-1 0,0 5-2 0,5 0 3 0,0 8-3 0,2 1 1 15,2 1 1-15,4 6-3 0,0 3 2 0,2 4 2 16,5-1-2-16,-3 3-1 0,3 3 2 16,0 1-2-16,0 0-1 0,0 3-1 15,3 3-7-15,-3-2-7 0,6 4-4 16,-2 3-12-16,0-3-8 0,1 3-9 16,4 4-8-16,0 1-1 0,-1 1 2 15,4 4-4-15,-1-1 0 0,3 3-76 16,-2-2-79-16,3 5-205 0</inkml:trace>
  <inkml:trace contextRef="#ctx0" brushRef="#br0" timeOffset="82964.931">21087 13179 116 0,'0'4'46'0,"-4"-4"9"0,4 6-4 0,0-6 1 16,0 0-1-16,0 0-4 0,0 1-1 15,0-1-6-15,0 0-6 0,0 0-4 16,0 0-4-16,0 0-5 0,0 0-3 15,0 4-1-15,0-4-4 0,0 5-1 16,0-5 2-16,0 3-3 0,0 0 2 0,0 1 0 16,4 1-3-16,-1 3 1 0,2-1-1 15,0 3-3-15,-1 0 0 0,3 2-1 16,0-1-2-16,0 0 0 0,1 0 1 16,0 2-3-16,1 0 1 0,-1 3 1 15,4-2-2-15,-1 1 1 0,1 4 2 16,-1-2-3-16,1 3 1 0,-1 0 1 15,1 1-1-15,-1-1 0 0,0 1 0 16,1 2-2-16,-2 3 2 0,2-1-1 16,-2-5-3-16,0 2 2 0,2-1 1 0,0-2-3 15,0 2 2-15,0-5 1 0,1 3-3 16,2-2 3-16,-4 0 0 0,2-1-2 16,0 5 1-16,0 1 1 0,0 1-1 15,0 0 3-15,2 0 0 0,-2 2-1 16,2 1 0-16,-2 1 2 0,-2-4-4 15,2 1 2-15,-1-2-1 0,1 1-2 0,0-5-1 16,0 0 3-16,3-1-3 0,0 1 1 16,3-5 0-16,-1 2-1 0,0 1 1 15,3-3 1-15,-1-1-2 0,0 0 2 16,0 3 0-16,2 1 0 0,0-2 0 16,4-2-1-16,-1 0-1 0,-1 0 2 15,4 1 0-15,0-1-4 0,-2-1 2 16,0 1 2-16,1 1-2 0,0 3 2 15,-1-5 0-15,2 1-2 0,-2-2 1 0,0-3 3 16,0-1-4-16,0-1 1 0,1 1 1 16,-1-2-1-16,0 5 1 0,2-6-1 15,-1 3-2-15,2-3 2 0,0 1 1 16,0-4-2-16,1 5 1 0,1-5 0 16,-4 0 0-16,1-5 2 0,0 5-2 15,2-4 0-15,-1 4 0 0,-1-6 0 0,1 0 0 16,0 0 1-16,-1 0-1 0,1-1-1 15,1 2 2-15,1-2 0 0,1 1-1 16,1-1 1-16,0-2 0 0,0 3-2 16,0-3 0-16,0-1 1 0,-1 0-1 15,1 2 1-15,-2-1 0 0,2-1-2 16,-1 1 3-16,4 1 0 0,-5 2-3 16,4-3 3-16,-1 1-1 0,-1 1-1 15,1-3 2-15,0 0 0 0,-1 1-1 0,1 0 0 16,-2-3 0-16,0 2-1 0,0-4 1 15,-4 1 2-15,3 0-3 0,-3 0 0 16,-1-6 2-16,-1 4-2 0,-2-3 2 16,-2 1-1-16,-1-1-2 0,-2 0 1 15,4-3 4-15,1 1-4 0,-4-1 4 16,3 0-1-16,-2 1-1 0,0-2 1 16,-1 2 2-16,-2-1-4 0,-4 4 2 0,1-3 0 15,-1 4-2-15,0 0 1 0,-2 1 1 16,2 1-2-16,-2-3 2 0,3 3 0 15,-2 1-1-15,0-4 3 0,0 3 0 16,-1 0-3-16,2 0 3 0,-1 2-1 16,-2-3 0-16,0 2-1 0,0-2 0 15,0 1-1-15,-3-6 0 0,0 2 0 0,-2 0-2 16,0-4 2-16,0-2 0 0,-3 1-1 16,1-4 0-16,-4 4 2 0,3 2-2 15,-3 0 0-15,0-1 1 0,0 2-2 16,0 5 2-16,0-3 1 0,0 3-2 15,0-2 0-15,0 3 2 0,0 1-2 16,0 0 1-16,0 2 2 0,-3-2-3 16,3 1 0-16,0 1 2 0,0 0-4 15,0 0 4-15,0 1-2 0,0 1-2 16,0 2 2-16,3 0 2 0,-3 1-2 0,0 1 0 16,0 3 1-16,0 2 1 0,0-5-2 15,0 5-1-15,0 0-7 0,0 0-6 16,0 6-8-16,0 0-15 0,0 2-30 15,5 4-67-15,0 0-93 0,1 0-204 16</inkml:trace>
  <inkml:trace contextRef="#ctx0" brushRef="#br0" timeOffset="90703.043">903 13353 377 0,'0'-3'88'0,"0"-3"1"0,0 6-63 16,0 0-7-16,5 8-6 0,-5 1-2 15,4 1 1-15,1 2-3 0,-1 1 0 16,0 5 3-16,1 0-2 0,-1 2 2 16,0 1 1-16,1 0-1 0,-5 1 1 0,0 3 1 15,2-4-2-15,-2 3 2 0,0 1 1 16,0-5-3-16,-2 7 1 0,2-2 0 15,0 0-2-15,0 6 1 0,0 2 1 16,0 2-5-16,4 2 3 0,0 5-1 16,1-3-3-16,1 4 0 0,2-2 0 15,0 0-3-15,1-2 0 0,4 0-1 16,-2-1-1-16,4-1-1 0,1 4 1 0,-2 2-3 16,3-1 1-16,-2 3 2 0,0 1-2 15,0-2 1-15,-1 0 0 0,-3 0 0 16,3-3-1-16,0 0 1 0,1 2-3 15,1-6 3-15,0 7 0 0,1-3 0 16,3 3-1-16,0 2 2 0,2-1-3 16,2 1 3-16,2 1-1 0,1-3-1 15,0-2-1-15,5 0 3 0,-1-3-2 16,2 2 1-16,2 1-1 0,-2 0-1 0,1 2 0 16,-1 0 3-16,-1-2-4 0,2 2 2 15,-1-3 1-15,0-1-2 0,0-1 1 16,4 0 3-16,1 0-4 0,1-3 2 15,-1-1 0-15,2 2-2 0,1 0 2 16,-1 1 0-16,0-2-2 0,-1 0 1 16,-1-1 2-16,-2-2-4 0,3-4 2 15,-2-1 1-15,0-1-3 0,1-4 1 0,3-4 2 16,-1 2-3-16,4-1 3 0,-3 3 1 16,-1 0-2-16,1-2 0 0,3-2 1 15,-8 0-2-15,2 1 2 0,0 0 0 16,-4-3-2-16,6-2-1 0,-6 1 4 15,3 0-3-15,2-2 2 0,-3-2-1 16,3-1-1-16,0-1 0 0,-4 1 2 16,3-3-3-16,-4 1 3 0,4 0 0 15,-4-3-2-15,1 1 2 0,3-3 1 0,2 1-3 16,2-2 1-16,1 2 2 0,-1 1-4 16,3-2 3-16,1 0-1 0,-1 1-2 15,-2 1 1-15,5-2 3 0,-1 1-4 16,1-5 3-16,1 6 0 0,5-6-2 15,1 5 2-15,-1 0 1 0,-1-3-3 16,-1 4 2-16,-3 0-1 0,2-3-1 16,-3-3 1-16,3 0 1 0,1 0-2 0,8 0 1 15,-3 0 0-15,-1 3-1 0,0-3 0 16,-2 0 3-16,-2 5-4 0,-2-5 2 16,3 0 0-16,-1-6-1 0,2 1 2 15,1-1 1-15,5 3-3 0,2-1 1 16,-2-3 2-16,-2 3-2 0,1-3 1 15,-4 1-1-15,1-2-1 0,-6-3 0 16,-2 4 3-16,-1 1-4 0,-3-1 2 0,4-1 0 16,-2 1-1-16,2 0 2 0,2 2 0 15,0-2-3-15,7-1 3 0,-1 1-1 16,7 6-1-16,-3-4 2 0,2 1 0 16,1 4 0-16,-3-3-1 0,-6 3 1 15,5 0-2-15,-7-6 2 0,2 1 0 16,0 5-2-1,4-4 0-15,-3-2 3 0,2 3-3 16,-3-2 1-16,5 2 2 0,-4 0-3 0,2-5 0 16,-4 1 3-16,0 0-3 0,2-1 0 0,3-2 4 15,-5 0-5-15,2 2 2 0,1-2 2 16,-1 1-3-16,0-1 2 0,1 3 0 16,-2 0-3-16,-1 0 3 0,1 1 0 15,-1 0-3-15,-2 1 2 0,-1-6 1 16,-2 3-1-16,0-3 1 0,3-2 0 0,-2 1-2 15,0 2 2-15,0 1 0 0,-1 0-3 16,0 1 2-16,1 2 1 0,-3-1-4 16,0-3 3-16,1-1 1 0,-1-1-3 15,1 0 4-15,2-3-2 0,-1 4-1 16,0-3 3-16,-1 0 2 0,-2-1-2 16,0-2 2-16,-2 0 1 0,2-3 0 15,-1-1 0-15,1-4 1 0,-1 2-3 16,1 0 0-16,0 1 1 0,0 0-3 0,1 3 0 15,-1-1 2-15,0 1-4 16,-3-4 1-16,1 4 2 0,1-5-4 0,1 1 2 16,-1-5 2-16,2 4-3 0,2-2 1 15,-2 5 0-15,-1 0-1 0,1 1 1 16,2 0 2-16,-5 1-4 0,1-3 2 16,-2-1 2-16,1 0-3 0,-1-4 1 15,-2-1 2-15,-1 2-4 0,2 0 2 0,-3 2 0 16,0-2 0-16,-3 2-1 0,-1-1 3 15,2 4-3-15,-6-2 0 0,0 1 3 16,-1-3-3-16,-2 1 1 0,0-3 1 16,-1-3-2-16,-1-1 2 0,0-1 2 15,-4-4-3-15,4-1 1 0,-5-2 2 16,1 1-3-16,0 0 2 0,-1-4 0 16,-2 4-2-16,1 1 0 0,-4 0 1 15,3 1-1-15,-5-1 1 0,3 1 0 16,1-3-1-16,-1-1 0 0,-2-2 3 0,3 3-3 15,-4-5 0-15,-2 1 2 0,-1 3-3 16,-3-1 2-16,2 2 0 0,-2 4-2 16,2-6 3-16,-1 2 0 0,4-3 0 15,-5 5 1-15,2-6 0 0,-1 4-1 16,1-3 2-16,-2 8 1 0,-1-1-2 16,-3 3 2-16,3 3 1 0,-1 1-3 0,1 4 2 15,-4 1 0-15,3-1-2 0,1 2 1 16,0 2 0-16,-2 1-4 0,2-4 2 15,-1 2 2-15,1-2-4 0,0 3 0 16,0-1 2-16,-2 4-3 0,0-1 3 16,2 4 1-16,-4 2-3 0,3 2 1 15,-4 6 2-15,-1-2-2 0,6 6 0 16,-6-4 1-16,0 4-4 0,0 0 1 0,0 3 0 16,0 1-7-16,0 3-5 0,0 1-9 15,0 6-15-15,0 1-14 0,3 4 50 16,-3 2-152-16,10-4-111 0,-3 3-273 15</inkml:trace>
  <inkml:trace contextRef="#ctx0" brushRef="#br0" timeOffset="93430.646">11055 14073 36 0,'-40'-3'-36'0</inkml:trace>
  <inkml:trace contextRef="#ctx0" brushRef="#br0" timeOffset="95738.3">11069 13558 75 0,'-6'0'24'0,"4"0"6"16,-3 0 4-16,1-3 1 0,0 3 2 15,-1 0 3-15,1 0 0 0,0 0 3 16,-2 0-3-16,1 0-8 0,3 3-5 16,-5-3-2-16,1 8-4 0,0-3-1 0,1 4 0 15,-1 0-3-15,3 2 1 0,-1 1 1 16,4 1-3-16,0 3 1 0,0 2 0 16,0 3-2-16,5 2 1 0,1 0-1 15,2 3-3-15,3 1 0 0,2 5 0 16,1 3-3-16,-1 0 0 0,2 2-1 15,-1 3-2-15,4-3-1 0,-3-3 1 16,3 1-3-16,-3 0 0 0,4-3 1 16,-1 1-2-16,2-1 3 0,-3-4 2 0,1 1-1 15,2 2 4-15,-1-3 2 0,1 6-3 16,-1-6 2-16,0 5 0 0,1 1-4 16,-4 4 1-16,4-5-3 0,-1 1-2 15,0-1 0-15,1 0 0 0,0 1-2 16,0-1 1-16,0-5-1 0,1 2-1 15,0 4 2-15,-1-3-1 0,1 0-2 0,-2 2 3 0,1 0-1 16,0 8-2-16,-4-4 2 0,4 1-1 16,-1-1 0-16,2 1 1 0,0-4-1 0,2 2 0 15,0-3 0-15,3-5 1 0,-2 2-2 16,1 3 1-16,-2-2 1 0,3-1-1 16,1 1-1-16,-1-3 1 0,1 2-1 15,0 0 2-15,0-3 1 0,0 1-3 16,-2 1 0-16,1 0 3 0,1 0-2 15,0 1 0-15,1 2 1 0,-1-2-2 0,2-1 1 16,-2-1 2-16,2-2-2 0,-2 1 0 16,0 0 0-16,0-4-1 0,0 0 3 15,-1 4-1-15,1-4-3 0,0 0 1 16,0-4 3-16,0 2-2 0,2-3 0 16,-2 0 1-16,0 0-2 0,0 1 2 15,-1 0 1-15,1-1-2 0,-1 0-1 16,1-1 4-16,2 0-4 0,1-2 2 15,-1-3 1-15,1-1-2 0,0 0 0 0,0 1 2 16,-1-3-4-16,0 2 3 0,0 0 1 16,-1 0-3-16,2 0 2 0,-3 0 0 15,1 1-2-15,-1-1 2 0,0 0 1 16,1 1-4-16,0-1 3 0,-1 6 1 16,0-4-1-16,0 3 1 0,-1-4 3 15,-2 3-1-15,-1-3 2 0,2-1 0 16,-2 1-2-16,1-3 3 0,1 1-1 0,0-2-3 15,-2-1 1-15,1 0 0 0,-2-1-1 16,0 1-1-16,0 3 0 0,-1 3-1 16,1-3 1-16,-1 1 0 0,2 0-2 15,-1 2 1-15,2-2 2 0,1-3-2 16,2 0 1-16,-4-1 2 0,1 0-3 0,2-2 2 16,0 2-1-16,-2-3-1 0,2 0 1 15,-1-2 0-15,2-2-4 0,3 6 3 16,-3-6 0-16,2 6-1 0,1-1 0 15,-2 1 1-15,0-1-1 0,2 2 1 16,-2-1 0-16,1-1-2 0,0-1 1 16,1-4 1-16,0 0-1 0,0 0-1 15,2 0 2-15,1 0-2 0,1-2 0 16,2 2 3-16,-2-7-2 0,0 7 0 0,0-3 1 16,1 3-2-16,1 0 1 15,-2 0 1-15,1 0-2 0,1 0 0 0,-1-4 2 16,3-2-1-16,1-1 0 0,-2 0 1 15,1-2-1-15,1-1-1 0,1 1 3 16,-3 3-3-16,2 0 0 0,-3 2 3 16,1-4-4-16,0 1 2 0,-1 1 1 15,1-2-3-15,2-3 2 0,3-1 1 0,-2 0-2 16,0-2 2-16,3 1-2 0,0 1 0 16,-2 1 2-16,3 0 0 0,-2 1-2 15,3-1 1-15,-2 3 2 0,0-2-2 16,2 3 0-16,1-4 1 0,1 1-2 15,-1 2 1-15,1-3 1 0,-2 2-3 16,4 1 2-16,-1-3 1 0,-2 3-2 16,0 0 2-16,-1 0-1 0,2 1-1 15,0 0 1-15,2 1 1 0,-2 0-2 0,1 0 3 16,-1 4-2-16,1-3-1 0,1 2 1 16,-3 0 0-16,-1 3 0 0,0-7 0 15,2 2-1-15,0-5 0 0,-3 1 2 16,2 1 0-16,-1 1-2 0,1 0 1 15,-2 1 1-15,0 2-2 0,0 0 1 16,-4 4 0-16,4-8-1 0,-1 3 1 16,3-2 1-16,-1 1-1 0,1-5 0 15,-1 2 1 1,1 3-2-16,0 1 3 0,0 2-2 0,-3-2-1 0,2 0 1 0,0 1 0 16,-2-2-1-16,5-3 2 0,-4-1-1 15,0-1-2-15,2 0 3 0,-1 4-1 16,-3-4-1-16,4 3 2 0,-1-2-1 15,-1 2-1-15,1-2 1 0,-1 0 1 16,2-6-2 0,0 2 2-16,0-1 0 0,-1-4-2 0,2 2 1 0,-2 1 2 0,2 1-3 15,-1 1 1-15,-1-2 1 0,-2 1-3 16,0 0 2-16,1 2 1 0,-1-6-3 16,1 1 2-16,-2-3 2 0,-1 0-4 15,0 2 2-15,-1-1 0 0,-1 2-2 16,-1-4 2-16,-3 1 0 0,1 2-2 15,-2-3 2-15,0-3 2 0,0-2-3 0,-1-2 1 16,0-1 2-16,1-1-3 0,-2-1 0 16,1 3 2-16,-1-4-3 0,-2 4 2 15,-1 1 1-15,-1 3-2 0,0-3 1 16,-2 2 1-16,1 2-2 0,0 0 1 16,-1-4 1-16,1 0-2 0,2 1 1 15,-3-4 1-15,2 0-1 0,-1-4 1 16,0 1-1-16,0-2-1 0,-1 0 1 0,0 2 1 15,-3-4-2-15,-1 2 1 0,-2-1 0 16,-1 1-1-16,-2 1 2 0,0 0 0 16,-2-1-3-16,0 3 2 0,1 0 2 15,2-1-3-15,-1 0 2 0,1 2-1 16,0-4-2-16,-2 3 3 0,0-2 0 16,-1 3-2-16,-2 2 2 0,-2 1-1 15,0 2 0-15,0 4 0 0,0-1 1 16,0 0-2-16,1 2 1 0,0 0 1 0,0 0-1 15,2-2 0-15,0 3 2 0,1 0-3 16,0-2 2-16,2 0-1 0,-1 1-1 16,0 0 1-16,-1 1 1 0,0 2-2 15,-2-4 1-15,3 2 1 0,-3 1-1 16,-2 3 0-16,2-3 1 0,-1 1-2 16,1-3 2-16,-2 4 0 0,-2 1-3 15,2 1 2-15,-2 2 1 0,-1-3-2 0,0 4 1 16,0 2 0-16,-1-1-1 0,-1 1 1 15,0-1 2-15,2 0-3 0,-1-1 0 16,-1 0 2-16,1-2-1 0,0 1 0 16,1-1 1-16,-1-1-2 0,-1-2 1 15,0 0 1-15,-1 2-3 0,1-7 2 16,-2 4 1-16,1 2-2 0,-1-1 1 16,-4 1 1-16,3-3-1 0,-3 4 0 15,0 0 1-15,0 1-2 0,0 2 0 0,0-5 3 16,0 5-3-16,-3 0 0 0,3 1 2 15,-4-1-2-15,4 0 0 0,0 1 3 16,-5 0-3-16,5 5 1 0,0-2 2 16,0 2-2-16,0 1 1 0,0 4 2 15,0-4-2-15,0 6 1 0,0 0 1 0,4 0-3 16,-4-3 2-16,6 3 0 0,-3 0-3 16,2 0 1-16,-1 6 1 0,1-6-2 15,-1 5-1-15,1-1-1 0,-2 2-6 16,-3-1-7-16,6 2-8 0,-6-1-11 15,0 1-7-15,0 3-9 0,0-2-48 16,-5-1-37-16,-2 3-79 0,-2 1-169 16</inkml:trace>
  <inkml:trace contextRef="#ctx0" brushRef="#br0" timeOffset="108061.114">793 13141 67 0,'0'0'29'0,"4"0"7"16,-4-6 3-16,5 6 0 0,-5-3 5 15,3 3 1-15,-3-7-3 0,6 7-3 16,-6-4-3-16,4-3-8 0,-4 4-3 16,4-1-2-16,-4-2-6 0,3 2 0 15,-3-2 1-15,4 2-1 0,-4 0 3 0,5 4 0 16,-5-5 0-16,0 5 2 0,0-3 0 16,3 3-3-16,-3 0-2 0,0 0-1 15,0 0-5-15,0 0-2 0,0 0-2 16,0 3-3-16,-3 0 1 0,3 3 2 15,0-2-1-15,-5 5 3 0,5 0 1 16,-3 0 0-16,3-2 2 0,-4 3 2 16,4 1-3-16,0 1-2 0,-3-4 1 15,3 5-1-15,0-1-1 0,0 2 1 16,0 2-3-16,0-1 3 0,0-2 0 0,0 3-2 16,0 2 0-16,0-4 3 0,3 4-5 15,-3 0 0-15,0 0-1 0,0 3-1 16,0-3 0-16,0 1 2 0,0 2-5 15,0-4 1-15,0 2 2 0,0 2-3 16,0-5 1-16,0 4 1 0,0 0-4 16,0-4 3-16,0 2 1 0,0-4-2 15,0 2 1-15,6-1 1 0,-6-1 1 0,0 1 1 16,3-1 0-16,-3 4-1 0,4-2 0 16,-4 3 2-16,6 2-4 0,-3-4 2 15,2 4 0-15,-2 1-2 0,1 0 0 16,1 1 2-16,1 1-2 0,-2 1 1 15,3 4 0-15,-1-4-2 0,-1 0 2 16,1 0 0-16,0 1-2 0,0-2 1 16,1-2 2-16,-1-2-2 0,-2 2 1 0,-1 0 1 15,3-3-2-15,-3 1 2 0,2-1 0 16,-5 4-2-16,6-3 0 0,-6 1 1 16,4-4-2-16,-4 4 2 0,5 1 0 15,-5-1-3-15,3 1 2 0,3 0 1 16,-6 0-1-16,6 3 1 0,-2-4 1 15,2 3-1-15,-2 0 1 0,4-1 2 0,0 1-2 16,1 1 1-16,1 0 1 0,2 2-2 16,1-3 1-16,0 2-1 0,1 3-1 15,0-3 0-15,0 0-1 0,-1 3-1 16,1-3 1-16,-2 1 0 0,-2 1-1 16,0 2 0-16,-1 0 1 0,1 3-1 15,0-4-1-15,-1 0 2 0,-1 2-2 16,2-5 1-16,1 2 2 0,0-1-3 0,0-2 2 15,-1 0 0-15,-1 2-2 0,2-1 2 16,-2-2 0-16,0-1-3 0,-1 5 2 16,5 2 2-16,-4 1-4 0,2-1 3 15,2 6-1-15,-4-3-1 0,5 3 1 16,-3-1 2-16,2 0-4 0,1-1 4 16,-2-3 0-16,4 1-3 0,-2 1 1 15,3 0 2-15,2-3-3 0,1 0 3 16,0 2-2-16,0 1-1 0,3 1 0 15,-1-1 3-15,-5 0-4 0,2-1 2 0,0-2 1 16,0 0-1-16,3-3 0 0,-1-3 1 16,2 0-2-16,0-4 2 0,2-1 0 15,-1-1-2-15,-2 0 2 0,0 1 0 0,0-2-1 16,1-3 2-16,-4 0-1 16,1 1-2-16,0 0 2 0,2-3 0 0,2 2-2 15,-3 1 1-15,0 1 1 0,3 1-2 31,-3-2 1-31,-1 2 1 0,-1-2-2 16,1-1 1-16,-3-1 1 0,1-3-2 16,-1 1 2-16,-1 2 1 0,1-3-4 0,1 0 2 0,-2 0 1 15,1 1-1-15,-1 0-1 0,-1-3 1 16,3 2-2-16,-3 0 3 0,4-2 0 16,-3 2-2-16,2-2 0 0,-1 2 3 15,-1-2-3-15,2 0 2 0,-1 0-1 16,-1 2-1-16,3-3 1 0,-3 2 2 15,1-1-3-15,-1 3 1 0,1 2 0 16,-1-2-1-16,1-1 1 0,-3 3 1 0,0 2-2 16,3 0 1-16,-2-1 1 0,1-2-1 15,2 0 0-15,-1 4 2 0,0-2-3 16,1-1 1-16,3 1 2 0,-2 0-3 16,-3 2 1-16,3-1 0 0,-1 2 0 15,3 2 0-15,0-2 1 0,2 0-3 16,-1 2 3-16,4-1-1 0,0-1-1 15,1 1 0-15,-2 1 2 0,1 3-2 16,-2-5 1-16,5 1 0 0,-5 2 0 16,1-1 1-16,0 0 0 0,1-4-3 0,1 1 2 15,-1 0 2-15,-3 0-3 0,2 0 1 16,-1 0 2-16,-1-2-4 0,2-1 4 16,2 2-1-16,-1-4-4 0,0 3 2 15,2-3 0-15,-1 1-3 0,3 0 2 16,-3 1-1-16,0 0-2 0,-1-1 2 0,1 0 2 15,0 3-3-15,-2-3 2 0,2 1 3 16,0 0-3-16,-1-1 2 0,1 1 1 16,-2-1-2-16,-3-2 2 0,3-1-1 15,0-3 0-15,1 3 1 0,3-1 0 16,-1-2-2-16,-1 0 0 0,4 2 3 16,-5 0-3-16,0 0 0 0,0-1 1 15,-5 2-2-15,-2 1 2 0,-1 1 1 16,0-4-2-16,0-1 2 0,2 2 0 15,-4-2-2-15,4-1 1 0,2-5 2 0,-2 3-2 16,1-3 0-16,-1 0 1 0,2 0-2 16,2 0 1-16,-1 0 1 0,1 0-3 15,2-3 2-15,-1 3 0 0,2 0-1 16,-3-5 2-16,0 5 1 0,2 0-3 16,-4 0 1-16,1 7 2 0,-2-2-3 15,1 0 1-15,2 1 1 0,1-1-3 0,0 0 2 16,4 0 1-16,1-1-2 0,0-4 2 15,3 4 1-15,1-4-3 16,0 0 2-16,3 0 0 0,-4 3-2 0,1 1 2 0,6-1-1 0,-1 2-1 16,2 1 2-16,2 1 0 0,-4 1-3 31,0-4 2-31,0 1 0 0,-4-5-1 0,-3 4 0 0,-2-4 1 0,-1 0-1 16,1 0 0-16,1 0 2 0,4 0-2 0,-5 0 1 15,3 3 0-15,-1 3 0 0,2-1 0 16,-2 1 1-16,-1-1-1 0,4-1 0 15,4-4 1-15,1 4-2 0,6-4 1 16,1 0 1-16,1 0-1 0,3 0-1 16,-5 0 2-16,1 3-2 0,-2-3 1 31,-4 4 0-31,-2-4-1 0,-3 0 0 0,3 3 3 0,2-3-4 0,-3 0 3 16,1 0 1-16,-1 0-4 0,2 11 3 15,0-4 1-15,0 3-5 0,0-1 4 0,2-2 0 16,-3 1-3-16,0-2 2 0,0-6 0 15,1 6-3-15,-3-2 2 0,1 1-1 32,-1 1-1-32,2 0 2 0,0 2 2 0,-4-2-3 0,3 1 1 0,-3-1 3 15,3 0-4-15,-3-1 2 0,2 1 1 0,-2 0-2 16,3-2 1-16,-4-4 1 0,3 4-2 16,-2-4 1-16,4 8 2 0,-3-4-4 15,0-1 2-15,0-3 1 0,0 8-2 16,-1-2 1-16,0-2 0 0,0 0-1 31,2 3 1-31,-4-1 1 0,1 0-3 0,0 1 2 0,3-3 1 16,-3 0-1-16,3 0-1 0,-2-4 2 15,0 3-3-15,1-3 2 0,-1 5 1 16,-4-5-3-16,1 6 2 0,-2-6 1 16,2 8-2-16,-3-3 1 0,2-1 1 15,2 1-3-15,-2-2 2 0,2-3 0 16,-1 3-1-16,2-3 1 0,2 0 0 0,0 0-1 15,-3 0 2-15,1 0 0 0,1 0-2 16,-1 4-1-16,-1-4 4 0,0 4-4 16,0-4 2-16,0 8 0 0,3-8-3 15,-1 0 3-15,0 0 1 0,2 0-3 16,-1 0 1-16,4 0 1 0,-4 0-1 16,2 0 1-16,-1 0 0 0,-1 0-2 15,2 0 3-15,-1 3 1 0,0-3-4 0,1 6 3 16,1-6 0-16,1 0-1 0,-2 0 0 15,1 0 1-15,1 0-3 0,0-7 3 16,0 2-1-16,-1 0-3 0,3 5 0 16,-4-4 1-16,0 0-3 0,2 1 2 15,-1 3 0-15,1-8-1 0,1 4 2 16,-1-4 2-16,3 3-1 0,-1-1 1 16,2-2 1-16,-4 1-1 0,3 4-1 0,-1-4 3 15,-1 3-3-15,-1 0 0 0,1-2 2 16,1 4-3-16,1 2 2 0,-1-9 1 15,4 9-2-15,-1-7 1 0,2 7 0 16,0-4 0-16,3 4 0 0,-5-4 0 16,3 4-1-16,-2-6 2 0,6 2-1 15,-4 1-1-15,3-2 1 0,-1-1 1 16,0 6-2-16,2-5 1 0,0 5 1 0,-4-5-1 16,0 0 0-16,1 1 0 0,0-2-1 15,2 4 1-15,-1-2 1 0,2 2-3 16,2 2 2-16,1 0 1 0,-2 0-1 15,-1 0 1-15,-1 0 0 0,0-6-3 16,2 6 3-16,0-5 0 0,-3 1-3 16,0 4 3-16,2-6 0 0,-1 2-2 15,1-1 2-15,-4 5 0 0,-2-6-2 0,2 2 2 16,-1 1-1-16,5 3-1 0,-3-7 1 16,-1 7 1-16,1 0-2 0,1 0 1 15,0 0 0-15,-1 0 0 0,0 0 0 16,-2 4 2-16,-2-4-4 0,5 0 2 15,-3-4 2-15,0 4-2 0,-1 0 0 16,0 0 2-16,-1 0-3 0,1 0 3 0,-4 0 1 16,-3 4-2-16,2-4 0 0,-2 0 2 15,1 0-2-15,-1-4 2 0,2-6-1 16,-2 2-2-16,1 0 1 0,1-2 0 16,0 3-1-16,-4-2 1 0,2 1-1 15,2 5-1-15,-3-1 2 0,1-1 0 16,2 0-1-16,-2-4 0 0,2-2 1 15,0 1 0-15,1 0 0 0,-1 0 2 16,1 1-2-16,0 3 0 0,-1 2 2 0,-1 4-3 16,1-5 1-16,-1 0 1 0,4-3-4 15,-2 1 2-15,3 0 1 0,1-3-3 16,0 0 2-16,0 3 2 0,1 3-4 16,2 4 3-16,-1 0 0 0,-2 0-2 15,2 0 2-15,-1 0 0 0,5 0-2 16,-3 0 2-16,2-9 0 0,-3 6-2 15,2 3 0-15,0 0 3 0,-3 0-4 16,0 4 2-16,1 2 0 0,-1-1-1 0,3-5 2 16,-1 0 0-16,1 0-2 0,-2 0 1 15,-1-5 2-15,0 5-3 0,-1 5 1 16,-1 1 1-16,1-3-2 0,-4 1 1 16,4-4 1-16,0 0-2 0,1 0 0 15,-3 0 2-15,1 0-2 0,-2 0 1 16,2 0 1-16,-2 4-3 0,-2 0 3 15,1 1 1-15,-2 0-3 0,1-5 2 0,1 0 1 0,-1 0-4 16,0-5 2-16,1-2 0 0,-1 0-2 16,-1 2 2-16,0-1 0 0,-2 6-2 15,1 0 2-15,-2 0 2 0,3 0-3 16,-3-6 0-16,1 0 3 0,2-1-3 0,1-1 2 16,-1-2-1-16,-1-1 0 0,2-1 0 15,-2 3 2-15,0 3-3 0,0 0 1 16,1 2 1-16,0 0-1 0,-1-2 0 15,1 1 0-15,0-2-1 0,4 0 1 16,-1-2 1-16,1-2-2 0,0-1 1 16,1 3 0-16,2 1-1 0,-1 1 1 15,-1-2 1-15,0 0-2 0,-1 2 2 0,0-2 0 16,0-1-2-16,1-6 1 0,-1 2 2 16,1-1-1-16,-1 1 1 0,1-1 2 15,1 0 0-15,-3 0 1 0,2-1 0 16,-4 2-2-16,4-1-1 0,-3-3 1 15,2 0-3-15,1-2 1 0,-3 0 1 16,3 0-3-16,-1 2 1 0,0 1 2 16,-1-1-3-16,0 0 2 0,1-2-1 0,0 0-2 15,-3-2 2-15,1-4 1 0,1 0-3 16,-1 1 2-16,-3-1 2 0,1-1-1 16,0 3 2-16,-2 0 0 0,0 0-1 15,-2 1 1-15,-1-2-1 0,0 1 0 16,0 3-1-16,-3-4 0 0,2-2-1 15,-2 3-1-15,1-2 1 0,0-1 0 16,-1-2 0-16,-1 0 3 0,2-3-3 0,-1 3 2 16,0 1 2-16,-4-3-1 0,3 3-1 15,-3 0 0-15,0 3-2 0,1-3 1 16,-1 3 1-16,-1-1-3 0,-2 2 1 16,1-1 2-16,0-1-2 0,0-1 1 15,0 2 0-15,-1 0-3 0,2-1 2 16,0-2 1-16,-2 0-3 0,0-1 1 0,0 1 3 15,-2-3-3-15,1 4 1 0,-3-1 3 16,3 4-4-16,-3 2 1 0,3 0 2 16,-1-1-3-1,0 4 2-15,-3-4 2 0,2 0-6 0,-2 0 5 0,-2-4 0 16,1 2-4-16,-2 0 4 0,0 0-1 16,3 2-2-16,-1-4 1 0,1 1 1 15,1 0-3-15,-1-1 3 0,0-1 0 16,0 0-1-16,-1-3 0 0,0 4 3 15,-4-3-4-15,1-1 3 0,0 3 1 16,-1-5-4-16,-2 4 2 0,0 1 1 16,-3 2-2-16,0-3 0 0,2 2 1 15,-1-7-2-15,-2 0 3 0,4-2-1 0,-4-3-1 16,1-2 0-16,0 3 2 0,-1-2-3 16,-2 5 2-16,-1-1-1 0,-1 2-1 15,0 0 2-15,1-1 1 0,-1 2-3 16,2-3 1-16,1-3 1 0,-1 2 0 15,0-1 0-15,0-4 2 0,-1 4-2 16,0-3 0-16,-6 2 3 0,5 5-2 0,-5-3 0 16,0 0 4-16,0 6-5 0,0-6 2 15,0 2 1-15,3 0-2 0,1-3 1 16,-1 1-1-16,1-3-2 0,0 0 0 16,-4-1 1-16,4 1-3 0,-4 1 3 15,0 2 0-15,0 0-1 0,0 2 1 16,0 0 1-16,0-5-1 0,0 5 0 15,5-1-1-15,-5 0 0 0,5 1 1 0,-5 0 2 16,4 2-2-16,-4 2 0 0,0 6 4 16,4 0-4-16,-4 3 2 0,0 0-1 15,0 7-2-15,0-3 1 0,0 4 1 16,3 1-3-16,-3 2 2 0,0 2 1 16,0 5-1-16,4-1 2 0,-4 1 0 15,4 4-2 1,-4 0 2-16,4-1 1 0,-4 1-4 15,5 0 0-15,-5 0 1 0,3 0-2 16,-3 0 2-16,0 0 1 0,0 0-3 0,0 0 2 16,0 1 0-16,0-1-2 0,0 0 2 0,0 0-1 15,0 4-6-15,0-4-5 0,0 0-5 16,0 6-9-16,0-6-6 0,0 3-9 16,0-3-7-16,0 6-6 0,0-3 1 15,0 1-1-15,0 3 0 0,0-1-3 16,4 4-38-16,-4 0-32 0,0 1-74 15,0 0-166-15</inkml:trace>
  <inkml:trace contextRef="#ctx0" brushRef="#br0" timeOffset="108957.798">24043 13533 59 0,'-23'36'0'0,"-7"-2"-9"16,-2-1-41-16</inkml:trace>
  <inkml:trace contextRef="#ctx0" brushRef="#br0" timeOffset="141202.926">2224 13418 614 0,'-2'25'136'0,"-3"-3"0"0,5 10-109 16,5 4-8-16,1 2-7 0,2 7-4 16,0 1-1-16,4 1-4 0,1 4-1 15,-3-6 0-15,-1-3-3 0,-2 1 0 16,-3-9-2-16,-4-2-9 0,3-8-9 15,-3-7-6-15,0 0-12 0,0-10-9 0,0-2-47 16,0-5-38-16,6 0-78 16,-6-10-164-16</inkml:trace>
  <inkml:trace contextRef="#ctx0" brushRef="#br0" timeOffset="142198.891">4637 13435 525 0,'14'-10'118'0,"4"1"0"0,-2 1-66 0,1-4-41 15,0 3-4-15,0 5-3 0,2-4-3 16,0 5 2 0,0 3 0-16,2 0-5 0,-4 0 2 0,0 6 1 15,-4 3-1-15,-4 1 2 0,-4 2 1 16,-5 7-1-16,0-1 4 0,0 5 3 16,-8 5 1-16,-4-3 4 0,-3 2 2 15,-2 4-2-15,-1-7 2 0,1 2-1 16,-3-3-3-16,1 1-2 0,6 2-2 15,-1-2-2-15,5 1 0 0,2 0 1 16,4 5-3-16,3-4 2 0,0 1 2 0,0 2-2 16,6-4 2-16,1 2 3 0,6-2-4 15,3-2 1-15,5-4 0 0,2-1-4 16,3-5 1-16,4-2 0 0,0-2-4 16,2-6 0-16,-3-3 2 0,-1 0-5 15,-1 0 1-15,1 0-3 0,-6-4-5 16,-3-4-4-16,-3 8-4 0,-2-3-11 0,-4 3-8 15,-2-8-10-15,-8 1-10 0,0 1-46 16,-8-5-40-16,0-4-84 0,-4-2-174 16</inkml:trace>
  <inkml:trace contextRef="#ctx0" brushRef="#br0" timeOffset="143065.308">7390 13478 520 0,'19'0'117'0,"-6"0"1"0,1 0-75 15,-5 0-21-15,-1-5-8 0,-5 5-6 16,-3-5-1-16,6 5 2 0,-6 0-2 15,-5 0-3-15,1 0 0 0,-1 0-2 16,-5 0 0-16,0 8 3 0,-2-4-2 16,1 5 0-16,2-1 3 0,-2 3-3 15,2-3 1-15,2 4 0 0,2 3-2 0,3-3 1 16,2 1 4-16,0 2 1 0,2 2 0 16,5-2 2-16,5 4-1 0,0-1-1 15,2 2 1-15,0 4-4 0,5-2-2 16,-3 0 2-16,3 3-5 0,0 1 1 15,-6 2 1-15,0-4-2 0,0-2 0 16,-6 2 2-16,-3-1-3 0,-4-1 0 16,0-4 2-16,0-1-2 0,-5 0 0 0,-1-1 2 0,-5-3-2 15,2-1 2-15,-4-2 1 0,-1-3-1 16,-1-1-1-16,-2 2 2 0,3-6-3 16,0-2 2-16,2 5 0 0,0-5-5 15,4 0-3-15,2 5-2 0,3-5-8 0,3 0-7 16,0 0-5-16,0 0-14 0,8-8-4 15,-1 5-87-15,7-4-95 0,-1-1-219 16</inkml:trace>
  <inkml:trace contextRef="#ctx0" brushRef="#br0" timeOffset="143591.52">7395 13336 401 0,'0'0'87'0,"-6"5"1"16,0 1-68-16,0-1-2 0,-2 2-7 16,-2-1 5-16,1 1 3 0,-3 2-2 0,-1-4 2 15,0 0-1-15,-2 0-2 0,-5-5 0 16,3 5 2-16,1-5-4 0,-1 0 2 16,1 5-2-16,3-5-2 0,1 0 0 15,4 0 1-15,2 0-4 0,0 0 2 16,6 0 2-16,-5 0 2 0,5 0 2 15,6 0 2-15,1 0-4 0,3 0 0 16,0 0-3-16,6 0-4 0,1-6-4 16,2 6-2-16,3-4-5 0,0-1 0 15,0 1 1-15,0 1-2 0,0-4 1 16,-2 2 2-16,-4-1-1 0,1 2 1 0,-4 1 3 16,-2-2-2-16,-2 5 1 0,-3-3 2 15,-4 3-4-15,-2 0 1 0,0 0-1 16,0 0-4-16,0 10-3 0,0-6-1 15,-5 5-11-15,5 1-9 0,-6 1-8 16,3-4-2-16,3 2-95 0,-5-2-96 16,5-3-229-16</inkml:trace>
  <inkml:trace contextRef="#ctx0" brushRef="#br0" timeOffset="144320.295">9486 13351 472 0,'0'36'100'0,"0"6"0"0,0 0-82 32,0-1-10-32,0-4-4 0,0-5 0 15,0-6-5-15,0-8 1 0,0-3 1 0,4-7-1 0,1-2 4 0,4-6 6 32,1 0 0-32,3-6 6 0,3-3 3 15,4-3-1-15,2-1 2 0,1-1-3 0,4-3-4 16,1-1-2-16,3-3-2 0,-2 0-3 15,2 1-2-15,0 4 2 0,-3-3-1 16,-1 6-2-16,-3 4 2 0,-3 6-2 16,-1 7 0-16,-3 7 2 0,0 7-4 15,-3 3 1-15,0 5 1 0,-4 8-2 16,-1 0 0-16,-1 6 2 0,-3 0-3 0,-1-3 2 0,-4 7-1 0,4-5-1 0,-4 3 0 16,0-4-1-16,4 0-7 0,-4-1-5 31,4-5-4-31,-4-7-7 0,4-2-3 0,-4-8-7 0,6-3-5 0,-6-3-83 31,7-1-84-31,-1-6-210 0</inkml:trace>
  <inkml:trace contextRef="#ctx0" brushRef="#br0" timeOffset="144968.636">12184 13377 296 0,'-4'0'76'0,"4"6"-1"0,0 0-1 16,0 5-66-16,0 8-1 0,0 5 0 0,6 9 0 15,2 2 3-15,4 8 4 0,5 0-2 16,0 1 2-16,0 1 3 0,2-2-1 16,-3-1 1-16,1-5 0 0,-7-2-3 31,0 0-1-31,-2-2-1 0,-5-4-5 0,2-1-2 0,-5-6-1 0,0-4-3 31,0 0 0-31,-7-5 1 0,2-3-3 16,-3-1 1-16,3-6-1 0,-2 1-1 0,0-4-2 0,0 0-3 0,1 0-7 0,2-4-8 31,0-4-61-31,4-2-20 0,0-7-69 0,5-4-145 16</inkml:trace>
  <inkml:trace contextRef="#ctx0" brushRef="#br0" timeOffset="145187.334">12623 13432 449 0,'-10'-8'106'0,"-7"0"1"0,-3 0-44 15,-2 0-42-15,-4 2-7 0,-2-2-3 16,-1 5 2-16,2-3-4 0,1 6 1 16,3-3-5-16,0 3-3 0,5 0-2 15,2 0-3-15,3 4-6 0,5-4-5 16,3 7-4-16,5-7-10 0,0 6-4 15,0-6-11-15,10 5-69 0,4-5-74 16,0 5-179-16</inkml:trace>
  <inkml:trace contextRef="#ctx0" brushRef="#br0" timeOffset="145734.494">14824 13226 486 0,'-22'21'109'0,"-1"8"-1"0,-2 3-71 0,1 4-24 0,3 6-7 15,2 0-5-15,6-4 2 0,3 6-3 16,3-7 1-16,7 0 0 0,0-5-3 15,8 0 3-15,4-3 2 0,1 0-2 16,7-3 1-16,3-3 1 0,1 0-1 16,4-1 1-16,2-1 2 0,1-1-3 0,1-7 0 15,-1-2 1-15,-1 1-2 0,0-9 1 16,-4-3 1-16,-3 0-5 0,-2-11 3 16,-6 1-1-16,-5-2-2 15,-5 1 1 1,-5-2 0-16,-8 1-1 0,-5 1 2 0,-4 2 0 0,-3 2 1 15,-3-3-1-15,-3 2 3 0,0-2-6 16,-2 3-4-16,1-1-7 0,2 4-11 16,-1-3-54-16,2 7-35 15,1 0-79-15,4 0-165 0</inkml:trace>
  <inkml:trace contextRef="#ctx0" brushRef="#br0" timeOffset="152480.973">3836 14477 357 0,'-5'0'93'0,"5"0"5"0,0 0-37 15,-3 0-26-15,3 0-5 0,0 0-5 16,0 0 0-16,0 0 0 0,0 0-5 16,0 0 1-16,4-3 0 0,-4 3-1 15,4-6 1-15,0 6 0 0,-1-6-3 16,3 3-2-16,1 3 0 0,2-7-4 16,2 4-4-16,2 3 1 0,4-6-6 0,-1 6-1 15,4-3 2-15,1 3-4 0,4 0 0 16,-3-3 3-16,6 3-3 0,-4 0 1 15,2 3 3-15,0-3-2 0,-5 0 2 16,-1 5 1-16,-2-1-4 0,-5-4 3 16,-5 4 1-16,2 1-4 0,-4-2 1 15,-2 1 0-15,2 3-1 0,-6-2 1 0,5 2 0 16,-5-1-3-16,0 2 2 0,0 2 0 16,0 0-1-16,0 1 1 0,-6 0 2 15,0 1-1-15,0 0 2 0,-6 0 1 16,3 1-1-16,-4 0 1 0,-6-1 2 15,0 1-2-15,-2 3 0 0,-2-1 2 16,-2 1-3-16,2 0 2 0,1-1 1 16,-2 4-3-16,3-2 1 0,4 0 1 15,0-6-2-15,4 0 0 0,-1 0 0 0,2-5-2 16,4 1 1-16,-1-3 2 0,5 2-4 16,-2-4 1-16,6 3 2 0,-5-5-3 15,5 5 2-15,0-5 0 0,0 3-2 16,0-3 4-16,0 0 3 0,0 0-1 15,6 0 1-15,-1 0 2 0,-1-3-3 16,5 3 2-16,-1-5-3 0,4 5-3 0,2-5 0 16,-1 5 0-16,4-2-3 0,-1 2 1 15,4 0 0-15,-1 0-4 0,0 0 4 16,-2 0 0-16,4 2-2 0,0 5 1 16,1 0 2-16,-4 2-2 0,-3 2 0 15,0-1 0-15,-2 1-3 0,-2 1 3 16,-4-4 0-16,-2 5-3 0,-5-3 2 0,4 5 1 15,-4-3-1-15,5 2 1 0,-5 3-1 16,0-2 0-16,0 0 0 0,0 1 2 16,0 0-4-16,-5-3 2 0,1 2 1 15,-4 0-2-15,-1-3 2 0,-2 1 2 16,1-2-4-16,-4 0 3 0,-5 2 0 16,-1-3-1-16,1 3 2 0,-3-1-2 15,-3 0 0-15,0 1 2 0,3 1 4 16,-4 2-3-16,5-3 4 0,0-2 2 0,-1 0-1 15,2 1 2-15,4-2 1 0,-3-6-5 16,6 4 1-16,-5-8-2 0,5 5-4 16,0-5 2-16,3 5-2 0,-2-5-2 15,0 3 2-15,4-3 1 0,-3 4-3 16,2-4 2-16,3 6 0 0,-1-6-1 16,2 3 0-16,-1-3 1 0,6 4-3 15,-3-4 1-15,3 4-2 0,-5-4-4 16,5 4-1-16,0-1-1 0,-2-3-7 0,2 6-3 15,0-6-1 1,0 3-6-16,0-3-2 0,0 0-2 16,0 0-5-16,0 0-3 0,0 0-4 0,0-3-6 15,0-1-6-15,6 0-25 0,-6 1-62 16,4-3-87-16,3 1-198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27T16:32:38.2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7192 6894 141 0,'6'0'27'0,"-2"-3"0"0,-1 3-26 16,-3 0 0-16,5-5 6 0,-5 5 4 15,0 0 1-15,0 0 3 0,0 0 5 16,0 0-1-16,0 0 2 0,0 0 1 16,-5-4-1-16,5 4 1 0,0 0 3 0,0 0-2 31,0 0 3-31,0 0 1 0,0 0-1 15,0 0 1-15,0 0 0 0,0 0-4 16,0 0-3-16,0 0-1 0,5 0-5 0,-2 0-2 0,1 0 1 16,0 0-2-16,0 0 2 0,1 0 2 15,-3 0-2-15,-2 0 2 0,6-4 0 16,-6 4-4-16,5-3 0 0,-5-2 0 0,7 5-4 16,-7-5 2-16,4 5 0 0,0-6-2 15,1 6 0-15,-3-6 2 0,3 1-3 16,-2 1 1-16,2-2-2 0,1 0-1 15,0-3 0-15,-3-1 1 0,3 3-3 16,0-2 2-16,1 1 1 0,0-2-3 16,0 6 2-16,3-4 2 15,-2 2-3-15,0 0 0 0,2 1 2 0,-2-1-3 0,1 2 1 0,1-2 1 32,-1-1-3-32,3-3 1 0,-2 3 0 15,-1 0-2-15,-1-3 2 0,3 2 1 16,-4-2-1-16,0 4 0 0,0-2 4 0,-1 4-2 0,0-2 1 0,-3-2 1 0,2 5-2 31,2-1-1-31,-3-2 1 0,-1 2-3 16,2-2 0-16,1 1 2 0,-3 0-4 0,1-1 1 0,3-1 2 15,-5 2-2 1,3-1 0-16,1 1 2 0,-1-3-2 0,-1 3 0 0,4-3 2 16,-2 2-2-1,0-1 0-15,-1-1 3 0,1 1-4 0,-2-2 2 0,-4-1 1 0,0 1-3 16,0-3 1-16,0 1 2 0,0-1-2 15,-5 0 0-15,-1-3 1 0,0 2-2 16,0-3 1-16,-4 4 1 0,1-3-1 16,1 1 0-16,-3-1 1 0,2 1-2 15,-3 0 1-15,-1 0 1 0,4 2-2 0,-5-3 1 16,-2 5 1-16,2 0-1 0,-1 2 0 16,-1-2 2-16,0 1-3 0,2-4 2 15,-3 2 0-15,3 0-3 0,0-1 2 16,2 2 2-16,-2 1-4 0,6 3 2 15,-3 1 2-15,1 1-2 0,2 4 1 16,0-4 0-16,-1 4-2 0,-2 0 2 16,2 0 0-16,-5-3-3 0,1 3 3 15,0 0-1-15,-7 0-1 0,0 0 2 0,1 0 0 16,-2-5-2-16,-3 5 1 0,3 0 2 16,-6 0-2-16,8 0 0 0,0 0 0 15,0 0 0-15,2 0 0 0,-2 0 1 16,1 0-2-16,3 0 0 0,-5 0 3 15,1 0-3-15,-1 0 2 0,-4-4 1 16,1 1-3-16,-4-3 2 0,-3 1 2 0,0 0-2 16,-2-3 1-16,-2 4 0 0,-4 0-2 15,4-2 2-15,-2 2 1 0,3 4-3 16,-2-6 2-16,7 6 1 0,-2 0-3 16,1 0 3-16,-1-2 0 0,2 2-3 15,0-5 2-15,1 3 0 0,-6-2-2 16,0-1 2-16,2-3 0 0,-1 5-2 15,-2-2 1-15,0 0 1 0,-1 1-3 16,5 0 0-16,3 4 3 0,-3-4-3 0,0 4 1 16,2-6 1-16,-2 6-2 0,-1-5 1 15,1 5 1-15,4-8-3 0,-6 8 2 16,-2-6 2-16,-1 0-4 0,-5 4 3 16,7-2-1-16,-2-1 0 0,-1 5 0 15,6-5 1-15,4 5-2 0,2 0 1 16,6 0 2-16,0 0-3 0,-1 0 1 15,-1 0 2-15,3 0-4 0,3 0 3 0,1 0 0 16,0 3-3-16,4-3 2 0,-3 6 1 16,3-6-2-16,0 5 1 0,0-5 1 15,-2 4-1-15,1-4 0 0,1 7 1 16,-2-7-1-16,1 5 0 0,0-1 2 16,-3 1-3-16,0-3 1 0,0 3 2 15,0 0-3-15,1-1 0 0,4 0 3 16,0 1-3-16,-1 0 0 0,6-2 2 15,-4 2-3-15,1 1 3 0,1-6 1 0,-3 6-4 16,0-4 2-16,-1 3 1 0,-1-3-3 16,1 3 3-16,-2 0 0 0,2 1-3 15,-1-1 3-15,2 3-1 0,-1 0 0 16,2 0 0-16,-3-2 1 0,3 3-2 16,1-2 1-16,-1 0 1 0,1 1-1 15,-1 1 0-15,1 1 1 0,-1 0-1 0,3 0 0 16,-2-1 1-16,2-1-2 0,-3 2 0 15,1-3 2-15,1 1-2 0,3-1 0 16,-4 1 2-16,4-1-2 0,-3 1 1 16,2 3 1-16,0 1-2 0,-1-1 0 15,-1 1 3-15,0 0-3 0,-1 3 1 16,-1-2 2-16,1 0-3 0,2-1 1 16,-2 0 2-16,2 1-3 0,-1-1 1 0,-2 1 1 15,5-3-3-15,-3 2 2 0,1 0 0 16,1-1-3-16,3-2 2 0,-6 0 1 15,6 0-2-15,-4 0 2 0,4 1 0 16,0-1-2-16,0 0 3 0,-4 0-1 16,4-2-2-16,0 5 2 0,0-4 0 15,0 0 0-15,4 1-1 0,-4-1 1 16,4 0-1-16,-4-2 1 0,4 1 1 16,-4-3-2-16,5 3 1 0,-1-2 1 0,-4 1-2 15,6-2 0-15,-3 1 3 0,2 0-3 16,1-1 1-16,0 2 2 0,0-4-3 15,1 3 2-15,1-5 1 0,-2 5-3 16,0-5 2-16,1 0 1 0,1 0-2 16,0 0 1-16,-1 0 1 0,0 0-2 15,3 0 0-15,-3-4 2 0,2 4-2 0,1 0 0 16,0 0 2-16,0 0-3 0,2 0 1 16,0 0 2-16,3 0-4 0,0 0 2 15,1 0 1-15,0 6-3 0,-3 0 2 16,1 0 1-16,-2 0-3 0,-2-1 2 15,3 2 1-15,1-1-2 0,2-2 1 16,-1-1 1-16,4 1-2 0,0 2 2 16,-3-2 0-16,-1 1-2 0,-3-2 1 15,0 1 1-15,-1 1-1 0,-2-2 0 0,-1 0 1 16,2 3-2-16,-3-6 0 16,3 4 3-16,2-4-3 0,-1 4 0 0,2-4 2 15,3 5-1-15,3-5 0 0,2 5 0 16,-1-5 0-16,-2 5 0 0,2-5 1 15,1 6-2-15,0-2 1 0,4 1 2 16,2-1-2-16,3 2 0 0,2-2 1 16,-3 1-2-16,-4-2 1 0,3 0 1 0,-7-3-2 15,0 5 1-15,-2-5 1 0,1 0-2 16,3 0 1-16,0 0 2 0,-2 0-3 16,-3 0 1-16,-2 0 1 0,0 3-1 15,-1-3-1-15,-1 0 2 0,2 0-2 16,-1 0 1-16,5 0 1 0,0 0-2 15,1 0 1-15,-1 0 1 0,0 4-2 16,6-4 1-16,0 0 2 0,-1 4-3 0,-4-4 2 16,1 0 0-16,2 0-1 0,0 0 0 15,-7 0 2-15,1-6-3 0,-3 6 0 16,3-9 3-16,-1 7-4 0,0-2 2 16,2-2 1-16,0 2-2 0,-2 0 1 15,3-1 1-15,-2 1-2 0,2-2 2 16,-2 2-1-16,2-2-1 0,0 1 3 0,-1 2-2 15,3-1 0-15,3 4 0 0,-2-3 1 16,3 3-2-16,0 0 2 0,0 0-1 16,-1-4-1-16,-3 4 0 0,-2 0 3 15,3-5-3-15,-6 5 0 0,-1 0 2 16,-1-1-2-16,-2 1 1 0,0 0 1 16,1-6-2-16,0 6 0 0,0-5 3 15,2 5-3-15,-1-6 1 0,-2 1 1 16,1 3-3-16,0-4 2 0,4 2 0 0,-2 1-2 15,4 0 2-15,-1-1 1 0,-1 4-2 16,5-4 1 0,1 4 0-16,-5 0 0 0,1-3-1 15,-4 3 1-15,4 0-2 0,-1 0 0 0,-6 0 3 16,-2 0-4-16,2 0 1 0,-6 0 0 16,0 0-2-16,0 0 0 0,-5 0 2 15,2 0-5-15,-1 0 2 0,-3 0-1 16,4 0-2-16,-4 0-1 0,0 0 1 15,0 0-5-15,0 0-2 0,4 0-4 16,-4 0-5-16,0 0-1 0,0 0-3 0,-4 0-4 16,4 0-2-16,-4 0-5 0,1 0-39 15,3 0-33-15,-5-6-71 0,3 6-158 16</inkml:trace>
  <inkml:trace contextRef="#ctx0" brushRef="#br0" timeOffset="11944.584">7777 6792 277 0,'-4'0'59'0,"4"5"2"15,0-5-46-15,0 5-6 0,0-5 2 0,0 4 2 16,0-4 6-16,0 0 6 0,0 4 2 15,0-4 6-15,0 0 2 0,0 0-1 16,0 0-1-16,2 0-2 0,-2-4-6 16,5 4-3-16,-2-4-5 0,1 4-7 15,2-5-2-15,0 5-2 0,2 0-3 16,-1 0 0-16,0 0-1 0,4 0-1 16,-3 0 3-16,0 0 1 0,0 0 0 0,-1 0 1 15,2 0 1-15,-5 0-1 0,0 0-1 16,1 0 1-16,0 0-2 0,-2 0-1 15,3 0 1-15,-2 0-3 0,0 0 2 16,2 0 0-16,0 5-2 0,0-5 0 16,1 4 1-16,1 0-2 0,1-1 1 0,1 3 1 15,-1 0-2-15,3 0 1 0,3-1 2 16,-2 1-3-16,3-1 1 0,-1 1 1 16,4 0-4-16,-3-2 3 0,1 2 0 15,2 1-1-15,1-1 0 0,0 1 2 16,-1 2-2-16,1-3 2 0,-2 1-1 15,-1 2 0-15,1-2 0 0,-4-2 0 16,1 1-1-16,0 2 0 0,1-1 0 16,-3 1 0-16,4-2 0 0,-1 0 0 15,-1 1 0-15,3-3 0 0,-3 0 2 16,3 0-2-16,0-4 0 0,-1 5 2 0,2-5-2 16,1 0 3-16,0 4-1 0,5-4-2 15,-3 3 3-15,4 0 1 0,0 1-2 16,1 1 1-16,2-2 0 0,0 3-1 15,-2-2 1-15,2-1-1 0,-5-3-3 16,2 6 2-16,-2-6 1 0,-2 0-2 0,-1 0 2 16,1 0 0-16,-1 0 0 0,1 0 2 15,1 0 0-15,1-6-2 16,-1 6 2-16,3 0-1 0,1-4-2 0,2 4 1 16,-2 0 0-16,2 0-1 0,2 0-1 15,0 0 2-15,-3 0-2 0,1 0 2 16,-5 0 0-16,-1 0-2 0,0 0 1 15,-3-4 2-15,-4 4-3 0,3-6 2 16,-5 2 0-16,3 0-1 0,-2 1 2 16,0-1 0-16,1 1-2 0,-2-2 1 0,1 1 1 15,-1-2-1-15,-1 2 0 0,1-2 0 16,-1 4-2-16,1-4 2 0,2 0 1 16,-3 4-4-16,3-4 2 0,-2 0 1 15,4 6-3-15,-3-9 2 0,3 7 0 16,-1-3-1-16,0-1 0 0,2 1 2 15,-3-1-2-15,-2-2 3 0,-1-1 0 16,0 0-3-16,-2 2 3 0,-2-4 0 0,2 4-2 16,-2-2 0-16,1-3 2 0,-1 4-3 15,2-4 2-15,-3 3-1 0,3-2-1 16,-3-2 1-16,1 3 0 0,-1 3-2 16,3-2 2-16,-3 1 0 0,2-3-1 15,-2 1 0-15,3-3 1 0,-2-1-1 16,0 0 0-16,1-1 2 0,-1 1-3 0,0 3 0 15,0-1 3-15,-2 1-3 0,0 1 1 16,-1 0 3-16,1-1-4 0,1-2 1 16,-2 0 3-16,1 1-4 0,2 1 1 15,-2-1 2-15,0 2-3 0,0-2 1 16,1 1 1-16,3 0-3 0,-4 2 2 16,2-2 1-16,2 0-3 0,-5 1 2 15,1-1 1-15,-4 0-3 0,1 0 1 16,-1 0 1-16,-3-1-2 15,0 1 1-15,0 0 1 0,-4 0-2 0,-2-1 0 0,-4-1 2 0,0 2-2 16,-3-3 1-16,0 2 1 0,-1 1-2 16,1-1 2-16,0 2 0 0,0 2-2 0,-2 0 2 15,3 2 0-15,-2-2-1 0,-1-2 1 32,1 3 1-32,0-2-1 0,0-1 1 15,-1 1 0-15,2-1-1 0,-2 1 1 0,1 1 0 0,0 1-3 0,1 1 2 16,3 0 1-16,-5 2-2 0,4 1 1 15,-3 0 2-15,1-1-4 0,-5 0 3 16,3-1 0-16,-4 5-2 0,-2-6 1 16,0 1 1-16,-4 1-2 0,-1 1 1 15,1-1 1-15,0 0-2 0,-2-2 1 16,2 6 1-16,1-2-2 0,-1 2 2 16,3 0 0-16,-2-5-2 0,1 5 1 0,-1 0 1 15,-1-5-1-15,4 5 0 0,-2-3 1 16,-3 3-1-16,2-3 0 0,0 3 1 15,-3-6-1-15,-1 6 0 0,-1-4 2 16,-2 4-4-16,2-4 2 0,2 4 2 16,-2-4-2-16,3 4 0 0,0 0 2 15,3 0-1-15,2 0 0 0,-2 4 1 0,0-4-3 16,3 0 2-16,-3 0 1 16,0 0-2-16,3 0 0 0,-2 0 2 0,1 0-3 15,1-4 2-15,-2 4 0 0,3 0-1 16,-2-3 1-16,1 3 0 0,2-4-2 15,2 4 2-15,-3 0 1 0,5-4-2 16,-3 4 0-16,2 0 1 0,3 0-1 16,-2 0 1-16,3 6 0 0,0-6-2 15,2 3 1-15,0-3 1 0,1 4-2 16,-1-4 1-16,0 6 2 0,2-6-4 0,-3 4 2 16,2-4 2-16,-1 7-4 0,-1-3 3 15,-1 0 0-15,0-4-2 0,-1 5 2 16,0-2 0-16,-3-3-2 0,-1 7 2 15,3-7 0-15,-2 4-2 0,0 2 1 16,-1-4 1-16,2-2-1 0,-1 6-1 0,-2-1 3 16,0-2-3-16,0 0 1 0,-5-3 2 15,-2 6-3-15,-2-2 1 16,0-1 3-16,2 0-3 0,-1 1 0 0,0 2 2 16,1 0-3-16,3 1 1 0,4-2 1 15,0 2-2-15,1-2 1 0,0 3 2 16,3-2-2-16,0 2 2 0,2-3 0 15,-1 1-2-15,0 0 1 0,1-1 1 16,0-2-3-16,1 1 2 0,2 2 1 0,-2-6-3 16,1 6 2-16,2-1-1 0,0-5 0 15,-1 5 0-15,1-1 2 0,0-4-4 16,0 6 3-16,4-2-1 0,-3 0-1 16,-1 0 1-16,2 3 0 0,2-1-2 15,-2 1 3-15,2 3-1 0,-1-2 0 16,-4 3 0-16,2-1 2 0,-1 1-3 15,-1-1 1-15,-2-2 1 0,3 1-2 0,0 0 0 16,0-1 2-16,1 0-2 16,1 1 0-16,2 1 1 0,3 1-2 0,-6-1 2 15,6 2 2-15,-7-4-4 0,1 0 3 16,-1 1 0-16,0-1-3 0,1 0 3 16,0 2 0-16,0-3-2 0,3 3 2 15,-2 0 0-15,5-2-2 0,-5 2 1 16,5 1 1-16,0-3-3 0,-2 2 1 15,2-3 1-15,0 2-2 0,0-1 2 0,0 0 0 16,2-1 0-16,-2-1-1 0,5 0 3 16,-5 1-3-16,10-2 1 0,0 1 1 15,-3 0-2-15,2-2 0 0,-1-1 2 16,-1 1-3-16,1 2 2 0,-2-1 1 16,2-2-2-16,-1 1 3 0,1 2-1 15,4-1-1-15,1 0 2 0,-1 3-2 16,0-3 0-16,-2 1-1 0,3-1 1 0,0 1 0 15,0-2-1-15,2-2 1 0,0-2-1 16,2 6-1-16,0-6 3 0,-1 4-4 16,3-4 0-16,-6 6 0 0,2-6-4 15,0 4-1-15,1-2-1 0,-6 3-5 16,2-5-2-16,0 6-4 0,-2-6-9 16,-1 0-3-16,-3 4-5 0,-1-4-7 0,-3 0-87 15,5 0-92-15,0-5-217 0</inkml:trace>
  <inkml:trace contextRef="#ctx0" brushRef="#br0" timeOffset="22054.072">11935 6973 359 0,'0'0'79'16,"0"-4"1"-16,0 4-59 0,0 0-5 15,0 0-5-15,0 0 2 0,0 0 2 16,0 0-1-16,0 0 1 0,0 0 2 16,0 0-2-16,0 0 3 0,0 0 0 15,0-3-1-15,0 3 0 0,0 0 0 0,0-5-5 16,2 1 1-16,-2 0 0 0,4 1-2 16,-4-1 1-16,5-1 0 0,-2 2-2 15,-3 0 1-15,6-1 0 0,1 4-5 16,-3-6 0-16,-1 6-1 0,2-8-3 15,0 8 1-15,-1-4-1 0,2 4-2 0,1-7 2 16,-1 7-1-16,-1-6-2 0,3 6 2 16,0-7-1-16,0 5-2 0,0-3 4 15,0 5-2-15,0-5 0 0,1 5 2 16,-2-6-1-16,2 6 0 0,-1-5 1 16,-1 5 0-16,2-7-2 0,0 3 3 15,0 4 0-15,2-5-1 0,-4 0-1 16,4 3 1-16,-2-3-3 0,2 5 3 0,1 0-2 15,-3 0-1-15,3 0 1 0,0-4 1 16,1 4-2-16,1 0 1 0,-3 0 1 16,3 0-2-16,-2-3 0 0,0 3 1 15,0-6 0-15,-3 2-1 0,0 1 3 16,1-2-3-16,-3 1 2 0,2-2 2 16,-1 1-4-16,1 0 2 0,-2 2 1 15,2-2-3-15,-2 1 3 0,0 0-1 16,0 4-2-16,-3-3 1 0,2-2 1 0,0 5-2 15,1-6 2-15,-1 6-1 0,-2-6 0 16,0 6-1 0,1-6 4-16,0 4-4 0,1-3 1 15,-3 1 2-15,3 0-2 0,-2-2-1 0,0-3 3 16,1 0-4-16,-1-1 2 0,0 0 2 16,0-1-1-16,-1 1 0 0,2 1 1 15,-2 2-1-15,0 1-1 0,2 0 3 16,0 0-5-16,2 1 2 0,-2 3 1 15,3-4-3-15,-1 1 2 0,1-1 1 0,-1 4-2 16,1-3 0-16,-2 2 2 0,3-2-1 16,-3 0 1-16,1 0 0 0,-1 2-2 15,0-2 2-15,1-1 1 0,-1 0-3 16,1 2 2-16,-4-1-1 0,0 2-1 16,1-1 0-16,-4 0 1 0,6 1-3 15,-6-1 3-15,0 1 0 0,4-1-3 16,-4 0 3-16,0-2 1 0,4 4-1 15,-4-3-1-15,0-1 1 0,-4 0-1 0,-3 0 1 16,1-5 2-16,-1 4-4 0,-2-4 1 16,-2 0 2-16,2-1-3 0,-3-3 2 15,-1 2 0-15,1 0-2 0,-2-1 3 16,1 2 0-16,-1 0-2 0,-1-3 2 16,-1 1-1-16,1 0 0 0,0 1-1 15,-2 0 2-15,0 1-2 0,-1 0 1 16,-2 0 1-16,2 1-2 0,-2-3 1 0,-2 3 0 15,1-3-1-15,-2 1 0 0,1-1 2 16,-2 1-3-16,2 0 4 0,-4 3-2 16,2 2-1-16,1 0 1 0,2 1 1 15,-1 1-1-15,1 3 0 0,1-2 1 16,-1 5-2-16,0-6 2 0,0 6-1 16,-2-4-1-16,-2 4 0 0,3-4 2 15,-4 4-2-15,4-4 1 0,-1 4 1 0,-1-3-3 16,-2 3 2-16,1 0 1 0,-2-5-3 15,-3 5 2-15,-2-5 1 0,-3 5-1 16,5 0 0-16,-1 0 1 0,-2 0-2 16,2 0 2-16,3 5 0 0,2 1-1 15,-2-3-1-15,1 1 2 0,0 2-1 16,-1-2 0-16,5-4 0 0,-7 8 0 0,2-8-1 16,1 3 4-16,-6-3-4 0,1 0 0 15,-2 3 3-15,1-3-1 0,1 0 0 16,0 6 2-16,3-6-3 0,2 4 3 15,1-4 1-15,0 4-2 0,0-4 0 16,-1 0 0-16,2 0-2 0,1 4 1 16,1-4 0-16,-2 0-3 0,3 0 3 15,2 2-1-15,2-2 0 0,-1 6 1 16,3-6-1-16,-1 6 1 0,4 0-1 0,-1-2 2 16,0 3-2-16,-1 0 0 0,2 3 1 15,-1-1-2-15,1 1 0 0,0-1 3 16,-1 0-4-16,3-1 2 0,-1 0 2 15,2-2-3-15,-1 1 3 0,-1-2-1 16,2 3-2-16,-3-2 2 0,1 3 0 16,0 0-2-16,3 3 1 0,-4-1 0 15,3 1-1-15,-1 3 1 0,2-1 1 0,0 1-3 16,2-2 2-16,-4 2 1 0,3 0-2 16,0-2 2-16,-3 2-1 0,3-2 0 15,1 1 0-15,0 0 1 0,-3-1-3 16,3-1 2-16,0 1-1 0,1-1 0 15,-1-1 0-15,4 0 0 0,-4-2-4 16,2 0 2-16,4-1 2 0,1 0-3 16,-5 1 1-16,5-2-1 0,0 0 1 0,0-2 0 15,0 2 2-15,5 0-2 0,-4-2 1 16,5 2 1-16,1-1 0 0,2 3 1 16,2 0 2-16,1-3-2 0,2 4 0 15,0 0 3-15,5-1-3 0,-4 0 1 16,4-4 2-16,1 1-3 0,0-3-1 15,2-3 3-15,1 4-3 0,3-4 1 16,-4 0 1-16,4 4-1 0,5-4-1 0,-3 6 3 0,4-3-3 16,1 1 2-16,0 0-1 0,-4-2-2 15,2 4 0-15,-4-6 2 0,-1 4-2 16,0-4 1-16,-7 6 0 0,3-6-2 16,0 5 1-16,0-5-1 0,-1 3-3 0,-1-3 2 15,1 5-1-15,-2-5-3 0,1 3 4 16,0 2 1-16,-1-1 0 0,1 1 2 15,-4 2-2-15,4 0-1 0,-1 1 1 16,-1 2-1-16,2-3-4 0,-6-1 3 16,5 3-2-16,-5-6-2 0,0 2 1 15,-1-1-2-15,0-4-4 0,-3 6 0 16,-1-6-3-16,2 5-5 0,-2-5-2 0,-1 2-7 16,1-2-32-16,2 0-40 0,0 0-69 15,-2-2-156-15</inkml:trace>
  <inkml:trace contextRef="#ctx0" brushRef="#br0" timeOffset="23900.748">12829 6857 83 0,'4'6'20'0,"0"1"1"15,0-1-9-15,0-1-5 0,1-2 3 16,2 1 5-16,-2-4 3 0,3 5 6 0,-2-5 7 15,1 0 6-15,1 0 4 0,-2 0 2 16,1 0-3-16,-1 0-2 0,2 0-2 16,-2 0-7-16,1-2-6 0,-2 2-4 15,3 0-7-15,2 0-1 0,-2 0-2 16,0 0-4-16,3 0 0 0,-1 0 2 16,2 0-3-16,1 0 2 0,0 0 2 0,0 0-1 15,-2 0 2-15,1 0 0 0,1 0-2 16,1 0 0-16,0 0-1 0,-1 0-3 15,1 0 1 1,1 0 1-16,2 2-2 0,0 3 0 16,0 1 2-16,2-1-3 0,1 2 2 15,0-1-1-15,-3-1-2 0,2 2 1 0,-1-3 2 0,0 1-5 16,-2 2 3-16,0-3 0 0,1 3-1 16,-2-1-1-16,1-1 2 0,0-2-3 0,0 2 2 15,0-1 0-15,1-4-2 0,-1 7 2 16,1-3 1-16,-1-4-4 0,0 2 4 15,1-2 0-15,-1 6-2 0,1-6 1 16,0 0 1-16,2 0-2 0,-1 3 1 16,4-3 1-16,2 4-3 0,1-4 2 15,-1 6 1-15,1-6-3 0,-1 3 2 16,4 2 2-16,-6-5-2 0,3 0 2 16,-1 0 1-16,-2 0-1 0,-1 0 1 15,3 4 2-15,2-4-4 0,-3 0 1 0,1 0 1 16,-1 0-2-16,6 0 0 0,-2 3 1 15,1-3-3-15,3 4 1 0,-3-1 2 16,5 1-2-16,-1 1 0 0,-4-5 3 16,1 5-3-16,-1-5 2 0,1 0 0 15,-3 0-1-15,-1 0 1 0,1-5 0 16,1 5-1-16,1-6 0 0,0 0 1 0,2 0-1 16,-2 1-1-16,3-1 1 0,0 2 0 15,2-1 0-15,2 2 0 0,-1 0-1 16,1-3 2-16,-2 1 0 0,0 1-1 15,-2-3 0-15,1-1-1 0,-6 2-1 16,2 0 1-16,1-4 1 0,0 3-2 16,-1-1 0-16,3-1 1 0,-2-2-1 15,2 2 1-15,-1 1 2 0,2-2-3 16,0 1 1-16,-3-1 3 0,0-1-2 16,-2-2 1-16,-3-2 1 0,-1-1-2 0,-1 3 1 15,-1-1-1-15,-2-1-2 0,3 3 2 16,-4-5 1-16,2 2-4 0,-1-3 2 15,0 0 1-15,-4-1-1 0,3-2-1 16,-4-1 0-16,-2 5-2 0,-1-3 2 16,-3 4 1-16,-2-3-4 0,-3-2 3 15,-3-1 0-15,0 0-2 0,-4-1 1 0,-2-1 2 16,-4-1-3-16,-3-1 1 0,-2-3 1 16,-4 3-2-16,-1 2 1 0,-5 1 0 15,-1-4-3-15,-4 1 1 0,-2 1 3 16,-1-1-3-16,-2 3 2 0,-4-5 1 15,-1 3-2-15,0 4 2 0,-1 6 2 16,0-2-3-16,2 3 1 0,0 3 1 0,-1 3-2 16,5 2 1-16,-1 0 2 0,-2 1-4 15,-2 0 2-15,-1-1 1 0,-4 1-2 16,-1-1 1-16,1 2 2 0,-2 4-3 16,1-4 1-16,1 4 2 0,3 0-4 15,0 4 2-15,1-1 1 0,-2-3-1 16,-3 0 0-16,-3 4 1 0,-2-4-2 15,-4 0 3-15,2 0 1 0,-2 5-2 16,1-5 1-16,-2 7 1 0,1-2-2 16,3 1 2-16,-4-3 0 0,-3 1-2 0,3 2 1 15,0 0 1-15,3 2 0 0,2 0 0 16,-1 1 1-16,6 1-2 0,1 1 1 16,1 0 2-16,-2 0-2 0,1-2-1 15,-1 0 1-15,5 1-1 0,1 1 1 16,3 1 0-16,2-1-3 0,6 4 2 0,2 0 1 15,5-3-3-15,2 1 3 0,6 2-2 16,-1-7 0-16,4 2 0 0,3-3 1 16,2-2-2-16,-1 2 2 0,4-3-1 15,3 2 0-15,-3 1 0 0,3 2 2 16,0-1-4-16,0 0 2 0,0-1 0 16,0 4 0-16,0-1-1 0,5-1 2 15,-2 0-2-15,3-1 0 0,-1 4 2 16,1-2-3-16,-1 2 1 0,1-2 3 0,1 3-4 15,-2-1 1-15,0 0 1 0,0 1-4 16,-5 0-1-16,4-1-2 0,-4-1-9 0,0-3-5 16,0 2-8-16,0 1-9 0,0-3-20 15,-4-4-70-15,4 5-85 0,-4-6-194 16</inkml:trace>
  <inkml:trace contextRef="#ctx0" brushRef="#br0" timeOffset="43327.033">8959 7081 156 0,'0'0'53'0,"0"5"6"0,0-5-10 15,0 2-3-15,4-2-8 0,-4 6-1 16,3-6-5-16,1 5-5 0,-1-5-4 16,2 1-2-16,1-1-4 0,0 5 0 15,1-5 1-15,-1 0-4 0,4 5 1 16,-3-5 0-16,2 0-4 0,1 3 1 15,0-3-1-15,-1 0-1 0,3 0 1 16,-2 0 1-16,2 0-2 0,-1-3 0 0,1 3 1 16,2 0-2-16,-1-4-1 0,0 4 0 15,1 0-3-15,-1 0 1 0,4-4 0 16,-1 4-2-16,-1 0 0 0,0 0-1 16,1 0-2-16,0 0 2 0,-1 0-1 15,0 0-2-15,-1 0 0 0,2 0 2 16,1 0-1-16,-2 0 0 0,1 0 0 15,-1 0-1-15,2 0 1 0,-4-3 3 0,5 3-3 16,-4-7 1-16,1 3 2 16,-2 2-1-16,1-2 3 0,-1 0 0 0,0 1-2 15,0-1 1-15,0-1-1 0,3 2-1 16,-1-3 0-16,1 2 0 0,3 4-2 16,1-6-1-16,-1 1 3 0,0 4-2 15,1-4-1-15,0 1 4 0,-1 0-5 16,-1-5 3-16,-3 1 1 0,0 0-2 15,-2-3 1-15,-1 0 1 0,-1-1-2 16,-2-1 2-16,0-2 2 0,1 3-3 16,-1-1 0-16,2 0 2 0,-4-1-3 0,0 0 0 15,1-2 2-15,0 1-3 0,-1 0 1 16,2 1 0-16,-2 1-2 0,2-3 1 16,2 3 2-16,-3 0-2 0,4 0 0 15,-3 0 1-15,1-4 0 0,-1 3 0 16,2-1 2-16,-4 1-3 0,-2 0 0 0,3 1 2 15,-1 1-2-15,-1 0 1 0,-3 3 2 16,2-2-3-16,0 0 2 0,2 3 2 16,-5-4-2-16,3 5 2 0,-5-2-1 15,2 0-2-15,-2 1 2 0,0 1-1 16,0-2-3-16,0-1 2 0,0 1 0 16,0-3-2-16,0 2 2 0,-5-3 0 15,2 1-2-15,-1-1 3 0,0 0-1 16,0 1-2-16,-1 0 3 0,2 1 0 0,-3 0-3 15,1 1 2-15,-2 1 1 0,1 0-2 16,0 1 1-16,2 0 1 0,-6-2-3 16,1 1 2-16,-1 2 1 0,0-2-3 15,-4 0 1-15,-2-2 2 0,-1 7-3 16,0-3 2-16,-2 1 0 0,-2 0-2 16,2-4 2-16,-2 2 1 0,-1-2-3 15,-3-2 2-15,1 0 1 0,-2-1-2 0,-1-1 1 16,-3 3 0-16,-1 4-2 0,3-2 3 15,1 0-2-15,-3 4 0 0,5 1 0 16,0 4 2-16,1-4-2 0,1 4 1 16,-1-5 1-16,-2 5-2 15,0-7 0-15,-1 3 3 0,-2-1-3 16,-4 0 1-16,-2-2 1 0,-3-2-2 16,-2 2 1-16,1 1 1 0,-2-2-3 15,2 1 1-15,-1-1 1 0,1 3-2 16,1-1 1-16,3-2 2 0,-1 1-3 0,-3-2 2 15,0 2 1-15,-3-4-1 0,-2-1 0 16,-1 1 1-16,0 0-1 0,0 1 0 16,3-2 1-16,3 3-3 0,-2 0 2 15,3 3 1-15,4-1-3 0,-4 0 1 16,1 0 2-16,-6-1-3 0,-1-2 2 16,-2 0 0-16,2 2-3 0,-4 2 3 15,4 2 0-15,-1-3-3 0,5 7 2 16,1-2 1-16,4 2-1 0,0 0 1 0,-3 0 0 15,0 0-2-15,-2 0 2 0,0 0 0 16,-3 0-2-16,1 0 1 0,0 0 1 16,3 0-1-16,-1 0-1 0,4 0 3 15,2 0-3-15,-1 0 1 0,1 2 1 16,-4-2-3-16,0 0 3 0,-5 0 0 16,-3 0-2-16,-1 0 1 0,1 0 1 15,0 0-2-15,6 0 3 0,1 0-2 0,6 9 0 16,3-9 0-16,2 4 1 0,0 0-1 15,-5 1 0-15,0-5 1 0,0 6-2 16,-8-6 1-16,-2 0 2 0,1 0-2 16,1 0-1-16,2 0 3 0,0 0-2 15,2 0 0-15,3 3 3 0,1-3-2 16,4 4 0-16,-4-4 2 0,1 0-1 16,-4 4-1-16,0-4 1 0,2 0-3 0,-4 0 1 15,-2 0 2-15,1 0-3 0,2 0 1 16,5 4 1-16,-1 1-2 0,0 3 2 15,0-3 0-15,-3 4-2 0,2-4 2 16,3 2-1-16,-7 0-1 0,-6-4 3 16,-3 3-1-16,6 0-2 0,0-1 2 0,-3 0 0 0,-2 4 1 0,6-4-1 15,7 5 1-15,4-1-2 0,1 1 3 0,-1-1-2 16,1-2 0-16,3 2 0 0,-2 0 1 31,-1-3-2-31,1 1 1 0,0 0 0 16,1-2-1-16,0 1 1 0,-1 0 0 15,1 2-1-15,6-2 1 0,-4 4 1 16,2-2-2-16,2 4 1 0,0 0 0 16,6-2-1-16,-2 3 1 0,3-1 0 0,0 0-2 0,0 1 2 0,3-3 0 0,-3 3-2 15,3-2 2-15,0-1 1 0,0-1-4 32,0-3 2-32,3 4 1 0,-2-1-1 0,-1 3 0 0,5-1 1 0,-3 3-2 31,2 3 3-31,2-1 0 0,-2 1-3 0,1 0 2 0,0-2 0 0,3 3-2 15,-3-4 1-15,2 3 0 0,3-1-1 16,-5-3 1-16,5 4-1 0,-6-2 0 16,6-1 2-16,0 2 0 0,0-2-2 0,0 1 1 15,0-2 1-15,0 3-2 0,6-1 1 32,-4-2 0-32,3 0-1 0,-1 3 1 15,-1-2 1-15,3 1-2 0,-1-2 1 16,3 2 1-16,-3-4-1 0,3 4 0 0,-1-6 2 15,3 1-3-15,0-2 2 0,0 3-1 16,3-3 0-16,-3 3 0 0,3 0 1 16,0 2-1-16,-2-1 1 0,3 1 1 15,1-2-2-15,0 2 2 0,0-5 0 16,2 1-3-16,4-1 1 0,1 0 2 0,1 3-3 16,-3-1 0-16,2-1 3 0,4 0-2 15,2-2 0-15,-4 3 3 0,4-1-3 16,-2-3 1-16,2 1 1 0,1 1-3 15,-3-2 1-15,-2 2 2 0,5-3-3 16,1 1 2-16,-2-2 0 0,4 2-2 16,6-1 2-16,3 1 1 0,8 1-4 15,-7 0 2-15,-3 2 1 0,4-3-2 0,2 4 1 16,-4-2 0-16,-6-1-1 0,-6 1 1 16,2-2 1-16,0 1-1 0,-1-2 1 15,-1 0 0-15,2-1-1 0,-3 0 0 16,-1 1 0-16,5 1-1 0,1-2 1 15,0 2 1-15,-5 0-2 0,-4 0 1 16,2 0 1-16,1-1-1 0,-6 0 0 16,-3-4 1-16,2-1-2 0,0 5 0 0,-1-5 2 15,3 0-2-15,-1 0 1 0,-1 0 2 16,4 0-3-16,-3 0 2 0,4 0 0 16,1 0-2-16,0 0 1 0,3 6 1 15,2-4-2-15,3 4 0 0,2-2 2 16,-3 3-2-16,0-1 2 0,-3 1 1 15,-1-3-3-15,1 2 2 0,-8-2 1 0,4-4-3 16,-1 3 2-16,1-3 0 0,1-3-3 16,6 3 1-16,-3 0 1 0,8 0-1 0,2 0 0 0,4 6 2 15,-3-1-1-15,-2-2 0 0,1 2 2 16,-4-1-2-16,-4-4 0 0,-1 0 2 16,-2 0-4-16,1 0 2 0,0 0 1 15,0-5-2-15,3 5 1 0,0-6 0 0,1 6-1 16,4-4 3-16,-3 4 0 0,2 0-4 15,0 0 2-15,-2 4 1 0,0-4-1 16,-4 0-1-16,-2 0 2 0,-1 0-3 31,3 0 4-31,-4-7-2 0,1 2 0 0,4-3 1 0,-2 2 1 0,0-1-4 0,3 4 3 16,0 3 0-16,1-6-2 16,-3 6 1-16,0 0 0 0,-3-4-1 0,-1 4 2 15,-6-4 1-15,2 2-3 0,-1-3 2 31,-1 1-2-31,4-2 1 0,-3 0 0 16,3 2 1-16,-4-1-2 0,4-2 1 0,-1 4 2 0,3 0-2 16,-1-2-1-16,3 5 3 0,-1 0-4 15,4-2 3-15,-1 2 0 0,0 0-3 16,-4 0 2-16,-1 0 2 0,-3 0-3 16,2-5 2-16,-3 5 0 15,-3-5-1-15,2 5 1 0,2-7-1 16,-1 1-1-16,-2 1 2 0,3-2 0 15,-4 2-3-15,2-3 2 0,0 4 2 0,-1-2-4 16,2 1 2-16,0 0 1 0,3 5-2 16,-3-3 3-16,5 3 0 0,0 0-2 15,-2-3 1-15,1 3 2 0,-1 0-4 16,-4 0 3-16,2-6-1 0,-3 6-1 16,-1-4 1-16,0 4 2 0,-3-8-3 15,4 8 2-15,-3-4 0 0,-1 4-2 0,2-4 2 16,-3 4 0-16,2-5-3 0,-3 5 3 15,0-4-1-15,-1 4-1 0,-1-4 1 16,-3 4 1-16,1-4-2 0,0 4 2 16,0 0 0-16,-2-6-1 0,1 6 0 15,0 0 1-15,-2-4-1 0,0 4 1 16,-1 0 0-16,-2 0-2 0,1 0 2 16,-5-3 0-16,5 3-2 0,-5 0 0 0,5 0 3 15,-5 0-4-15,0 0 2 0,0 0 1 16,0 0-2-16,0 0 1 0,0 0-1 15,0 0-1-15,2 0 0 0,-2 0 2 16,0 0-2-16,0 0 0 0,0 0 1 16,0 0-1-16,0 0 1 0,0 0 2 15,0 0-3-15,0 0 0 0,0 0 0 16,3 0-7-16,-3 0-5 0,0 0-5 16,5 0-10-16,0 0-8 0,3 3-10 0,-1-3-9 15,1 0-7-15,2 0-79 0,8 4 1 16,-3-4-73-16,0 0-137 0</inkml:trace>
  <inkml:trace contextRef="#ctx0" brushRef="#br0" timeOffset="53381.659">10123 6774 215 0,'-7'0'50'0,"-3"0"7"0,6 0-25 0,0 4-12 15,4-4 3-15,0 3 4 0,0-3 3 16,0 7 1-16,6-3-4 0,-1 4-5 15,2-1 3-15,-1 1 0 0,1 0-4 16,-1 3-3-16,-2-3-1 0,2-2-4 16,-2 1 0-16,5 1-1 0,-2-2-5 15,0-3 1-15,3 3 2 0,-4-3-1 16,1-3 1-16,-2 5 3 0,1-5-2 16,0 0 1-16,3 0 0 0,-1 0-3 0,2 0 0 15,0 0-2-15,2 0-4 0,-2-4 0 16,1 4-1-16,-2 0-1 0,3 0 0 15,-1 4 0-15,-2-4-2 0,2 6 2 16,-1-6 0-16,0 6 0 0,-1-6-1 16,2 6 1-16,-5-6 0 0,1 3 1 0,1-3 0 15,-1 6-3-15,0-6 2 16,-1 4 3-16,2-4-3 0,-1 5 1 0,3 0 2 16,-3-5 0-16,3 7 2 0,0-3 1 15,3-2-1-15,0 2 2 0,0 2 1 16,2 0-3-16,-1-1 0 0,5 1 1 15,-1 0-4-15,2 0 1 0,2 1-2 16,3 4-1-16,0-5 0 0,2 1 1 16,0 1-3-16,-1-2 1 0,1-1 2 15,-4 0-1-15,0-5 0 0,0 7 3 0,0-7-1 16,-2 3 0-16,1-3 2 0,3 6-4 16,2-6 1-16,0 3 1 0,3-3-4 15,2 0 2-15,-1 0 0 0,2 4-2 16,4 0 2-16,2-4-1 0,-3 5-1 15,1 0 3-15,-4-1-1 0,2-1-2 16,-2-3 3-16,-1 4-1 0,0-4 0 16,1 0 0-16,-2 0 1 0,5 0-1 0,-2 0 0 15,6 4 2-15,0-4-4 0,-1 3 2 16,2 2 2-16,-2 0-4 0,-1 0 2 16,-3-2 2-16,0-3-2 0,-1 0 0 15,-2 0 3-15,1 0-3 0,0 0 2 16,0-3 1-16,1 3-2 0,2-5 1 15,0 5 1-15,1 0-3 0,2 0 0 16,-1 0 2-16,-2 0-3 0,0 0 0 16,-4 0 2-16,0-5-2 0,-3-1 0 0,0 2 2 15,3-2-2-15,-3 2 0 0,4-4 4 16,-2 3-4-16,5 5 1 0,1-6 1 16,-1 6-2-16,1-2 1 0,2 2 1 15,-4 0-3-15,3 0 1 0,-4 0 2 16,-1-6-2-16,1 6 1 0,-1-5 1 15,-2 5-2-15,2-6 1 0,2 6 2 0,-1-4-4 16,6 4 1-16,0 0 2 0,0 4-2 16,3-4 0-16,-4 0 2 0,0 5-3 15,0-5 0-15,-1 0 3 0,-3-6-2 16,1 2 1-16,-3 1 1 0,3-1-2 16,1-1 2-16,2 5 1 0,3 0-3 15,-2 0 1-15,1 0 1 0,0 0-3 16,0 0 3-1,-3 0-1-15,-2 0-1 0,-2-2 1 16,1 2 1-16,1-4-2 0,0 4 1 0,3-6 0 0,1 6-1 16,3 0 1-16,0 0 1 0,-2 0-2 15,1 0 1-15,-1 0 1 0,-2 0-2 16,-3-7 2-16,0 4 0 0,0-3-2 16,4-1 1-16,-1 2-1 0,1-1 1 0,4 0-1 15,1 2 2-15,0 1-3 0,-2-1 1 16,0-1 1-16,-1 2 0 0,-2-1-2 15,-2-2 2-15,-2 2-1 0,-1-3 0 16,0-3 2-16,0 4-2 0,-1-2 0 16,2-1 2-16,1 4-2 0,0-3 0 15,-4-1 1-15,1 4-1 0,-2-3 0 0,-2 2 2 16,-1-5-3-16,-2 0 2 0,-4-1 0 16,3 2-1-16,-2-2-1 0,2 1 2 15,-2 3-2-15,0-3 2 0,-2 0 0 16,2 0-2-16,0 0 1 0,-2-2 2 15,2 2-4-15,-1-1 2 0,-3 0 1 16,3 1-2-16,0 2 2 0,-3 2 0 16,-1-3-1-16,-1 2 1 0,-2-3 1 0,2 1-2 15,-4 1 2-15,0-2-1 0,-1 0-1 16,0 0 0-16,-2-4 1 0,-1 1-2 16,1-1 1-16,-3-2-1 0,0 1 0 15,-3-4 0-15,3 2 2 0,-4-2-2 16,-4 0 0-16,5 1 3 0,-5-1-3 15,0-1 1-15,0 1 1 0,-4 2-3 16,4-1 1-16,-7 5 2 0,1 0-3 0,-1 1 1 16,-1 1 2-16,-3 0-3 0,-3-2 2 15,-1-2 1-15,-3 0-2 0,0 0 1 16,-4-2 2-16,1 5-3 0,-4-3 2 16,4 1 0-16,-4 1-1 0,-1 2 1 15,0-1 1-15,0 1-3 0,0 0 0 16,2 2 2-16,-4 0-2 0,1-2 1 15,3 1 1-15,-2-2-3 0,1 3 3 16,-2-3 0-16,-1-1-1 0,-1 0 1 16,-1-3 0-16,-3 4-2 0,0-3 1 0,-6 0 2 15,1 3-3-15,0 1 2 0,1 1 0 16,0 2-3-16,1 1 3 0,0 4 0 16,3 4-2-16,0-6 2 0,-1 6 0 15,-1-6-2-15,-2 6 2 0,-2-3 1 16,0-1-4-16,0 1 2 0,-3-1 1 0,2 0-2 15,0-2 1-15,1 6 0 0,1-3-1 16,2 3 2-16,2 0 0 0,-2 0-1 16,2 0 1-16,0 0 2 0,0 0-2 15,-6 0 0-15,0 0 2 0,1 0-3 16,-5-5 0-16,1 5 1 0,1-5-1 16,1 5 1-16,1 0 1 0,4 0-2 15,-4 0 2-15,1 0 1 0,-3 0-2 16,0 0 1-16,-4 0 0 0,-2-4-2 0,0 4 3 15,3-5 1 1,-1 5-3-16,0 0 0 0,2 0 3 0,3 5-3 0,-2-5 1 16,0 4 1-16,-4-4-4 0,-1 0 3 15,-2 0 1-15,0 0-3 0,0 0 3 0,1-3 1 16,1 3-1-16,2 0 2 0,2 5 0 16,-5-5-1-16,2 3 3 0,-8-3 0 15,0 0-3-15,-1 0 2 0,-1 0 0 16,3 0-2-16,1 0 1 0,-3 0-1 15,6 4-2-15,-1-4 2 0,-1 4-1 16,-2-4-3-16,0 0 2 0,0 0 0 16,1 0-2-16,3 0 3 0,1 0-1 15,3 0-2-15,3 5 1 0,1-5 2 0,-3 6-4 16,0-6 4-16,-2 0 0 0,1 0-2 16,0 0 1-16,3 0 0 0,-1 0-2 15,5 0 2-15,3 3-1 0,3 1-3 16,0 0 3-16,2-2 0 0,-1 4-1 15,0-3-1-15,3-3 3 0,-4 4-2 0,-4-4 1 16,2 6-1-16,1-3 0 0,-1 2-1 16,2 1 3-16,-1 2-3 0,5 2 1 0,1 1 1 15,2 2-1-15,-1 0 0 16,1 3 2-16,0-1-3 0,-1 1 0 0,1-3 3 16,-5 4-3-16,-1-9 1 0,-1 1 1 15,-3 2-3-15,0-3 2 0,-1-2 1 16,-1 2-3-16,3-1 2 0,2 1 1 31,0 3-2-31,1-3 1 0,1-1 1 16,1 1-1-16,0 0 2 0,2 0-1 0,0-1-3 15,1 0 3-15,-2 2 1 0,1-3-4 0,0 4 3 0,-2-3 0 16,1 4-1-16,3-3 2 0,0 3-1 16,4 1-3-16,-1-2 3 0,4 2 1 15,4-1-3-15,2 0 1 0,-1-1 0 16,3-3 0-16,1-2 0 0,-1 1 2 15,4 1-4-15,0-2 2 0,1 0 1 0,0 4-2 16,1 0 1-16,1-1 1 0,0 2-3 16,1 1 2-16,-2-2 2 0,3 4-3 15,-3-1 0-15,5 0 1 0,-7 0 0 16,7-1 0-16,-6 1 1 0,6-2-2 16,-6 2 0-16,6 0 3 0,-5 0-4 15,5-2 2-15,-3 1 1 0,3 0-3 16,-4 0 1-16,4 0 1 0,0-1-2 0,0 0 2 15,0 0 0-15,0-2-1 0,4 2 1 16,-1 1 0-16,3 1-1 0,0 0 1 16,1-2 2-16,3 3-2 0,-2-3-1 15,0 1 4-15,3-1-2 0,-2-1 0 16,1 1 1-16,0-1-2 0,0 0-1 16,-1 2 4-16,1 0-5 0,1-1 2 15,-1 0 1-15,-1 0-3 0,2-1 2 0,-2-1 2 16,2-1-4-16,-2-2 0 0,-2 0-2 15,-1 0-5-15,1-3-2 0,0-2-5 16,0 6-11-16,-1-6-6 0,4 0-3 16,-3 0-13-16,0 0-4 0,0 0-6 15,-1-7-4-15,0 3-84 0,1 1-91 16,0-2-218-16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7-04-08T16:55:36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3513 6282 875 0,'6'33'12'0,"0"-5"-4"0,2-11 17 15,-1 63-11-15,-7-16-5 0,0-13-4 0,0-12-5 16,-2-4-1-16,-3-1 2 0,5-5-3 16,-5 0-1-16,5-6-2 0,0-1-6 15,0-4-3-15,5-4-3 0,0 1-5 16,1-6-3-16,0-2-2 0,2 0-5 15,0-1-3-15,4-6-6 0,-2 4-73 16,1-4 1-16,0-10-66 0,-3 5-129 16</inkml:trace>
  <inkml:trace contextRef="#ctx0" brushRef="#br0" timeOffset="1808.4">3433 6080 460 0,'6'0'97'0,"1"0"0"16,2-2-89-16,4 2 1 0,4 0 3 16,-1 0 5-16,9 0 5 0,0 0 0 15,4 2 2-15,8 3 4 0,-7-1 0 16,6 3-2-16,-2-1-2 0,-3-1-4 15,3 1-3-15,-4-2-1 0,2 1-5 16,6-5-3-16,6 3-2 0,6-3-3 0,10 6-1 16,-1-6-1-16,1 7-2 0,5-7 0 15,-2 4 2-15,6 0-3 0,-1-4 2 16,3 4 1-16,2 0-3 0,6-4 1 16,0 6-1-16,3-6-3 0,1 7-1 15,-1-1 0-15,1 1-3 0,1-3 0 16,6-4 1-16,15 4-1 0,0 0 2 0,3 1 1 15,-7-5 0-15,10 0 2 0,8 6 3 16,-6 2-3-16,-12-1 3 0,1 0 1 16,0-3-1-16,13 8 1 0,-7-1 1 15,-8 0-2-15,4-2 1 0,12 3 1 16,1 2-1-16,-4 1 0 0,-13 0 1 16,6-2-1-16,7 0 1 0,-2 0 1 0,-12-2-3 15,-5 1 3-15,5-1 1 16,2-1-3-16,-5 2 1 0,-6-3 2 0,-5 0-2 15,-1-3 3-15,1 0 0 0,-8-2 0 16,-1-4 1-16,-3 3 1 0,-2-3-1 16,-2 0-1-16,-5 0 0 0,-1 0-2 15,-8 0 0-15,-2 0-1 0,-4 0-1 16,1 0 0-16,0 4 1 0,0-4-2 16,-4 4 2-16,-2-4 1 0,-2 0-2 15,-6 0 2-15,-6-4 1 0,-1 0-2 0,-3 0 2 16,-5-1 1-16,2 1-2 0,-1-2 1 15,-3 0 1-15,0 0-2 0,-1 0 0 16,-1 2 0-16,0-2-2 0,1 2 0 16,0-1 2-16,-2 1-2 0,-1 0 0 15,-2-1 2-15,2 5-1 0,-2-2 1 16,-1 2 1-16,-4 0-1 0,0 0 1 16,-1 0 2-16,0 0-2 0,-7 0 2 0,3 0 0 15,-3 0-2-15,0 5-1 0,0 5 1 16,0 5-3-16,0 5 1 0,0 5-1 15,-4 8-1-15,4 4 1 0,0 10 2 16,-4 8-3-16,4 7 2 0,0 6 0 16,0 2-1-16,0 3 0 0,0 2 1 15,0-5-2-15,0-2 1 0,0 0 1 16,4-4-3-16,-4-2 3 0,0-2 0 0,0-4-2 16,0 0 1-16,4-6 1 0,-4 0-3 15,0-3 2-15,0-4 1 0,0-1-2 16,-5 1 1-16,-2-6 1 0,-1-1-2 15,0-4 0-15,-1-1 2 0,-3-6-4 16,3-3 1-16,-3-1 1 0,-2-7-3 16,1-2 1-16,-4-2 1 0,1-6-2 15,-4-4 2-15,-2 0 1 0,-1 0 0 0,-2-6 1 16,-3-1 1-16,-4 3-1 0,-2-6 1 16,-7 2 1-16,-4-1-2 0,-7-1 1 15,-3 1 2-15,-5 0-4 0,-2 2 2 16,-4 1 0-16,1 2-2 0,-2 4 1 15,-5-7 1-15,-5 3-2 0,-1 4 1 16,-4 0 0-16,-1-4 0 0,-7 4 1 16,-3-4-1-16,3 4 0 0,-2 0 1 0,-3 0 1 15,-4-8-2-15,-6 3 2 0,2 1 0 16,5 4-1-16,-6 0 1 0,-4-7 1 16,-3 0-1-16,4 7 0 0,8-5 1 15,-6 5-1-15,-7-9 1 0,5 0 1 16,8 2-2-16,2 1 0 0,2 1 0 15,-3-6-1-15,1 1 1 0,10 1 0 0,-1 0-1 16,-3 2 0-16,1-2 1 0,-7-2-3 16,1 3 2-16,7 5 0 0,-2-4-2 15,6 0 1-15,2-1 1 0,5-2-1 16,4 3 0-16,3-1 2 0,6-1-3 16,1 1 2-16,-1 2 1 0,8 0-2 15,2 4 1-15,8-4 1 0,-5 0-3 16,-1 1 2-16,1-1 0 0,1 4-1 0,-2 2 0 15,3 0 2-15,-2 0-2 16,9 0 0-16,3 0 3 0,4 0-3 0,-1 0 1 16,-5-4 1-16,1 4-1 0,-5-5 2 15,-1 5 1-15,-1 0-1 0,-2 0 2 16,5-2 1-16,7 2-1 0,1 0-1 16,5 0 2-16,4 0-4 0,2 0 0 15,1 0 1-15,4 0-4 0,-4 0 1 0,4 0 2 16,1 0-3-16,0 2 1 0,-1-2 0 15,-2 0-1-15,2 0 1 0,0 0 1 16,2 0-3-16,-2 0 2 0,1 0 1 16,3 5-2-16,2-5 1 0,1 0 2 15,1 4-3-15,1-4 1 0,4 2 1 16,1-2-3-16,-3 0 1 0,6 6 2 16,-1-6-5-16,-1 0 3 0,6 0-1 15,-5 4-1-15,5-4 2 0,-2 0 0 16,2 0-1-16,0 0 1 0,0 0 2 0,0 0-2 15,0-6 2-15,2 2 1 0,-2-3-3 16,5 0 2-16,1-4 1 0,-4-2-2 16,2-1 1-16,-1-4 1 0,-3-4-1 15,6-1 0-15,-6-7 1 0,6-4-1 16,-6-5 1-16,6-7 0 0,-1-7-1 0,-2-2 1 16,1-3 1-16,-4-4-2 0,6-3-1 15,-6 1 2-15,0-3-2 0,0 4 1 16,2 0 1-16,-2 2-1 0,0 8 1 15,6 6 2-15,-6 8-3 0,5 7 2 16,-5 10-1-16,0 7-2 0,2 4-1 16,-2 3-4-16,0 8-10 0,0 0-5 15,0 12-8-15,-5 1-12 0,5 7-9 16,-2 5-6-16,2 9-98 0,2 1-99 0,3 2-244 16</inkml:trace>
  <inkml:trace contextRef="#ctx0" brushRef="#br0" timeOffset="2707.259">13089 6396 469 0,'0'-5'95'0,"-3"5"3"0,3 10-84 0,-5 6 1 16,1 6 3-16,0 7 5 0,4 10 0 15,-4 11 4-15,4 13-1 0,0 11-4 16,4 7-4-16,-4 7-3 0,8 6-4 16,-3-1-3-16,1-4-2 0,-3-4-5 15,5-14-2-15,-8-3-1 0,5-12-3 16,-5-9-1-16,0-7-2 0,0-11-6 16,-5-7-3-16,5-4-3 0,-6-5-10 0,3-9-4 15,3-4-87-15,0-3-88 0,0-7-213 16</inkml:trace>
  <inkml:trace contextRef="#ctx0" brushRef="#br0" timeOffset="3525.378">13006 6275 425 0,'11'-3'88'15,"4"3"4"-15,2-4-78 0,3 4-1 16,6 0 4-16,4 7 4 0,1-4 1 16,4 1 0-16,2 0-1 0,1-2-6 15,-3-2-1-15,0 6-2 0,2-6-5 0,-1 0-2 16,1 0-1-16,2 0-3 0,2 0 1 16,8 0 0-16,4 3-2 0,2-3 0 15,2 0 1-15,0 5-2 0,3-5 1 16,0 0 0-16,3 0-2 0,0 0 0 15,6-5 0-15,-2 5-2 0,2-5-1 16,0 5 1-16,1 0-2 0,1-6 2 0,-3 6 2 16,3-2-1-16,1 2 1 0,2-6 3 15,-2 6-2-15,3-5 1 0,0 0 1 16,0 5-2-16,1-4 2 0,-1 1 0 16,2 3-2-16,0 0 1 0,4-4 2 15,-3 4-3-15,5 0 1 0,-2 0 0 16,1 4-1-16,-1-4 1 0,1-4 1 15,2 4-2-15,1 0 1 0,-3 0 1 16,0 0-1-16,-1 0 0 0,1 0 1 0,3 0-2 16,-1 0 1-16,-1 0 0 0,-3 4-1 15,0-4-1-15,2-4 2 0,1 4-3 16,-5 0 2-16,0 0 1 0,-2 0-2 16,-1 0 1-16,-2-5 3 0,-1 0-2 15,2 0 2-15,-3-1 1 0,-1-1-1 16,2 3 2-16,-3-3 1 0,1 2-2 15,-2-2 2-15,-2 2 0 0,0-2-3 0,3 1 1 16,-1 2 0-16,0-2-3 0,0 1 1 16,-1 5 2-16,3-4-4 0,-3 4 2 15,2 0 1-15,0 0-1 0,1 0 0 16,-2 0 1-16,0 3-2 0,1-3 1 16,-4 7 1-16,3-7-3 0,-3 9 1 15,1-3 2-15,1 1-3 0,-4 2 2 16,1-1 0-16,2 2-1 0,-5 1-1 0,-3-5 2 15,-1 1-3-15,-2 0-1 0,-1-1 1 16,-2 2-6-16,-8 3-3 0,-2-1-4 16,-5 3-11-16,-4-2 24 0,-9 2-111 15,-2-2-89-15,-5-1-221 0</inkml:trace>
  <inkml:trace contextRef="#ctx0" brushRef="#br0" timeOffset="4558.592">19981 6390 508 0,'0'-5'99'15,"0"-1"2"-15,-3 6-100 0,-2-3-5 16,-1 3 1-16,-1 9 0 0,-1 2 2 15,-2 4 4-15,0 9 0 0,-1 7 3 16,2 6 2-16,-2 9 1 0,2 5 3 16,2 10 0-16,-1 8-3 0,0 4 0 15,4 4-2-15,4 2-3 0,0 0-1 16,-4 3 0-16,4-6-3 0,5-5 0 16,-1-4 1-16,-4-2-1 0,7-5 0 0,-1-3 2 15,1-5-3-15,1-2 1 0,0-3 2 16,2-1-3-16,0 0 2 0,-2-6 0 15,0-1-1-15,-4-7 0 0,-4 0 1 16,0-3-1-16,0-4 0 0,0-3 1 16,-8-5-1-16,-1 0 0 0,0-2 1 15,-2-2-1-15,-3-2 0 0,-1 0 2 16,-5-3-1-16,-3-4 0 0,-5-1 1 0,-2-3-2 16,-6 0 1-16,-4 0 1 0,-2 0-2 15,-7-3 1-15,-4 3 1 0,-3-6-2 16,-7-3 1-16,-1-1 0 0,-7-1-1 15,-2-3 1-15,-5-1 0 0,-6 1-2 16,-1-5 1-16,-4 2 1 0,-3-4-2 16,0 7 1-16,-8-2 2 0,0-4-2 15,-2 2 2-15,2 4 1 0,-3 2 0 0,-2-1 2 16,-5-2 0-16,0-2-2 0,1 8 1 16,-1 1 0-16,-3-2-3 0,0 0 0 15,0 0 1-15,1 0-2 0,2 0 0 16,-3-3 1-16,0 2-2 0,3 2 2 15,1 0 0-15,-2-5-1 0,3 5 2 16,-2 1 1-16,9 4-1 0,-2-2 2 0,0-5 0 16,1 7-2-16,4 4 2 15,3-6-2-15,1 4-1 0,1-4 1 0,0 1 1 16,3 5-1-16,2 0 1 0,2-8 1 16,1 6 0-16,0-4-1 0,1 1 2 15,2 1-3-15,3 0 1 0,0-2 1 16,1 2-3-16,4-2 2 0,3 6 0 15,3-8-1-15,-2 4 0 0,4 2 1 0,3 2-3 16,1-7 1-16,5 7 0 0,-1-2-2 16,5 2 1-16,1 0 1 0,4 0-2 15,1 0 1-15,-3-5 2 0,4 5-3 16,3-5 1-16,0 5 2 0,7 0-3 16,-2 0 1-16,6 10 2 0,5-2-3 15,2-1 2-15,2 2 1 0,1 1-2 16,4 3 0-16,0-3 2 0,3 1-3 15,0-2 2-15,1 0 0 0,3-2-2 16,1 2 2-16,1-2 0 0,1-1-2 0,3 0 1 16,0 0 1-16,1-4-2 0,4-2 2 15,-4 6 0-15,4-6-3 0,-4 0 2 16,4 0 0-16,-3 0 0 0,3 0 0 16,-4 0 0-16,4 0-1 0,-5 0 1 15,1 0 1-15,0 0-1 0,-1 0 0 16,-3 0 1-16,0 0-2 0,0 0 1 0,-1 0 0 15,-1 0-1-15,0 0 0 0,2-8 2 16,0 6-4-16,0-3 1 0,-1-1-2 16,1-4-4-16,3 5-2 0,-3-3-4 15,2-2-8-15,0 0-8 0,2 2 2 16,4 0-100-16,0 5-94 0,0 3-235 16</inkml:trace>
  <inkml:trace contextRef="#ctx0" brushRef="#br0" timeOffset="8623.87">4578 6148 435 0,'0'0'95'16,"0"5"5"-16,0-2-78 0,-2 5 4 16,2 6 7-16,-7 3 2 0,7 11 4 15,0 6-1-15,0 11-4 0,7 2-4 16,-5 5-4-16,9 7-8 0,1 7-3 0,3 7-4 15,-1 2-5-15,6 1-1 0,0 0-1 16,-1 2-2-16,-2-1 0 0,-4-5 1 16,-3-3-3-16,0-3 0 0,-6-4 2 15,-4-2-2-15,0-5 0 0,0-3 1 16,-6-5-1-16,2-3 0 0,-2-7 2 16,-2-3-3-16,1 0 2 0,-2 0 0 15,5-5-2-15,1-1-2 0,-3-3-3 0,6-4-8 16,0-3-8-16,0-5-6 0,0-6-9 15,7 0-7-15,-1-5 199 0,1-2-289 16,2-4-114-16,1-5-355 0</inkml:trace>
  <inkml:trace contextRef="#ctx0" brushRef="#br0" timeOffset="9022.573">5751 6177 515 0,'-6'29'106'0,"0"10"4"15,1 11-98-15,5 9 0 0,-4 7 3 0,4 11 0 16,0 7 3-16,0 5 1 0,-3 2-4 16,3 2-2-16,0 3-1 0,-4 1-4 15,4-5-3-15,0-7-1 0,0-10-5 16,6-7 0-16,-6-7-1 0,0-11-1 15,0-6-3-15,0-11-3 0,0-6-8 16,0-4-6-16,0-2-7 0,0-9-8 16,0-1-85-16,2-6-86 0,4-5-208 0</inkml:trace>
  <inkml:trace contextRef="#ctx0" brushRef="#br0" timeOffset="9524.018">7481 6385 485 0,'0'0'101'0,"0"8"3"16,0 6-76-16,-8 4-9 0,4 11 4 16,-3 9 5-16,0 15 4 0,1 15 6 15,0 10 1-15,0 9-6 0,2 15-1 16,4 3-5-16,0 9-7 0,0-3-5 16,4-5-3-16,1-3-6 0,2-5-2 15,-1-10-2-15,1-5-3 0,0-10 0 16,0-6-1-16,0-9-3 0,-1-9-2 15,1-5-3-15,-1-10-5 0,-2-4-7 0,-4-10-7 16,4-1-10-16,-4-6-8 0,0-5 141 16,5-5-234-16,-5-3-112 0,0 0-320 15</inkml:trace>
  <inkml:trace contextRef="#ctx0" brushRef="#br0" timeOffset="10623.161">14553 6184 455 0,'0'8'110'0,"-6"16"1"0,6 16-18 16,0 10-81-16,-8 11-3 0,4 19 4 16,-2 7-1-16,-1 13 2 0,-3 0 1 15,2 2-2-15,1 5-3 0,1-8-2 16,0-2-4-16,6-9-1 0,-4-10 0 16,4-9-4-16,0-7-2 0,3-12-1 15,-3-4-4-15,6-10 0 0,-3-7-2 16,1-4-3-16,-4-4-3 0,6-5-2 0,0-3-5 15,-3-7-2-15,3-6-2 0,0 0-90 16,1-6-83-16,4-5-212 0</inkml:trace>
  <inkml:trace contextRef="#ctx0" brushRef="#br0" timeOffset="11056.007">16009 6194 457 0,'3'-10'106'0,"1"3"5"16,-4 7-70-16,0 7-16 0,0 12 3 0,-6 12 5 16,-1 13 2-16,0 14 1 0,-3 15-4 15,1 10 1-15,0 19-3 0,-2 7-8 16,4-1-6-16,1 3-5 0,1-4-5 15,1-4-3-15,-2-10 1 0,2-12-4 16,4-11 1-16,-3-8-1 0,3-12-5 16,-5-4-3-16,5-12-3 0,0-2-10 15,0-8-7-15,3-6-7 0,-3-3-8 0,4-6-7 16,0-5-64-16,-1-4-21 0,4 0-75 16,1-10-160-16</inkml:trace>
  <inkml:trace contextRef="#ctx0" brushRef="#br0" timeOffset="11473.245">17956 6179 525 0,'-11'50'110'0,"-4"13"6"0,0 11-95 15,-1 11 4-15,-2 11 2 0,-2 8 7 16,6 2 3-16,2 9 1 16,3 4-4-16,1 1-5 0,0-2-6 0,8-9-5 15,0-6-5-15,4-10-6 0,-4-6-3 16,8-14-1-16,-2-7-6 0,0-8-2 16,-1-10-5-16,1-7-6 0,0-5-7 15,1-10-7-15,0-4-11 0,0-7-7 16,3-7 104-16,-2-8-198 0,-1 0-109 0,-4-11-300 15</inkml:trace>
  <inkml:trace contextRef="#ctx0" brushRef="#br0" timeOffset="25471.399">3904 6882 481 0,'-3'-16'114'0,"-3"-3"8"15,-1 0-50-15,1 0-44 0,0-2 6 16,0 0 3-16,6 1 4 0,0 1-2 16,0-2-7-16,7 2-6 0,5 3-4 15,5 3-8-15,6 2-5 0,7 4-4 16,1 7-4-16,8 6 0 0,5 7 2 15,-1 8-2-15,-4 8 2 0,-4 5 0 0,-5 8 0 16,-7 7 1-16,-7 0 2 16,-8 3-2-16,-8 0 0 0,0 1 0 0,-4-5-2 15,-13 1 1-15,-8-7-1 0,-9-2-2 16,-6-4 0-16,-6-6 1 0,-1-3-1 16,-4-5 0-16,9-2 2 0,2-3 0 15,5-4 2-15,6-1 2 0,4-5 0 16,4-2 0-16,2-5 2 0,6 4-1 0,4-4 1 15,1 0 1-15,3-6-1 0,5 3 1 16,6-4 0-16,5 1-2 0,4-3-1 16,6 1-1-16,5 2-3 0,7 1-1 15,8 5 0-15,11 0-2 0,3 0-2 16,2 9-2-16,-3-3-6 0,-2 1-5 16,-7 0-8-16,-10-2-11 0,-8 1-12 15,-5-6-8-15,-5 0-8 0,1-6-2 0,-3-5 2 16,1-1-88-16,2-6-88 0,-1-3-210 15</inkml:trace>
  <inkml:trace contextRef="#ctx0" brushRef="#br0" timeOffset="25821.383">5049 6538 506 0,'0'11'120'0,"0"7"7"0,-8 3-43 16,3 8-62-16,-4 1 2 0,3 1 2 15,-1 5 4-15,3 0-1 0,4 0-6 16,0 1-3-16,0-1 0 0,6-6-3 16,1 1 0-16,3-4-1 0,-3-4-3 15,6 2 1-15,1-6 0 0,-2-1-2 0,-2 0-1 16,3-2-1-16,-2 4-2 0,2-4-2 15,-3-1-2-15,-1 2-1 0,-2 1-1 16,0 0 0-16,-7 2-2 0,0-1-1 16,-5-1 2-16,-3 2-2 0,-2-6 0 15,-7 2-2-15,-2-7-6 0,-1-1-8 0,-1-2-7 16,-1-6-15-16,-1 0-13 0,2-6-11 16,6 0 23-16,1-4-120 0,7-1-102 15,1-3-247-15</inkml:trace>
  <inkml:trace contextRef="#ctx0" brushRef="#br0" timeOffset="26047.869">5604 6572 597 0,'-40'-4'132'15,"-8"4"2"-15,-4 0-66 0,-4 0-61 16,3 0 0-16,1 4 1 0,1 2-2 0,4 0 1 16,2 1-2-16,6-2-8 15,4 5-7-15,5-2-8 0,10 0-14 0,4 0 9 16,7 3-116-16,9 1-107 0,6-2-254 16</inkml:trace>
  <inkml:trace contextRef="#ctx0" brushRef="#br0" timeOffset="26421.121">6476 6786 557 0,'0'46'127'0,"0"0"5"0,-6 4-92 0,6 6-19 15,-5 2-2-15,5-5-4 0,-2-4-7 16,2-2-11-16,0-2-13 0,7 0-10 16,-5-9-8-16,3-3-8 0,2-5-10 15,-1-7-14-15,0-7-59 0,6-8-69 16,-2-6-167-16</inkml:trace>
  <inkml:trace contextRef="#ctx0" brushRef="#br0" timeOffset="26720.89">6880 6950 509 0,'-13'24'115'0,"0"9"6"0,-2 2-77 0,-1 9-19 16,1 2 6-16,2 1 4 0,1 3-1 15,3-2-1-15,3-3-4 0,0-4-5 16,1-2-2-16,5-9-3 0,0-5-3 15,4-5 1-15,3-9 0 0,1-2-1 16,7-9 0-16,2-4-2 0,2-8-2 16,0-6-3-16,2-12-4 0,-1-4-4 15,-2-7-3-15,-2-6-2 0,-3-4-3 16,-1 0-3-16,-6 1-2 0,-6 4-7 16,0 2-1-16,-6 6-1 0,-1 2-7 0,-3 7-10 15,1 1-9-15,2 6-3 0,-4 0-99 16,3 8-104-16,4 1-251 0</inkml:trace>
  <inkml:trace contextRef="#ctx0" brushRef="#br0" timeOffset="27207.233">7918 6963 649 0,'16'-23'125'16,"1"0"0"-16,3 4-131 0,1 2-3 0,2 3 5 16,1 4 12-16,1 2 3 0,2 8 1 15,-3 0 3-15,1 6 0 0,-1 2-1 16,-3 5-2-16,-4 2 1 0,-2 1-4 15,-5 2-2-15,-5 1 0 0,-5 0-2 16,-6 2 1-16,-3-2 0 0,-6-1-3 16,-4-1 2-16,-1-1 1 0,-5 1-1 15,1-2 2-15,-2 1 1 0,0 2-1 0,5 1 0 16,2 2 1-16,1-1-2 0,7 1 0 16,2 0 0-16,3-2-3 0,6-2 2 15,0 6 0-15,6-4-2 0,3 2 0 16,4-3 2-16,7 3-2 0,2-3 0 15,7 1 0-15,1-1-2 0,6-4 0 16,-2-2 2-16,-2-2-4 0,-3-4 2 0,2 0 0 16,-7-6-1-16,-1 0-2 0,-3-9-3 15,-1 6-9-15,-4-6-7 0,0-1-8 16,-1 3-13-16,-2-1-10 0,-1-2-7 16,-2 2 63-16,1 0-153 0,-2-2-101 15,4-2-264-15</inkml:trace>
  <inkml:trace contextRef="#ctx0" brushRef="#br0" timeOffset="27521.33">8760 7092 597 0,'-14'5'128'16,"0"5"2"-16,-6 5-91 0,3 9-34 15,-2 9-2-15,2 4-2 0,4 8 3 16,4 5 5-16,2 2 2 0,7 2 4 16,7 1 2-16,2-5 0 0,4-5 3 15,5-5 1-15,2-4-4 0,-1-7-1 16,1-7 0-16,-2-9 0 0,0-6-2 16,2-7-1-16,-4-15-3 0,1-4-3 15,2-8-1-15,1-7-4 0,-4-6-2 0,1-7-1 16,-3-6-4-16,-1-1-2 0,-7-8-3 15,-2 5-7-15,-4 4-3 0,0 3-9 16,-9 7-11-16,2 7-8 0,-3 11 3 16,-1 4-107-16,-1 6-102 0,4 2-252 15</inkml:trace>
  <inkml:trace contextRef="#ctx0" brushRef="#br0" timeOffset="28487.449">13735 6711 469 0,'-8'0'109'0,"1"0"0"0,2 8-38 16,-5-4-60-16,2 7-2 0,-2-3 2 16,-4 5 7-16,5 4 4 0,-4 2 4 15,2 3 3-15,-1 1 1 0,0 0-5 16,2-1-1-16,3 3-3 0,2-3-5 16,5-2-3-16,0-1 0 0,4-2-3 15,4 2 0-15,4-4 0 0,6 1-2 16,3 0 0-16,4 0 0 0,2 4-3 0,1-4 0 15,-3 4 1-15,-1-3-2 0,-4 4 0 16,-3-2 0-16,-6 1 0 0,-6-2-1 16,0 3 0-16,-5 1-3 0,0 0 1 15,-8 1 0-15,0 0-2 0,-6-4 0 16,-3-3-1-16,-4 0-4 0,-2-6-4 16,-4-3-3-16,0-4-7 0,-1-3-7 15,3-3-8-15,2-2-7 0,5-1-5 0,0-1-4 16,8-2 118-16,3-3-207 0,3-1-106 15,4-3-300-15</inkml:trace>
  <inkml:trace contextRef="#ctx0" brushRef="#br0" timeOffset="28738.859">14212 6766 541 0,'-20'-6'112'0,"-6"1"5"16,-8 1-97-16,-3 4 0 0,-6-6-1 16,-6 3 2-16,-4-1 2 0,-1 0-2 0,-4-5-4 15,2 1-5-15,1 1-10 0,6 1-10 16,9 6-8-16,7 0-8 0,8 0-9 15,10 0-4-15,8 6-98 0,7 0-90 16,9-3-222-16</inkml:trace>
  <inkml:trace contextRef="#ctx0" brushRef="#br0" timeOffset="29070.62">14245 6995 550 0,'-30'22'128'15,"1"-1"0"-15,1 6-48 0,2 5-74 16,0 2-3-16,5 2 3 0,4 0 4 0,6-3 1 16,3 2 2-16,5-2 3 0,3-6-2 15,2-5 1-15,7-1 1 0,4-4-3 16,5-9-2-16,6-3 1 0,3-5-4 15,3-5 2-15,2-5-3 0,1-7-3 16,-2-6-3-16,-5-4-3 0,-2-7-4 16,-5-5-3-16,-7-1-1 0,-5-2-4 0,-3 3-4 15,-4-5-1-15,0 4-6 0,-9 3-3 16,-4 3-4-16,-5 1-9 0,0 4-77 16,-3-1-17-16,-4 8-82 0,3-1-171 15</inkml:trace>
  <inkml:trace contextRef="#ctx0" brushRef="#br0" timeOffset="30571.255">14902 6603 483 0,'0'0'106'0,"9"0"5"0,0-4-83 16,3 4-8-16,3 0-1 0,5-5 2 16,2 5 2-16,4-5-4 0,-1 5 0 15,2-5 1-15,2 2 1 0,-2 3 2 16,-5-5 0-16,-1 5-1 0,-1 0 0 16,-1 0-2-16,-5 5-3 0,-2-1-4 15,-5 3-2-15,-1 5-2 0,-2 1-1 16,-9 6 1-16,-1 5-2 0,-8 4 2 0,-1 9 0 15,-4 6 1-15,-1 6 0 0,-4 3-2 16,3 1-2-16,2 4-2 0,-3-1 0 16,3-2-4-16,0-2-5 0,0-7-4 15,1 3-6-15,3-7-2 0,-1-5-2 16,3-6-7-16,1-8-7 0,2 0-6 16,3-8-8-16,3-7 0 0,4-7-98 15,0-7-103-15,0-7-236 0</inkml:trace>
  <inkml:trace contextRef="#ctx0" brushRef="#br0" timeOffset="30904.668">15443 6643 578 0,'-8'20'118'0,"-4"5"4"0,-3 12-106 15,0 10 0-15,-3 4 3 0,1 4 3 16,0 1 4-16,1-2 0 0,1 0-3 16,4-4-2-16,3-4-3 0,1-8-1 15,4-3 0-15,3-3-1 0,7-4 1 16,0-4 0-16,3-4-1 0,4-7-2 0,3-2-3 16,3-8-3-16,1-3-5 0,4-10-3 15,1-5-4-15,0-3-4 0,1-12-1 16,-2-3-4-16,-3-4-3 0,-1-5-1 15,-4-4-4-15,-5-2-1 0,-5-2-2 16,-7 4-5-16,0-1-1 0,-4 3-2 16,-5 4-4-16,-2 6-3 0,-1 7 196 15,0 6-289-15,1 5-117 0,2 5-368 0</inkml:trace>
  <inkml:trace contextRef="#ctx0" brushRef="#br0" timeOffset="32241.96">16712 6526 432 0,'0'8'93'0,"0"2"3"0,0 2-75 0,0 4-3 16,-6 0 4-16,2 7 5 0,-1 7 5 15,-2 6-2-15,0 9-2 0,0 11-1 16,-1 2-2-16,2 5-5 0,0 4-4 16,1 2-6-16,1-4-3 0,4 2-7 15,-4-10-11-15,4-3-6 0,-5-6-4 16,5-7-3-16,0-11-2 0,-3-5-2 15,3-9-3-15,3-5 11 0,-3-11-92 16,9-6-86-16,1-6-218 0</inkml:trace>
  <inkml:trace contextRef="#ctx0" brushRef="#br0" timeOffset="32586.387">17022 6757 507 0,'-13'34'108'16,"-2"4"5"-16,-5 8-92 0,-1 1-3 15,0 5 6-15,1 1 4 0,2-2 4 16,1-3 3-16,4-4-3 0,4-1 0 16,3-2 1-16,3-3-3 0,3-6-2 15,0-6-3-15,9-2-3 0,1-2 0 0,4-11-1 16,1-1-6-16,5-10-2 0,2 0-3 15,2-10-3-15,2-8-3 0,-1-4-1 16,0-6-3-16,-1-6 0 0,0-4 0 16,-7-5-2-16,0-1-1 0,-8 2-3 15,-2-2-4-15,-1 0-4 0,-6 3-8 16,0 5-12-16,0 1-10 0,0 6-6 16,0 2-7-16,0 4-3 0,0 0 2 0,5 5-88 15,0 3-86-15,0 1-213 0</inkml:trace>
  <inkml:trace contextRef="#ctx0" brushRef="#br0" timeOffset="32887.819">17294 7035 465 0,'-9'36'105'15,"2"3"7"-15,3 1-78 0,1 0-3 0,3 1 6 16,0 2 6-16,0-2-2 0,5-3-4 15,2-5-3-15,3 0-6 0,2-3-3 16,2-7-4-16,5-5-5 0,2-5-2 16,3-5-2-16,-2-8-4 0,3 0-1 0,1-14-2 15,1-4-3-15,-1-4 0 16,-1-6 0-16,-1-9-3 0,0-5 2 0,-3-4 0 16,-7-5-2-16,-2-1 1 0,-8-2-1 15,-4 4 0-15,-11-3 0 0,-2 9-4 16,-5 1-5-16,0 2-5 0,-4 3-8 15,1 6-12-15,5 5-11 0,0 5-5 16,3 3-98-16,3 2-102 0,0 11-242 16</inkml:trace>
  <inkml:trace contextRef="#ctx0" brushRef="#br0" timeOffset="33253.417">18735 6754 517 0,'-5'-35'94'0,"0"7"3"0,0 7-108 16,2 5 4-16,-1 9 13 0,1 7 16 15,-3 12 5-15,2 7 8 0,-2 14 1 16,0 12-1-16,-1 12-3 0,0 8-3 16,2 8-6-16,1 5-5 0,0 2-6 15,4-4-11-15,0-7-10 0,0-5-10 16,-3-7-6-16,3-8-7 0,-4-12-5 15,4-8-10-15,-3-8 105 0,3-8-186 0,0-5-95 16,0-8-281-16</inkml:trace>
  <inkml:trace contextRef="#ctx0" brushRef="#br0" timeOffset="33519.145">19076 6795 541 0,'-9'18'121'0,"1"10"7"0,-3 7-80 16,-3 11-20-16,2 10 1 0,-1 8 5 16,2-1 4-16,2 6-7 0,0-5-5 15,2 3-8-15,-1-9-3 0,2-2-5 16,2-11-4-16,-1-5-9 0,5-10-6 0,0-8-5 15,0-9-8-15,8-4-10 0,-1-9-8 16,3 0-11-16,3-11-2 0,0-5-91 16,3-7-95-16,4-5-227 0</inkml:trace>
  <inkml:trace contextRef="#ctx0" brushRef="#br0" timeOffset="33836.71">19397 6907 602 0,'-20'31'134'0,"0"6"4"15,-4 7-109-15,-2 8-3 0,3 1 3 16,1 3 5-16,5 2 0 0,4 3-3 0,2-2-4 16,8-2-2-16,3-6-3 0,8-1-2 15,5-8-3-15,1-3-4 0,7-8-1 16,3-2 1-16,0-8-2 0,1-8 0 15,4-10-1-15,-2-4-3 0,2-12-1 16,-2-8-1-16,0-10-5 0,0-8 0 16,-1-9-3-16,-3-10-1 0,-1-8-2 15,-3-10-2-15,-6 1-6 0,-6-5-2 0,-7-1-4 16,-4 4-10-16,-5 8-6 0,-7 4-10 16,-3 17-12-16,-5 4 184 0,-3 13-290 15,1 11-132-15,0 9-385 0</inkml:trace>
  <inkml:trace contextRef="#ctx0" brushRef="#br0" timeOffset="110243.517">3315 9013 514 0,'0'0'115'0,"0"8"3"0,0 12-63 16,5 10-42-16,-5 12 1 0,0 13 2 15,0 9 4-15,0 11 5 0,0 6 1 16,0 10 0-16,0 2-3 0,0 9-1 16,2-8-3-16,4-5-10 0,-1-5-12 15,2-7-15-15,-1-9-11 0,-4-13-10 16,4-11-8-16,-6-11-10 0,6-7-10 0,-6-9-34 15,2-6-25-15,-2-11-66 0,0-4-144 16</inkml:trace>
  <inkml:trace contextRef="#ctx0" brushRef="#br0" timeOffset="111409.333">3316 9269 616 0,'6'5'127'0,"5"1"1"0,3-6-116 16,-2 6-8-16,2-6 0 0,-1 0-2 16,6-5 3-16,-4-1 4 0,4 0 3 0,0-4 5 15,2 0 2-15,-1-4 5 0,6 3 4 16,-4 0 2-16,8-2-3 0,0 4-3 15,3 0-3-15,0 1-3 0,6 3-4 16,-1-1-4-16,2 3-5 0,5-2-4 16,3 0-3-16,12 5-3 0,6 0-2 15,3 0-3-15,0 0-2 0,4 6-2 16,10-2 1-16,1-1 0 0,0 5 2 0,1-5 3 16,5 2 3-16,3-5 1 0,3 8 2 15,2 0 2-15,-5 2 0 0,0-3 0 16,7-4 0-16,12 6 0 0,0 2 0 15,1-4 1-15,-6 0-1 0,4-7 0 16,4 8 0-16,-2 0 0 0,-14-2 0 16,0-6 0-16,1 4 0 0,5-4 0 0,-2 6 0 15,-8-6 0-15,0-6 0 0,4 1 1 16,6-2-1-16,-1-3 0 0,-9-1 0 16,2-5 0-16,4 3 1 0,6-5-1 15,-4 5-1-15,-5-1 1 0,-3-3 0 16,9 1 0-16,-4 5 0 0,0-2-1 15,-7-4 1-15,2 3 0 0,-1-3 0 16,-1-2 0-16,0 4 0 0,-7-4 0 16,-3-2 0-16,-4 3 0 0,-3 1 0 0,-5-3 0 15,-5 7 1-15,-8-1-1 0,-4 3 0 16,-1 0 1-16,-4 5-2 0,-7 1 2 16,-3 5-1-16,-6 0 1 0,-6 5 0 15,-6 0 0-15,-5 4 0 0,-5 3 0 16,-1 4-1-16,-7 7 1 0,-3 5-1 15,0 7 0-15,0 4 0 0,0 8 0 16,0 9 1-16,-7 3-1 0,1 9 0 0,0 6 0 16,3 0 0-16,-1 3 1 0,0-3-1 15,0 2 0-15,1-1 0 0,-2-1 0 16,5-4 1-16,-5 0-1 0,5-3 0 16,-3 0 1-16,-1-8 0 0,1 3-1 15,3-3 1-15,-9-1-1 0,0-3 0 16,-3-1 1-16,-4-1-2 0,-2-5 0 15,-6-5 1-15,-5-5-2 0,-6-5 2 0,-6-5-2 16,-4 1 1-16,-8-9 1 0,-6-5 0 16,-10-3 0-16,-5-6 0 0,-8-2 0 15,-8-4 1-15,-6-9 0 0,-8 0 0 16,-9 2 1-16,-3-1-1 0,-3-2 1 16,-11-4-1-16,-2 3 0 0,-6 0-1 15,-7 0 1-15,0 0-1 0,-2-1 0 16,-5 1 0-16,3 0 0 0,1 3 0 15,1 0 1-15,2-1-1 0,1 2 0 0,-3 2 0 16,4-1 0-16,2 6 1 0,-2-4-1 16,6 4 0-16,0 4 1 0,4-4 0 15,7 7-1-15,6-2 0 0,8 1 1 16,6 3 0-16,0-7 0 0,7 6 1 16,7 1 0-16,4-1 2 0,10 0-1 15,2-1 0-15,6 1 1 0,5 0-1 16,4-1 1-16,2-1-1 0,5-1 0 0,-2 1 0 15,7-2 0-15,-1-4-2 0,8 0 1 16,5 0-1-16,3 0-1 0,4-5 1 16,-2-3 0-16,0 0-1 0,0 1 1 15,3-1-1-15,-1-1 1 0,2 1-1 16,1 0 0-16,1-1 0 0,1 4 0 0,9-2-1 16,-2 5 1-16,4 2 0 15,6-2-1-15,-1 2-3 0,6 0-4 0,-2 0-4 16,5 0-6-16,0 2-5 0,0 0-5 15,0 4-2-15,0-3-1 0,5 2 2 16,-3 0 2-16,3-1 2 0,0 3 0 16,-2-2-2-16,3 3 6 0,0-5-105 15,0 5-95-15,1-5-245 0</inkml:trace>
  <inkml:trace contextRef="#ctx0" brushRef="#br0" timeOffset="111877.577">3889 9724 556 0,'-7'8'135'16,"-2"4"3"-16,-1 1-45 0,0 6-73 16,0-2-3-16,4 3-3 0,4 2-4 15,2 0-2-15,0 2-3 0,0 1-3 16,5-3-1-16,3 0 0 0,0-4 0 15,5-2 3-15,2 3 1 0,4-4 3 16,2-4 1-16,4 2 1 0,1-2 2 16,0 1 0-16,0-1-2 0,1 2-3 0,-1 1-2 15,-6 3 0-15,1-1-3 0,-7 4-1 16,-1 2-1-16,-4 0 1 0,-9 0-1 16,0 1 0-16,-11 0-1 0,-6 1 0 15,-1-1-1-15,-6-2-1 0,-7-4-3 16,2 1-3-16,-4-5-4 0,1-1-8 15,1-4-8-15,3-8-10 0,2 0-8 0,2-8 180 16,0-4-280-16,2-3-125 0,4-5-363 16</inkml:trace>
  <inkml:trace contextRef="#ctx0" brushRef="#br0" timeOffset="112110.652">4359 9640 549 0,'-21'0'132'0,"-1"-5"2"16,-7 5-36-16,0-5-88 0,-9 5-2 16,2 0-2-16,-2 0 1 0,-2 5-3 15,-3 0-2-15,5-2-5 0,3 3-5 16,7-4-9-16,5 5-10 0,6-3-10 0,9-4-64 15,3 0-35-15,10 2-86 0,3-2-177 16</inkml:trace>
  <inkml:trace contextRef="#ctx0" brushRef="#br0" timeOffset="112425.567">4466 9822 645 0,'-27'45'137'16,"3"-4"0"-16,4 5-117 0,2-3-8 15,0-2-3-15,10-3-3 0,1-7 3 16,7-6 3-16,0-4 4 0,5-5 3 16,8-3 2-16,3-2 1 0,6-5 1 0,8-6-2 15,2-6-5-15,3-5-5 0,1-3-3 16,0-7-3-16,4-5-1 0,-6-8-3 15,-6-4-2-15,-5-7 0 0,-7-5-2 16,-4 0 0-16,-7 0-1 0,-10 0-1 16,-5 9-2-16,-2 7-6 0,-5 4-6 15,-2 6-10-15,-1 3-15 0,-1 8-11 16,5 3 24-16,0 7-126 0,6 3-106 16,3 0-256-16</inkml:trace>
  <inkml:trace contextRef="#ctx0" brushRef="#br0" timeOffset="112727.146">5122 9172 597 0,'0'0'130'15,"-9"12"8"-15,1 8-93 0,-7 14-17 16,1 15 4-16,-2 15 1 0,2 19 5 15,-2 15 1-15,6 13-6 0,1 12-5 16,4 2-5-16,-1 2-4 0,0-2-5 16,3-10-6-16,-1-8-4 0,0-15-2 0,1-6-1 15,-2-16-1-15,5-9 1 0,-2-10 0 16,2-10 0-16,0-6-1 0,0-7 0 16,0-11-4-16,0-6-7 0,5-11-13 15,1-4-13-15,3-7-20 0,4-13-10 16,-3-5-106-16,7-4-116 0,-1 1-264 15</inkml:trace>
  <inkml:trace contextRef="#ctx0" brushRef="#br0" timeOffset="113145.853">5470 9503 426 0,'3'-13'107'15,"6"4"0"-15,1-3-4 0,9 4-96 16,8 4-1-16,7 0 2 0,-1 4 3 15,1 0 6-15,3 0 5 0,-3 0 3 0,-5 4 4 16,-3 0 1-16,-7 3 1 0,0 4-2 16,0 2-3-16,-4 1-3 0,-2 8-2 15,-4 7-2-15,0 1-1 0,-6 11-1 16,-3-2-1-16,0 10-2 0,-6 1-1 16,-3 6-3-16,-4 2-1 0,-2-1-3 15,-2-2-1-15,-1-3-2 0,1-2-2 0,-2-1-2 16,1-12-3-16,8-3-2 15,0-1-5-15,5-1-4 0,1-6-4 0,-2-5-6 16,6-7-10-16,0-1-9 0,0-4-7 16,0-9 10-16,6-8-109 0,-6-3-106 15,7-3-245-15</inkml:trace>
  <inkml:trace contextRef="#ctx0" brushRef="#br0" timeOffset="113476.225">6100 9640 538 0,'-19'14'126'15,"-4"7"9"-15,-3 3-86 0,-3 9-11 16,0 3-2-16,-4 6-5 0,7 5-5 16,1 0-7-16,5 3-7 0,3-1-6 0,2-3-3 15,6-8 0-15,4-3 2 0,5-4 3 16,12-6 5-16,1-4 2 0,6-6 2 15,-1-4 2-15,8-4 0 0,7-7-2 16,2-6-5-16,-2-5-4 0,8-3-2 16,0-6-6-16,-2-4-2 0,-1-3-2 15,-12-9-2-15,-4-8 0 0,-3-7-2 16,-13-2-1-16,-6-5 0 0,0 2 0 16,-6 2-3-16,-5 8-2 0,-5 11-7 0,-3 7-10 15,1 2-10-15,2 11-11 0,-2 2 20 16,3 5-118-16,2 4-104 0,8 4-247 15</inkml:trace>
  <inkml:trace contextRef="#ctx0" brushRef="#br0" timeOffset="113727.686">6617 9307 545 0,'-16'39'123'16,"-6"11"6"-16,0 11-80 0,-3 11-20 16,1 20 2-16,0 9 0 0,4 7-1 15,1-1-3-15,1 7-4 0,1-1-6 0,0-5-7 16,2-9-7-16,3-13-6 0,4-3-4 16,-3-11-1-16,4-14 0 0,4-11-2 15,3-6-5-15,-6-10-5 0,6-8-9 16,0-11-8-16,6-7-50 0,-4-9-56 15,4-5-96-15,6-11-202 0</inkml:trace>
  <inkml:trace contextRef="#ctx0" brushRef="#br0" timeOffset="114143.369">6966 9618 586 0,'0'7'128'0,"0"5"2"15,0 5-85-15,0 11-25 0,-5 8-3 16,3 8-3-16,-3 6 2 0,3 7 1 16,-3 2-3-16,1-2-4 0,0 2-3 15,-1-4-1-15,0-3-3 0,2-9-3 0,-3-5-4 16,1-2-5-16,-1-7-6 0,2-4-7 15,1-8-6-15,3-6-8 0,0-7-6 16,0-4-18-16,0-11-76 0,3-6-89 16,5-2-211-16</inkml:trace>
  <inkml:trace contextRef="#ctx0" brushRef="#br0" timeOffset="114459.886">7369 9640 594 0,'-10'35'127'15,"0"11"3"-15,-5 2-102 0,-1 8-13 16,2 1-3-16,6-2-2 0,2 0-1 16,0-5 0-16,6-5-1 0,0-10 0 0,6-3 3 15,1-7 4-15,1-5 4 0,4-6 4 16,0-3 3-16,2-9 0 0,-1-2 0 15,4-7-5-15,0-8-2 0,2-2-6 16,-4-6-4-16,3-7-5 0,-5-4-3 16,1-4-1-16,-5-6 0 0,1-8-1 15,-8 1-1-15,-2-2-5 0,0 3-7 16,0 3-7-16,-2 6-14 0,-3 7-11 16,-1 8-10-16,-1 3-8 0,0 8-50 0,0 3-38 15,4 4-86-15,3 3-175 0</inkml:trace>
  <inkml:trace contextRef="#ctx0" brushRef="#br0" timeOffset="114743.219">7601 9815 492 0,'-6'42'115'0,"-2"-3"7"0,2 2-72 15,-5 3-12-15,3-7-3 0,0-2-2 16,2-4-1-16,6-3-3 0,0-7-6 15,0-1-6-15,7-4-4 0,6-4-4 16,6-2-3-16,2-2-3 0,5-8 1 16,1 0 0-16,1-11-1 0,-2-3 0 15,0-4 0-15,-3-9 0 0,-1-8 1 0,-8-6 0 16,-1-6-1-16,-5-5 0 0,-3 1 0 16,-10-5 0-16,-3 5-1 0,-5 5-1 15,-4 4-3-15,-4 6-4 0,-1 7-10 16,0 5-10-16,-2 6-11 0,3 4-8 15,0 6-3-15,-2 8-101 0,8 0-101 16,3 8-231-16</inkml:trace>
  <inkml:trace contextRef="#ctx0" brushRef="#br0" timeOffset="115159.686">7982 9179 594 0,'-5'-29'111'0,"-1"5"1"0,6 11-121 0,-6 4-2 16,6 9 5-16,0 8 14 16,6 8 13-16,-6 13 8 0,7 14 5 0,-7 17 5 15,0 11 3-15,0 17 2 0,0 11-3 16,0 12-9-16,0 4-7 0,-5-2-5 16,5-4-5-16,-2 0-5 0,2-8-5 15,-6-6-4-15,3-13-1 0,-1-6-1 0,-3-8 0 16,3-10 0-16,2-6 0 0,2-10 1 15,-5-8-1-15,5-5-5 0,0-9-4 16,0-3-6-16,5-7-11 0,-5-10-11 16,8-6-10-16,1-7-9 0,-3-3 190 15,4-5-288-15,3-4-126 0,-2-4-366 16</inkml:trace>
  <inkml:trace contextRef="#ctx0" brushRef="#br0" timeOffset="115446.59">8300 9537 560 0,'0'0'124'0,"-7"12"6"0,3 1-73 15,-3 8-30-15,1 10 1 0,0 6-1 16,2 12 2-16,-3 9-1 0,3 9-6 15,4 2-7-15,-6 3-6 0,6-6-2 16,0 2-2-16,0-11-4 0,0-2-4 16,4-10-4-16,-4-5-5 0,4-6-10 15,-4-5-7-15,6-8-11 0,1-6-5 16,0-11-6-16,2-8 40 0,0-9-129 16,-2-7-93-16,0-3-243 0</inkml:trace>
  <inkml:trace contextRef="#ctx0" brushRef="#br0" timeOffset="115676.369">8485 9632 510 0,'-5'26'119'0,"-1"10"7"0,0 9-78 16,-1 9-7-16,0 9-1 0,-2 3-4 15,3-3-4-15,1 6-6 0,2-5-6 16,3-8-9-16,-5-6-5 0,5-6-6 15,0-7-5-15,0-3-5 0,6-11-4 16,-2-3-4-16,2-8-6 0,1-7-4 16,5-11-4-16,-4-9-3 0,7-4-3 15,-4-9-3-15,2-3-31 0,4-6-50 0,-2 0-77 16,5 1-178-16</inkml:trace>
  <inkml:trace contextRef="#ctx0" brushRef="#br0" timeOffset="115963.242">8793 9787 508 0,'-9'32'119'15,"-5"5"7"-15,-2 1-79 0,1 8-6 16,1-1-7-16,1-1-3 0,7 1-5 16,2-7-3-16,4-6-5 0,7-1-5 15,2-6-3-15,2-4 0 0,3-7 1 16,3-3 0-16,2-6 0 0,3-5-1 15,0-7-1-15,0-9-2 0,6-4-1 0,-1-8-2 16,-3-1-3-16,0-12 0 0,-4-6-1 16,-1-1-1-16,-3-9-1 0,-6 0-1 15,-6-1-4-15,-4 2-2 0,0 3-4 16,-9 9-8-16,-3 8-8 0,-5 11-8 16,-2 5-7-16,-2 10 15 0,-3 10-116 15,-3 4-100-15,1 6-247 0</inkml:trace>
  <inkml:trace contextRef="#ctx0" brushRef="#br0" timeOffset="116642.122">13004 9567 521 0,'0'-5'115'0,"5"5"2"0,-5 7-76 16,0 7-10-16,-6 18 1 0,1 6 4 15,0 19 5-15,-1 14 3 0,-2 12 0 0,-1 9-6 16,-1 5-9-16,0 3-7 0,-4 4-5 16,5-8-8-16,-1-6-10 0,0-12-7 15,0-9-7-15,1-10-2 0,2-15-2 16,3-12-2-16,-1-8-3 0,1-11 0 15,4-4-1-15,-4-9-3 0,4-9-9 16,0-7-6-16,0-5-74 0,-7-7-23 16,7-5-83-16,-5-9-172 0</inkml:trace>
  <inkml:trace contextRef="#ctx0" brushRef="#br0" timeOffset="117842.329">12924 9549 589 0,'6'-10'122'0,"2"4"0"15,4-3-111-15,0-2-5 0,4 1-5 16,3-4 1-16,4 0 1 0,1-4 1 16,7 3 4-16,2-2 2 0,4 2 2 15,5-5 2-15,2 2 2 0,1-1-1 16,6-1 0-16,2 5-2 0,3-4-3 15,8 3-2-15,8 5-2 0,5 4-2 0,9 5-1 16,5-2-1-16,10 4-2 0,5 0 1 16,1 4-1-16,4-4 0 0,2 7-1 15,7-2-2-15,4 3-1 0,-3 2 0 16,7 0 0-16,4 5 0 0,2-2 0 16,1 2 1-16,2 2 2 0,3-1 0 15,-3 0 1-15,5-1 0 0,-1-1 0 16,1-4 0-16,-1 2 0 0,0-1-1 15,1-2 2-15,-1-4-2 0,-2 0 2 16,-3 0-1-16,1-5 0 0,-6 1 0 0,-1-1 0 16,-3-1 0-16,0 1 1 0,-4-5-1 15,-3 0-1-15,-1 5 2 0,1-3-1 16,-6-4 0-16,-6 2 0 0,-2-4 0 16,-3 2 0-16,-1-1 0 0,-4-3 1 15,-10 0-1-15,-2 1 0 0,-3-2 1 16,-5 3-2-16,-5-1 2 0,-3-2 0 0,-6 2 0 15,-3 1 2-15,-5-3-1 0,-6 3-1 16,-2-1 1-16,-3 0 0 0,-3 2-1 16,-5 4 1-16,-3-5 0 0,0 7 0 15,-2-6 1-15,-5 5 0 0,-3 0 2 16,-4 3-1-16,-5 0 0 0,-2 0-1 16,-2 3 0-16,-4 3 0 0,-3-1-1 15,0 1-1-15,-4 3 0 0,0 9-1 16,-5 4 1-16,-1 6 1 0,-4 12-1 15,-6 8 2-15,0 8 0 0,-3 5-1 0,0 14 0 16,-1 10 0-16,-2 5 0 0,1 1-1 16,3 5-1-16,0 4 0 0,2 2 0 15,-1-6 0-15,4-6-1 0,2-1-1 16,2-3 0-16,2-4 1 0,0-7 0 16,1-5-1-16,-1-2 1 0,1-4 1 0,-2-5 0 15,-1-7 1-15,-1-3-1 0,-2-9-1 16,-5-4-1-16,-3-6-1 0,-5-5-2 15,-7-5 1-15,-8-5 0 0,-6 2-1 16,-8-7 2-16,-7-2 1 0,-10-1 1 16,-8-2 2-16,-12-5 2 0,-5 0 1 15,-11 0 4-15,-7 0 2 0,-10 0 5 16,-4-5 1-16,-9-5 2 0,-3 0 3 16,-7 0 2-16,-4-6 0 0,-3-2-2 0,-1 0-2 15,-4-3-2-15,2 0 0 0,-1 2-4 16,3-1-3-16,-1 1-2 0,4 1-2 15,3-3 0-15,3 1-2 0,2 0-1 16,5-2-1-16,2 0-1 0,5 0 0 16,4 3 1-16,2-2-2 0,4 0 1 15,6 9 0-15,7-1 0 0,2 1 0 0,3-3 0 16,6 5-1-16,6 2 1 0,6 2 0 16,4-1-1-16,8 1 0 0,2 6 0 15,7 0 0-15,6 6 0 0,6-5 1 16,4 6-2-16,0-1 2 0,9 2-2 15,5 2 1-15,3-1 0 0,4 0 0 16,2-1 0-16,1-2 0 0,0 1 0 16,1-3 0-16,-2 2 0 0,-3-6-2 15,-1 0 2-15,-4 0-2 0,-3 0 1 0,-1-6-1 16,0 2 0-16,-5-3 0 0,2 1 1 16,1 5-1-16,2-4 1 0,2 1 0 15,-1 2 0-15,-1 2 1 0,3-7 0 16,-2 3 0-16,-3-2 0 0,-2 1 1 15,2-3-2-15,0 3 1 0,1-2 1 16,0 3-1-16,3 4-1 0,3-4 1 0,0 4 0 16,4 0 0-16,1 0-4 0,2 5-2 15,5-5-3-15,2 6-3 0,5-6-5 16,2 0-5-16,5 4-9 0,7-4-1 16,0 0-9-16,6 0-9 0,3-7-8 15,5 3 3-15,1-2-103 0,5 1-102 16,4-5-249-16</inkml:trace>
  <inkml:trace contextRef="#ctx0" brushRef="#br0" timeOffset="118175.085">14154 9265 688 0,'0'59'140'0,"-8"12"0"0,-2 10-133 16,-1 10-5-16,-2 5 0 0,0 4-1 15,1-1 0-15,-1 0 0 0,1 0 0 16,-1-2 0-16,0 4 0 0,0-9-1 0,4 1 1 15,1-10-1-15,1-2 1 0,2-6-1 16,-2-8 0-16,2-10 0 0,0-6-1 16,1-8-3-16,0-7-6 0,2-3-5 15,2-11-8-15,-7-5-8 0,7-3-7 16,-5-8-102-16,1-6-100 0,0-4-245 16</inkml:trace>
  <inkml:trace contextRef="#ctx0" brushRef="#br0" timeOffset="118593.685">13287 9928 613 0,'20'-29'124'15,"6"0"0"-15,3 8-120 0,1 7-1 16,3 4 0-16,1 7 0 0,0 3 4 16,0 4 3-16,0 7 3 0,-1 3 1 15,-7 3 1-15,-3 2 1 0,-7 2-1 16,-5 6-3-16,-8 0-1 0,-3 6-2 0,-10 0 0 16,-4 1 0-16,-4 0 0 0,-5 0 1 15,-1-3 1-15,-3-2 1 0,-2 2 2 16,1-2 1-16,2 3 1 0,0-2 1 15,1-3 0-15,3-1-1 0,6 5-3 16,1-6-2-16,5 3-3 0,4-5-2 16,6-3-1-16,3 0-2 0,7-1 0 15,5-5 0-15,4-2-1 0,5-1-2 0,4-4-1 16,3-7-4-16,3 0-3 0,3 0-7 16,5 0-8-16,-1-6-10 0,3 5-13 15,-2-5-8-15,2 1-9 0,-4 3-64 16,-4-4-31-16,-4-3-87 0,0-5-182 15</inkml:trace>
  <inkml:trace contextRef="#ctx0" brushRef="#br0" timeOffset="118911.584">15420 9562 859 0,'0'12'163'16,"0"13"0"-16,-6 13-171 0,-5 13-2 15,-1 23-2-15,1 10 3 0,1 10 7 16,1 10 2-16,-2 8 0 0,-1 3 1 15,5-6-1-15,1-7-10 0,-2-3-8 0,0-6-9 16,1-8-9-16,0-12-6 0,1-6-4 16,0-12-4-16,1-13 4 0,2-7 1 15,3-13 200-15,0-10-282 0,0-12-116 16,0-6-367-16</inkml:trace>
  <inkml:trace contextRef="#ctx0" brushRef="#br0" timeOffset="119408.302">14647 9713 456 0,'0'0'110'16,"0"0"8"-16,-5 0-64 0,-3 9-6 16,2 1-4-16,-3-2-3 0,2 5-2 15,-2 2-3-15,2 4-7 0,1 3-7 0,0 2-4 16,4 0-3-16,2 9-2 0,0-4-1 15,6 2 2-15,0-6 1 0,2 4 0 16,2-5-1-16,2-2 0 0,1 0-2 16,1-3-1-16,-1 0-2 0,3 3-3 15,-2-3 0-15,0 2-2 0,-1 0-1 16,-4-1 0-16,2 1-2 0,-5-4 0 0,-1 3-1 16,-5-2 0-16,0-1 1 0,-9-1-2 15,1-1 0-15,-5-1-1 0,-1 0-2 16,-5-1-4-16,0-5-4 0,0-1-6 15,-1-4-6-15,1-3-10 0,2 0-11 16,-1 0-6-16,5-8-8 0,1 1-2 16,2-4-60-16,3-3-24 0,2-2-75 15,5 1-158-15</inkml:trace>
  <inkml:trace contextRef="#ctx0" brushRef="#br0" timeOffset="119619.183">14956 9621 478 0,'0'-3'111'16,"-7"3"0"-16,-3-4-44 0,-6 4-53 0,-3 0 1 16,-7 0 0-16,-4 0 2 0,-2 0 1 15,-3 0 0-15,0 4-4 0,0-4-3 16,5 8-5-16,5-4-8 0,4 3-8 15,9 3-9-15,6-1 3 0,6 0-113 16,0 2-103-16,10 0-255 0</inkml:trace>
  <inkml:trace contextRef="#ctx0" brushRef="#br0" timeOffset="120092.896">17061 9476 643 0,'0'6'137'0,"4"12"1"0,-4 8-112 15,0 18-8-15,0 12-4 0,0 15-1 0,0 13 3 16,-5 9 1-16,-2 7-1 0,1 8-3 16,-5 3-2-16,1 0-2 0,-1-6-3 15,-1-3-6-15,4-7-7 0,0-4-4 16,-1-12-3-16,3-9-3 0,0-9-2 16,0-11-2-16,0-7-1 0,0-11-3 15,1-5-4-15,5-10-8 0,-4-3-16 0,-1-7-83 16,0-7-96-16,2 0-222 0</inkml:trace>
  <inkml:trace contextRef="#ctx0" brushRef="#br0" timeOffset="120461.016">16030 9820 444 0,'-6'-11'111'0,"6"11"3"0,-5 3-20 16,5 11-69-16,0 11 0 0,0 7-3 15,0 11 0-15,9 7 0 0,-3 8-1 16,1 5-5-16,0-1-6 0,0 3-3 16,1-1-3-16,-3-3-1 0,-1-4-3 15,0-7-3-15,-4-6-5 0,4-6-4 16,-4-8-6-16,0-9-5 0,6-7-7 16,-2-4-6-16,2-4-4 0,0-6-72 0,0-6-10 15,2-4-72-15,3-3-148 0</inkml:trace>
  <inkml:trace contextRef="#ctx0" brushRef="#br0" timeOffset="120793.01">16462 10078 514 0,'-12'29'113'0,"-4"7"4"0,-3 2-81 15,2 9-14-15,-1 6-1 0,0-2-2 16,3 1 1-16,4-1 0 0,3-5 0 16,8-1-4-16,0-8 0 0,11-4 0 0,2-5 0 15,6-8 0-15,0-5-2 0,7-5-1 16,3-8-2-16,3-5-2 0,2-8-4 16,0-8-3-16,0-6-4 0,3-6-3 15,-6-7 0-15,-2-7 0 0,-6-4 0 16,-5-5 0-16,-6-4 1 0,-6-1 2 15,-11 1 1-15,-4 4-2 0,-9 5 0 16,-3 3-3-16,-6 6-1 0,-2 13-5 16,0 4-4-16,-1 5-8 0,2 11-6 0,1 7-8 15,2 0-19-15,2 9-78 0,1 4-92 16,8 3-217-16</inkml:trace>
  <inkml:trace contextRef="#ctx0" brushRef="#br0" timeOffset="121475.336">17940 10091 686 0,'10'-15'141'0,"4"-1"0"0,3-2-128 16,5 2-8-16,0-1-3 0,5 7-3 15,1 3 1-15,2 2-1 0,1 5 1 16,-1 12 0-16,2 7 1 0,-6 5 1 0,-3 6 2 15,-5 8 2-15,-3 6 1 0,-7 6 0 16,-8 9 1-16,-4 3-2 0,-8-3 1 16,-8 0-2-16,-6-1-3 0,-4-3 0 15,-5-5-1-15,0-7-1 0,-3-10 0 16,2-2 0-16,-2-12 3 0,1-5 4 0,3-7 3 16,3-7 2-16,-1-7 2 0,2-2 1 15,4-6 0-15,5 0-3 0,6-1-3 16,3-4-3-16,6-2-1 0,6-1-3 15,10 0 0-15,2-4 1 0,6 4-2 16,4 1 0-16,3 3 1 0,6 7-2 16,0 12 1-16,-1 0 0 0,2 13-1 15,1 6 2-15,0 5-1 0,-1 4 0 16,-1 5-1-16,-3-1-5 0,0 1-9 16,-2 0-8-16,-2 2-10 0,-5-6-9 15,-1-2-7-15,2-5-8 0,-2-7-4 0,2-3 11 16,-1-5-97-16,0-7-89 0,1-9-226 15</inkml:trace>
  <inkml:trace contextRef="#ctx0" brushRef="#br0" timeOffset="121775.273">18717 10096 431 0,'-5'-20'107'0,"-3"10"6"16,-5 10-53-16,-7 12-13 0,-3 9 3 15,-3 12-2-15,-3 9 0 0,-2 9 0 16,1 12-2-16,1 2-6 0,7 2-4 16,6 0-7-16,5-1-5 0,11-4 0 15,0-9-3-15,15-12-1 0,3-4 0 0,6-8-3 16,6-5-2-16,4-7-2 0,8-8-4 16,0-9-3-16,5 0-3 0,2-9-2 15,1-11-2-15,-5-4-2 0,-4-8-2 16,-7-7-4-16,-3-5-1 0,-10-7-2 15,-5-6-3-15,-9 1-5 0,-7 1-7 16,-4 3-5-16,-11 6-8 0,-5 11-10 16,-9 9-7-16,-4 10-5 0,-6 11-99 15,-4 5-102-15,-3 10-246 0</inkml:trace>
  <inkml:trace contextRef="#ctx0" brushRef="#br0" timeOffset="122857.606">4121 13641 514 0,'7'-6'135'0,"0"-2"5"0,-7 1-30 15,0 3-77-15,0 4-7 0,-6 8-10 16,1 3-7-16,-1 12-2 0,-3 10-3 16,0 15-2-16,0 15 0 0,0 12-1 0,2 9 1 15,1 7-1-15,0 4 1 0,4 2-2 16,-4-8 0-16,3-7-4 0,-1-4-3 16,4-9-4-16,-6-7-3 0,6-7-5 15,0-15-4-15,6-7-4 0,0-5-3 16,1-11-4-16,-2-6 6 0,3-11-101 15,-1 0-93-15,0-13-234 0</inkml:trace>
  <inkml:trace contextRef="#ctx0" brushRef="#br0" timeOffset="124459.081">4392 13473 625 0,'27'-8'147'15,"5"1"0"-15,2 2-59 0,5 5-76 16,1 3-10-16,5 5-14 0,2-4-6 16,3 4-4-16,4-4-7 0,4 3-3 15,6-7-3-15,4 0 5 0,11 0 6 16,2 0 4-16,7-8 5 0,5 4 5 0,4-5 5 15,4 1 5-15,7-4 3 0,5 2 2 16,5 4 1-16,6-2 2 0,6 5-1 16,1 0 0-16,8 3-2 0,5 3 0 15,-2 2-3-15,6 3 0 0,0 3-2 16,10 2 1-16,4 6-1 0,-1-1 0 16,6 0 0-16,2 4 0 0,-2-5 0 15,6 2 1-15,-2-2-1 0,-4-1 1 0,7-4-1 16,-5 1 0-16,3-1 2 0,0-5 2 15,0 1 3-15,-1-1 3 0,5-4 2 16,-2 5 1-16,-3-5 2 0,6-3-1 16,-3 8-3-16,-2-8-2 0,3 0-3 15,0 6-2-15,-5-6-2 0,6 0 0 16,-3 0-3-16,-3 0-2 0,0 0-3 0,2 0-2 16,-2-5-2-16,-1 5-1 0,-1 0-2 15,-1-4 1-15,0 4 3 0,2 0 2 16,-6 0 2-16,5 0 2 0,0 0 2 15,-3 0 0-15,3 0 1 0,-3 4 1 16,0-4-1-16,0 0 0 0,-2 7 0 16,-4-7 0-16,2 3 1 0,-3 1-1 15,-2 3 0-15,-1-7 0 0,-3 7 0 16,-1-1 0-16,-3-6 0 0,-1 8 0 16,-2-4 0-16,-3 3 0 0,-3-1 0 0,0-3 0 15,-3-3 0-15,-3 10 0 0,-3-4 0 16,-5-6 0-16,-2-2 0 0,-6 2 0 15,-5 0 0-15,-5-8 0 0,-3-4 0 16,-6 5 0-16,-5 2 0 0,-5-4-1 16,-7-2 2-16,-2 0-1 0,-4 1 0 0,-9 0 0 15,-3 1 0-15,-6-6 0 16,-9 3 0-16,2 5 0 0,-9-2 0 0,-6 2 0 16,-5 7 0-16,-6-4 2 0,-5 4 0 15,-3 10 2-15,-6 1 0 0,-3 5 2 16,-7 10 3-16,0 12 2 0,-3 9 1 15,-7 13-1-15,-4 9 0 0,-2 8-1 16,-2 5-2-16,-1 7-3 0,-1 4-2 16,1-2-2-16,1 0 0 0,1 1-1 15,3-5 0-15,0 0 0 0,1-2 0 16,2-7 1-16,2-3-1 0,-1-2 0 0,3-5 0 16,1 0 0-16,0-5 0 0,0-4 0 15,0 0 0-15,0-2 1 0,1-1-1 16,-2-2 0-16,-4 0 0 0,1 1-1 15,-3-3 1-15,-3-7-1 0,1-1-1 16,-5-3 0-16,-1-5-1 0,-4-3 0 16,-6-7-1-16,-6-3 1 0,-1-3-1 0,-8-8 1 15,-6-2 0-15,-7-7 0 0,-4-3 1 16,-7 4 1-16,-5-4-1 0,-6-4 2 16,-7-1 0-16,-4-1 0 0,-6 1 1 15,-6-3 0-15,-9-4 0 0,-4 0 0 16,-6 4 0-16,-7-3 0 0,-6-3 0 15,-8 2 0-15,-2 0-1 0,-7 3 0 16,-9 0 1-16,-3-6-1 0,-6 8 0 0,-6-5 1 16,-7-2-1-16,-5 3 0 0,-3-5 1 15,-3 5 1-15,-6 0 1 0,-4-2 1 16,-2 4 2-16,-2-1 1 0,1 3 3 16,-7 3 0-16,-1 0 0 0,1 0 0 15,-3 4 0-15,0-4-1 0,-2 4-1 16,-1 0-2-16,1 0 0 0,1 0 0 15,-1 4-1-15,2-4 1 0,0 0 0 0,5 0 2 16,0 0 2-16,1 0-1 0,0-4 0 16,2 2 0-16,6-7-2 0,0 6-2 15,1-3-1-15,4 1-2 0,2-3-1 16,4-2-1-16,1 1 0 0,4 2 0 16,1-5 0-16,6 0 0 0,1 0 0 15,3-4 0-15,5 0 0 0,1 3 0 16,5-7 0-16,4 5-1 0,3-4 1 0,4 3 0 15,2-2 0-15,2 3 0 0,5 3 0 16,7 0 1-16,7 2-1 0,2 2 0 16,10 5 1-16,4 3-1 0,-2 0 0 15,5-6 0-15,0 11 0 0,1-4 0 16,7 6 0-16,-4-7 0 0,7 0 0 16,9 6 0-16,6-2 1 0,1-4-1 15,11 0 0-15,2 0 1 0,2 0-1 16,6 0 0-16,1 0 0 0,6 0 0 15,5 0 0-15,3 0 0 0,1-4 0 0,11 4 0 16,5 0 1-16,2 0-1 0,5 4 1 16,5-4 0-16,2 0-1 0,5 0 1 15,2 0-1-15,4 0 0 0,2 0 1 16,0 0-1-16,3 0 0 0,-2-4 0 16,0 4 1-16,-1-2 0 0,3 2-1 0,-7-9 1 15,3 2 0-15,-1 0 0 0,0-4-1 16,-3 2 0-16,5-3 0 0,0 1-1 15,6-2-2-15,0 2 0 0,0-2-1 16,5 1-1-16,1-2-1 0,2 0 0 16,4 0 0-16,-1-1-2 0,-3 1-1 15,3 0-3-15,-2 0-3 0,-2 1-6 0,1 0-4 16,-1 2-4-16,-1 1-4 0,0 2-6 16,0 2-2-16,1 1-99 0,-2 5-96 15,2 0-244-15</inkml:trace>
  <inkml:trace contextRef="#ctx0" brushRef="#br0" timeOffset="124828.307">5160 13434 631 0,'18'-5'148'0,"-8"5"1"0,-10 12-63 16,0 12-74-16,-4 10-2 0,4 14-6 15,-5 19-4-15,0 16 0 0,5 17 0 16,8 6-1-16,0 15 1 0,-2 9 0 15,2 7-1-15,0 5 1 0,3 2 0 16,0 0 0-16,-1-4 0 0,1-10 0 0,1-8 0 16,-5-6 1-16,3-11 0 0,0-12 2 15,0-6-1-15,3-11 0 0,-4-7 1 16,2-10-4-16,2-9-6 0,-3-6-11 16,3-13-14-16,-2-8-11 0,5-10 185 15,3-9-293-15,3-10-130 0,1-10-378 16</inkml:trace>
  <inkml:trace contextRef="#ctx0" brushRef="#br0" timeOffset="125208.904">8488 13408 780 0,'13'8'163'16,"-3"12"1"-16,-6 19-144 0,-4 12-11 15,-4 24-12-15,0 17-9 0,0 12-3 16,-4 14-2-16,2 7 0 0,2 9-1 0,-3 0 3 15,3-2 5-15,-3 1 4 0,4-2 2 16,0 2 3-16,-2-11 0 0,5-1 2 16,0-4 3-16,0-3 0 0,6-10 1 15,-1-5 1-15,2-7-1 0,3-7 1 16,0-8-2-16,0-6-1 0,3-8-6 16,0-10-13-16,4-12-16 0,2-6-12 15,1-12 149-15,-3-5-255 0,3-13-132 16,3-14-351-16</inkml:trace>
  <inkml:trace contextRef="#ctx0" brushRef="#br0" timeOffset="125541.595">10357 13722 742 0,'5'65'157'0,"-5"13"0"16,0 16-137-16,-9 17-2 0,-3 6-15 16,-1 12-2-16,0-2-1 0,1 4-1 0,-3-1 1 15,3-1-1-15,4-3-1 0,-3-2 1 16,2-2-1-16,3 0 1 0,6-8 0 15,-4-7 0-15,4-8 1 0,0-2 0 16,0-7 0-16,0-14 0 0,6-9-4 16,-2-10-4-16,3-10-9 0,2-7-13 15,4-16-12-15,4-10-7 0,-1-11-106 0,1-10-109 16,6-15-255-16</inkml:trace>
  <inkml:trace contextRef="#ctx0" brushRef="#br0" timeOffset="125858.36">12387 13693 674 0,'12'68'142'0,"-2"15"1"0,-5 19-125 16,-5 14-5-16,-8 18-10 0,4 9-1 16,-2 7-2-16,-1 2 1 0,1 2-1 0,1-2 0 15,-1-6 1-15,3-1 0 0,3-6-1 16,0-12 0-16,0-2 1 0,0-8-1 16,9-7 0-16,1-6 0 0,4-12-1 15,0-11-1-15,3-8-6 0,5-11-6 16,3-15-9-16,2-11-11 0,3-13 184 15,5-17-292-15,-1-11-130 0,3-12-381 16</inkml:trace>
  <inkml:trace contextRef="#ctx0" brushRef="#br0" timeOffset="126190.59">14379 13843 723 0,'24'10'156'0,"-7"8"-1"0,-4 15-128 16,-8 12-11-16,-5 12-6 0,0 13-9 15,-8 19-2-15,-2 14 2 0,1 19-1 0,-4 6-2 16,-1 13 1-16,2 8-2 0,-2 5-2 15,2-3-1-15,3-2-1 0,-1-4-1 16,4-9 1-16,6-8 0 0,-6-11 2 16,6-7 1-16,5-14 3 0,2-10 1 15,3-11 0-15,1-12 0 0,5-8 0 16,0-11-10-16,3-12-15 0,4-8-13 16,-1-17-104-16,6-7-5 0,5-14-97 15,5-14-182-15</inkml:trace>
  <inkml:trace contextRef="#ctx0" brushRef="#br0" timeOffset="126491.77">16842 13889 810 0,'0'50'167'16,"0"17"-1"-16,-12 21-153 0,-9 15-6 15,-5 15-4-15,-2 15-4 0,2 6 0 16,2 4-1-16,1 1 1 0,4-3-1 16,3-4 0-16,4-4 1 0,0-7 1 0,2-13-2 15,2-7-2-15,3-5-5 0,1-9-7 16,0-11-12-16,4-8-14 0,-3-10-12 15,3-10 147-15,-4-11-254 0,4-10-128 16,0-10-355-16</inkml:trace>
  <inkml:trace contextRef="#ctx0" brushRef="#br0" timeOffset="127608.823">4280 10624 550 0,'-8'-21'121'16,"2"17"3"-16,-1 4-83 0,2 7-24 16,-1 12 1-16,4 12 1 0,-4 9 2 15,6 13 2-15,-3 6-1 0,3 8-2 16,0 1 0-16,4 1-5 0,-4-5-2 0,5-1-3 15,-5-11-5-15,4-2-3 16,-4-9 0-16,0-4-2 0,0-9 0 0,0-6 1 16,0-2-2-16,0-12 1 0,0-8 2 15,0 0 2-15,0-11 1 0,0-6-1 16,-4-2 1-16,4-7 0 0,0-4 0 16,0-6-2-16,0-2-2 0,0 0-1 0,0-5 1 15,0-9-1-15,0-4-1 0,0-5 2 16,0-2-2-16,-5-1 0 0,3 5 0 15,2 7 1-15,-6 13-1 0,6 9 1 16,0 14-1-16,-8 16 1 0,3 6 1 16,-2 15 1-16,-4 8 0 0,-4 8 1 15,-4 5 0-15,-1 4 1 0,-2 2 0 16,-4-2-1-16,0-4 0 0,0-5 0 16,0-4 0-16,5-8 1 0,1-5 3 0,7-6-1 15,2-4 3-15,3-6 0 0,8-4 3 16,0 0 2-16,6-4 0 0,2-7-3 15,6-5 0-15,6-4-2 0,5-10-2 16,5 0-3-16,5-5-3 0,-1-4 0 16,-1-2 0-16,-3-1-1 0,-4 2-1 15,-2 5 1-15,-5 6-1 0,-6 7-1 0,0 5-1 16,1 8 1-16,0 9 0 0,5 12-2 16,-3 3-3-16,1 6-5 0,3 6-9 15,1 4-9-15,1 0-11 0,-1 2-10 16,0 1-9-16,0 0-5 0,1-2-90 15,-2-5 3-15,1 0-79 0,0-1-153 16</inkml:trace>
  <inkml:trace contextRef="#ctx0" brushRef="#br0" timeOffset="128594.801">13084 11369 486 0,'-5'23'109'0,"-1"3"0"0,-1 5-65 16,-2 5-35-16,1 1-6 0,-1 5-1 15,1-8 0-15,4 0-2 0,-1-7 1 16,0-3 0-16,1-3 0 0,4-4 1 16,-4-5 1-16,4-5 3 0,0-3 7 15,0-4 1-15,0-11 1 0,3-2-1 16,2-6-1-16,1-4 0 0,0-4-4 15,4-5-5-15,-4-4-1 0,1-6 1 0,1-6 4 16,-1-5 2-16,1-4 1 0,-2 0 1 16,-2-1 0-16,0 1-1 0,-4 3 0 15,4 3-4-15,-4 4 1 0,0 12-1 16,0 2 1-16,0 10 1 0,0 5 2 16,0 9-2-16,-5 9-1 0,-1 8 0 0,-4 8-1 15,-6 4-1-15,-1 9-1 0,-6 3 1 16,-3 4 0-16,-1 2 0 0,-5 2 1 15,-1-4 0-15,1-4 2 0,-1-4-1 16,0-2 0-16,3-3 2 0,1-6-1 16,7 0-1-16,5-7-2 0,3-1-2 15,5 1-1-15,5-9-1 0,4-1 0 16,3 4 1-16,7-4 0 0,6-8 0 16,3-4 1-16,3-1-1 0,7-5 0 0,1-1-1 15,2-8-1-15,1-3-1 0,-2 1 1 16,4-5-1-16,0-2 1 0,-4 1-1 15,-3 4 1-15,-2 0-1 0,-3 6 0 16,-4 7 1-16,-1 5 0 0,-4 8 0 16,0 5 0-16,-2 2 0 0,0 8 0 15,-3 4 1-15,-1 8-1 0,1 0-2 0,-2 5 2 16,-1 2-1-16,0-4-2 0,-1 0-3 16,-1 0-8-16,3-1-7 0,-2-6-11 15,-1-2-14-15,1 1-12 0,1-3 9 16,-6-1-116-16,0-2-107 0,0-2-256 15</inkml:trace>
  <inkml:trace contextRef="#ctx0" brushRef="#br0" timeOffset="131240.926">4444 14222 238 0,'8'5'62'0,"-2"0"2"0,-6 0-20 15,4 3-20-15,-4 2-5 0,0-1-1 16,0-4 3-16,-5 3 5 0,-1-3 4 15,-6 2 2-15,3-7 3 0,-6 1 2 16,0-1 0-16,-1 0-1 0,3-6-3 16,-2 0-4-16,3-6-3 0,0 2-4 15,5-2-1-15,-2 0-1 0,9-2 0 0,0-2-2 16,0 1-2-16,10 2-2 0,2 0 0 16,2-4-3-16,5 4-3 0,1 1-2 15,1 3-3-15,5 4-1 0,4 5 0 16,-1 0-1-16,-2 7 0 0,0 8 0 15,-1 2 0-15,-2 8 0 0,-4 3 0 0,-5 5-1 16,-7 3 1-16,-2 6-1 0,-6 2 1 16,-4 1-1-16,-5-1 0 0,-7-1 1 15,-6 1-1-15,-3-6 1 0,-5-4-1 16,0-3 1-16,-3-4 0 0,0-2 0 16,-1-1 3-16,4-4 1 0,8-1 2 15,-1-7 2-15,3-1 1 0,4-5 0 16,2-6 1-16,4 0 0 0,3 0 0 15,1-9-1-15,-1-3-2 0,7-6 0 0,0-3-2 16,6-3 0-16,-1-1-3 0,4-1-1 16,5-2 0-16,4 3-2 0,3 4 1 15,3 5-2-15,4 3 1 0,7 8 0 16,4 5 1-16,0 14-1 0,8 4 0 16,-6 7 0-16,1 2 1 0,-2 3-4 15,-4 3-4-15,-3-1-6 0,-6-7-9 16,-4-3-12-16,-2-3-11 0,-3-3-10 0,-5-4 189 15,-3-3-287-15,-3-5-128 0,-4-4-366 16</inkml:trace>
  <inkml:trace contextRef="#ctx0" brushRef="#br0" timeOffset="134206.501">14537 10951 513 0,'0'-14'113'0,"-5"3"2"0,5 6-86 0,0 5-10 16,-6 10-6-16,2 6-1 0,-4 7 0 15,-1 8 0-15,0 7-1 0,-4 7-1 16,1 7-1-16,0-2-1 0,1 1 0 15,0 1-3-15,-2-2-1 0,6 3-1 16,-3-8-2-16,2-4 1 0,2-1-1 16,0-10-1-16,3-4 1 0,3-6 0 0,-4-8-1 15,4-4 1-15,0-3-1 0,0-5 2 16,0 0 2-16,0 0 1 0,5-10 0 16,-1 1 1-16,0-4 0 0,4-6 0 15,-2-5-2-15,3-3-1 0,-2-7-2 16,2-8 0-16,-2 1 0 0,-1-8-1 15,-1 1 0-15,2 1 0 0,-4-2 0 16,1 4 1-16,-1-2-1 0,-3 1 1 0,4 6 5 16,-4 7 2-16,0 6 3 0,0 4 2 15,0 9-1-15,0 7 1 0,0 7 0 16,-7 12-5-16,0 5-3 0,-2 4-2 16,-3 5-2-16,-4 1 0 0,1 3 0 15,-1-4 0-15,0 0 0 0,0-5 0 16,2-2 0-16,2-5-1 0,1-3 2 15,2-2 0-15,-3-2 0 0,3-1 3 0,0-6 2 16,2 3 0-16,1-3 2 0,2 0 0 16,0 0 1-16,4-4 1 0,0-3-3 15,8 0-1-15,2-3-1 0,-1-2-2 16,3-2 0-16,2-1-2 0,3-1-1 16,0-2 0-16,2 2 0 0,-1-6-1 15,2 5 0-15,-2-1 0 0,0 1 0 16,0 3-1-16,0 2 1 0,-4 6-1 15,0 6 1-15,2 0 0 0,0 7 1 0,0 6-1 16,0 4 1-16,-1 2 0 0,-2 1-1 16,1 2 1-16,-5 2-1 0,-1-3 0 15,-2 0 1-15,-6-3-2 0,4 0-5 16,-4-2-6-16,0 0-8 0,0-3-13 16,0 1-14-16,0-3-11 0,0 0 187 15,-3-2-287-15,-1 0-129 0,1-4-369 16</inkml:trace>
  <inkml:trace contextRef="#ctx0" brushRef="#br0" timeOffset="137808.293">6781 14302 515 0,'-8'-5'116'16,"-4"-2"3"-16,0 6-87 0,5 1-3 16,1 0-7-16,0 0-5 0,0 0 2 15,2 8 1-15,-1 5 0 0,-1 1-1 16,0 8 1-16,0 0 0 0,-2 3-2 0,1 2-2 16,3 2-1-16,1-4-3 0,3-1-1 15,0-3-1-15,6 0 0 0,1-5 1 16,3-1 1-16,3-2 0 0,4-3 2 15,-1 4-1-15,3-4-1 0,1 1-1 16,3 1-2-16,-5 1-1 0,1-3-2 16,0-2 0-16,-1 3-2 0,-4-1 0 15,0 2-1-15,-1 1 0 0,-1 1-1 0,-6 1-1 16,1-3-1-16,-7 1 0 0,0 4 0 16,-7-2-1-16,0-3 1 0,-4 1-1 15,-2-1 0-15,1 2 0 0,-2-1 0 16,0-2-1-16,0-4 0 0,-4-2-3 15,3 0 0-15,-5-5-1 0,0 0-2 16,1 0-3-16,-2 0-3 0,0 0-3 0,3-5-2 16,-1 0-4-16,5-1-5 0,-1-1-5 15,3-5-5-15,0 0-4 0,4-3-2 16,1 0-4-16,1 0 108 0,0-6-195 16,1 2-102-16,2 2-292 0</inkml:trace>
  <inkml:trace contextRef="#ctx0" brushRef="#br0" timeOffset="138087.104">7112 14130 484 0,'-4'-3'111'0,"-5"3"-1"15,-5-7-56-15,-6 3-42 0,0 4 0 16,-3 0-2-16,0 0 1 0,-2 5 4 16,0 1 2-16,-1-2 1 0,-1 4-1 15,0-3-2-15,0 3-3 0,5-3-2 16,-1 2-5-16,6 0-6 0,5-1-8 16,2 2-7-16,6-2-6 0,4 0-8 15,0-1-8-15,0 1-43 0,0-6-46 16,3 4-79-16,1-4-177 0</inkml:trace>
  <inkml:trace contextRef="#ctx0" brushRef="#br0" timeOffset="140056.849">16167 11150 405 0,'-5'34'84'0,"0"10"1"0,1 6-77 15,4 11-3-15,-6 3-2 0,6 3-2 16,0-3 0-16,0 0 0 0,0-4 0 16,6-6 0-16,-6-7-1 0,3-3 3 15,-3-8 2-15,5-4 4 0,-5-8 3 0,0-4 1 16,0-9 2-16,3-4 7 0,-3-7 1 16,0-10-3-16,0-3-2 0,0-7-3 15,0-4-2-15,4-3-3 0,-4-7-5 16,0-3-4-16,0-5 1 0,0 2-1 15,0-7-1-15,3-7 2 0,-3-3 1 16,0-1-1-16,0-5 3 0,0 3-1 16,0 5 2-16,-4 6 1 0,0 7 1 0,1 12 1 15,-1 6 4-15,4 10 0 0,-6 9-1 16,6 5-1-16,-6 12-1 0,2 2-1 16,-2 7-2-16,-4 4-4 0,1 3-1 15,-3-2 0-15,1 2 0 0,-3-1-1 16,3-2 1-16,-3-4 2 0,2-5 1 15,1 2 3-15,2-7 0 0,2-4 1 16,2-2-1-16,1-2 2 0,4-3 1 16,0-3-1-16,6-3-2 0,1-3-1 0,4-4 0 15,-1-2 1-15,6-4-3 0,1 1-2 16,1-8-3-16,0 2 0 0,-2-4 1 16,1 2-1-16,-1-1 0 0,-3 1 0 15,0 2 0-15,-3 5 0 0,-1 5 0 16,-1 5 0-16,-1 5-1 0,0 4 0 15,0 10 0-15,1 3 1 0,1 6 0 16,2 6-1-16,1 0-3 0,-1 3-2 0,-1 1-5 16,-2-1-5-16,1-1-5 0,-3-4-7 15,-2-2-5-15,-4-3-8 0,4 0 194 16,-4-7-288-16,0-5-121 0,-3-6-369 16</inkml:trace>
  <inkml:trace contextRef="#ctx0" brushRef="#br0" timeOffset="142155.692">9017 14131 516 0,'0'0'111'16,"-7"9"5"-16,2 2-86 0,0 3-5 15,1 8-3-15,0 5 0 0,0 7 1 16,4 7 1-16,0 7-2 0,0 6-4 16,0 3-3-16,6 0-3 0,-3 2-2 15,1-2-4-15,-4-7 0 0,6-5-2 16,-6-3-1-16,4-4-3 0,-4-5-1 0,5-2-3 15,-5-8-2-15,4-1-2 0,-4-5-3 16,3-5-3-16,-3-3-4 0,6-3-5 16,-3-6-6-16,2 0 1 0,-2-8-105 15,1 0-99-15,2-7-246 0</inkml:trace>
  <inkml:trace contextRef="#ctx0" brushRef="#br0" timeOffset="142505.683">9413 14195 537 0,'-10'4'116'16,"0"9"1"-16,-5 4-94 0,-3 3-9 15,-2 11-6-15,-1 10-4 0,3 3 2 16,1 5 1-16,1-2 2 0,7 3 2 0,5 1 2 15,4-5 1-15,0-5 2 0,6-1 0 16,7-10-2-16,1-2 0 0,5-3-3 16,1-4-1-16,1-5-1 0,4-6-3 15,0-6-1-15,3-4-1 0,-1-4-2 16,2-7-1-16,-1-4-1 0,-2-9 1 16,-4-5 0-16,0-6-1 0,-6-2 0 0,-5-8 1 15,-5-2 0-15,-6-3-1 0,-4-2-2 16,-5 5-3-16,-6-2-4 0,-2 4-8 15,-4 7-7-15,-1 9-6 0,1 4-9 16,-1 6 192-16,-4 6-290 0,6 7-120 16,0 6-367-16</inkml:trace>
  <inkml:trace contextRef="#ctx0" brushRef="#br0" timeOffset="144723.029">11075 14452 398 0,'-5'-18'89'16,"-3"-1"5"-16,1 1-61 0,1 2-4 16,1-4 0-16,5 5-2 0,0-3 1 15,4 2 1-15,4-3-2 0,6 4-4 0,4 1-5 16,2 2-3-16,2 4-4 0,3 8-2 15,2 0-2-15,2 9-1 0,3 4-1 16,-2 12 0-16,-1 7 0 0,-2 3 0 16,-5 4 1-16,-6 5-1 0,-4 2-1 15,-7 2 0-15,-5-3-2 0,-5-1 0 16,-7-2-1-16,-2-7 0 0,-6 0 1 0,-4 0 0 16,2-6-1-16,-5-2 0 0,1-4 3 15,-1-1 0-15,-1-3 4 0,3-2 1 16,4-7 2-16,1-1 1 0,2-3 0 15,4 1-1-15,3-7-2 0,3 0-2 16,3 0-1-16,5 0-2 0,0-10 1 16,0 2 2-16,7 1-1 0,6 1 0 15,4 2 0-15,2 4-1 0,5 3-2 16,5 7-2-16,1 5-1 0,4 1-1 0,-1 6-3 16,0-2-6-16,-1 1-10 0,-1-1-8 15,-4-6-9-15,-4-2-8 0,-2-4-106 16,1-8-105-16,-2 0-251 0</inkml:trace>
  <inkml:trace contextRef="#ctx0" brushRef="#br0" timeOffset="145021.76">11617 14604 587 0,'-15'29'129'0,"1"0"1"16,3 3-103-16,5 1-5 0,6-2-11 0,0-5-6 15,9-1 0-15,4-4 2 0,3-5 1 16,3-7 0-16,-1-1 0 0,6-8 0 16,0 0-1-16,-1-11-1 0,-2-4-4 15,-2-7-2-15,-5-9-1 0,-2-5 1 16,-10-4-1-16,-2-2-1 0,-4-10 1 15,-8 0 0-15,-1-2-2 0,-7 1-3 16,-1 3-6-16,-5 4-8 0,-2 3-9 0,-2 10 3 16,3 8-111-16,1 3-103 0,5 8-251 15</inkml:trace>
  <inkml:trace contextRef="#ctx0" brushRef="#br0" timeOffset="146007.403">18277 11362 554 0,'-17'-23'118'0,"-1"3"0"16,3 10-100-16,-2 10-5 0,3 13-4 15,1 8-4-15,1 8 1 0,5 11 2 16,4 5 0-16,-1 5-1 0,4 5 0 15,0 1-1-15,0 2 1 0,5-1-1 16,-2-3-1-16,-3-4-1 0,5-5 1 16,-5-9 1-16,0-3 2 0,0-9 0 15,4-10 1-15,-4-6 3 0,0-8 4 16,0 0 1-16,0-13-1 0,0-6-2 0,0-6-3 16,0-6 0-16,0-9-3 0,0-7-5 15,0-4-2-15,0-6 0 0,0-4-1 16,0-3 0-16,0-7 1 0,0 4-1 15,0 2 0-15,-4 5 1 0,4 8 3 16,0 10 3-16,0 11 4 0,-4 13 0 16,1 8 0-16,-2 10 0 0,-3 9 0 0,-1 6-3 15,-2 8-4-15,-4 3-2 0,0 6-2 16,-1 4 0-16,1-1 1 0,-2-1-1 16,3-2 1-16,-1 2 0 0,1-8-1 15,1-4 1-15,1-1-1 0,1-7 1 16,2-3 0-16,3-4-1 0,1-6 0 15,5-1 2-15,0 0 2 0,0 0 1 16,6-5 2-16,3-1-2 0,3-4 1 16,1-3 0-16,4-4 0 0,-1 0-5 15,4-4 0-15,1-1 0 0,0 0-1 0,1 1 1 16,-2 0-1-16,0 5 0 0,1 2 0 16,0 7-1-16,-2 7-1 0,1 0 2 15,1 12-2-15,2 8 1 0,1 6 0 16,-2 8-4-16,1 5-5 0,-1 0-7 15,1 3-13-15,0 2-15 0,-5-2-11 0,-3-1-111 16,-2-5-116-16,4 1-275 0</inkml:trace>
  <inkml:trace contextRef="#ctx0" brushRef="#br0" timeOffset="151541.724">18473 13685 383 0,'30'-13'95'0,"2"2"2"0,-3-2-42 15,2 1-31-15,-1 0-4 0,3 0-6 0,1 2-2 16,4-1 0-16,2 3 0 0,1 2 0 16,2-2 0-16,0 5 1 0,1-3 2 15,3 3 1-15,0-4-1 0,1 7 1 16,-1-4 1-16,3 4-1 0,3 4 0 16,-1 3-1-16,2-3-1 0,-2 4-1 15,0 0 0-15,3-4-2 0,-2-1-1 16,0-3-1-16,-3 9-2 0,0-1-2 0,0-1-1 15,-3 4 0-15,0 0-3 0,-3 0 1 16,-2 1-1-16,-1-3 0 0,-3 1 0 16,-3 0-1-16,-3-1 2 0,-5 5 1 15,0 2 0-15,-3 7-1 0,-5 9 1 16,-3 7-1-16,-4 11 0 0,-3 9-1 16,1 8-1-16,-2 13 0 0,-1 13 1 15,3 8 0-15,-2 7-1 0,4 12 2 0,-1 9-2 16,0 4 1-16,6-1 1 0,-3-7-2 15,3 0 0-15,-2-8 1 0,-4-8-1 16,3-13 0-16,1-3 0 0,-7-8 0 16,-3-6 0-16,-5-5 0 0,0-6 0 15,0-6-1-15,-12-5 2 0,-2-10-2 16,-4-6 0-16,-3-7 1 0,-6-6-1 16,-6-7-1-16,-9-7 1 0,-4-3 0 0,-8-7 0 15,-9-4 1-15,-10-9 0 0,-9-3 2 16,-6-1 2-16,-9-6 4 0,-6-3 2 15,-7-3 1-15,-5-1 0 0,-1 0-1 16,-4 2 0-16,1-4-2 0,-1 3-9 16,1 3-6-16,3 5-7 0,4 1-12 15,-2 3-9-15,3-2-12 0,0 4-108 16,3 0-108-16,3-3-264 0</inkml:trace>
  <inkml:trace contextRef="#ctx0" brushRef="#br0" timeOffset="152722.502">6371 10996 629 0,'-6'60'133'0,"-1"0"1"0,7 11-117 16,0 10-4-16,0 2-5 0,7 3-4 15,4-4-2-15,4-5 1 0,4-1-2 16,4-5 0-16,3-9 0 0,6-3 0 15,6-3 0-15,9-7-1 0,2-3 1 0,9-10 0 16,5-9 0-16,5-11-1 0,7-4 1 16,9-6 1-16,1-6 0 0,2-9-1 15,8-4 2-15,9-2-1 0,5-2-1 16,1-7 1-16,1-6 0 0,8 1-1 16,4 0-1-16,0 1 0 0,1 0-2 15,3 4-1-15,9 4-2 0,-2 3-2 16,5 3 1-16,0 5-1 0,4 4 0 0,5 1 2 15,1 4 2-15,1 4 0 0,3 7 2 16,0-2 0-16,2 5 2 0,-1 1-1 16,1 1 0-16,0 4 0 0,-1 2 0 15,3-5 0-15,-2 5 1 0,2 0 1 16,0 0 1-16,-1 6 1 0,-1-2 1 16,0 1 2-16,-2 4 1 0,1 0 1 15,-5 3 1-15,-1 1-2 0,-2 5 0 0,-3 2-1 16,-6 5-1-16,-3 2-1 0,-5 2-2 15,-1 0-1-15,-9 3 1 0,-7-7 0 16,2 3 1-16,-4 0 1 0,-2 2 1 16,-8 3 3-16,-4 1 3 0,-3 2 2 15,-6 1 1-15,-7 0 1 0,-7 1 1 16,-6-6-2-16,-7-2 0 0,-5-8-2 16,-6-2-2-16,-9-1-3 0,-4-6-1 15,-6-8-1-15,-3-4-1 0,-5-2 0 0,-2-7 0 16,-6-6 2-16,1-5 1 0,-4-3 0 15,-1-6 0-15,-2-6-1 0,-1-9-1 16,-2-1-2-16,-2-9 0 0,-3-3-3 16,4-4 0-16,-4-1 0 0,0-3-1 15,0-1 1-15,0-1 0 0,0 4 0 16,0-1 0-16,5 7 0 0,-5 6 0 16,5 5-1-16,0 5 1 0,1 11-2 0,1 7 0 15,0 16 0-15,1 9 0 0,5 9 1 16,3 10 0-16,1 11-1 0,3 5 2 15,0 0-1-15,2 2 1 0,-4-6 0 16,-3-6-1-16,-4-4 1 0,-2-12-1 16,-5-3 1-16,-4-12-1 0,0-2-1 15,-8-9 0-15,1-3 0 0,-1-5 0 0,-3-13 1 16,-4 0 0-16,-2-7 1 0,-3-2-4 16,0-3-8-16,1-6-11 0,-2 3-24 15,1 2-19-15,7 2-115 0,4 5-135 16,2-2-303-16</inkml:trace>
  <inkml:trace contextRef="#ctx0" brushRef="#br0" timeOffset="177336.263">3426 3496 417 0,'-6'-12'93'0,"6"12"2"0,-7 8-69 15,3 13-11-15,1 8 3 0,-1 13 2 0,2 13 4 16,-4 13 0-16,6 7 1 0,-5 6-1 16,5 7-2-16,0 2-4 0,0 4-3 15,5-8-8-15,1-6-3 0,1-8-5 16,0-7-4-16,0-15-5 0,0-8-2 16,0-15-5-16,-2-6-3 0,1-9-5 15,-1-7-2-15,-2-5-58 0,2-9-27 0,-2-4-72 16,1-9-165-16</inkml:trace>
  <inkml:trace contextRef="#ctx0" brushRef="#br0" timeOffset="178535.45">3380 3467 434 0,'0'-5'96'0,"0"2"4"0,0 3-83 16,0-5 0-16,5 5 0 0,-2-5 3 16,7 5-1-16,1-6 0 0,5 6 2 15,4-5 2-15,2 1 4 0,10 4 3 16,2 0 2-16,7-7-1 0,3 7-1 0,2-4-1 16,1 0-4-16,1-1-5 15,3-2-4-15,8-2-5 0,7 3-4 0,7-1-2 16,2-2-4-16,2-1 0 0,9 3-1 15,2-1 1-15,10-1-2 0,-7-2 2 16,-4 0-1-16,5 2-1 0,7 0 2 16,1 2-2-16,-1 2 1 0,-13 0 0 15,14 5-1-15,9-4 0 0,8 0 1 16,0 4-2-16,-8-6 1 0,7 1 0 0,11-1-2 16,-11-1-1-16,-11 2 1 0,-1-3-1 15,-4 0 0-15,14 2 0 0,-5 0-2 16,-13-4 2-16,8-4 0 0,13 3-2 15,2-3 1-15,-6 3 1 0,-8-3 0 16,4-6-1-16,14 10 1 0,-7 1 1 16,-7 0-2-16,-1-1 1 0,8 0-1 0,4 5-2 15,-9 1 0-15,-7 0-2 16,5-4 0-16,5 8 0 0,-9 0-1 0,-6 0 1 16,-3-3 2-16,4 3 0 0,0 0 1 15,-3 9 2-15,-10-5 0 0,-2 0 2 16,-2 2 2-16,-1 1-1 0,-5 3-1 15,0-2 3-15,-5 4-2 0,-2 0 0 16,-6 6 2-16,-1-3-2 0,-4 1 0 16,-8-1 1-16,-3-2 0 0,-7 0-1 15,4-3 1-15,1 1 0 0,-3 0-1 0,1 1 1 16,-4 2 0-16,-2 1 0 0,-8-3 0 16,0 3 1-16,-10-3-1 0,-6 2 0 15,-1-2 0-15,-5 0 0 0,-2 4 0 16,-1 0 0-16,-1 1-1 0,-4 3 1 15,0 2 0-15,0 3 0 0,0 6 0 16,0 6 1-16,-4 8 0 0,4 12 2 16,-4 11-1-16,4 7 0 0,0 9 1 0,0 8-1 15,0 7 0-15,0 2 0 0,0-2-2 16,0-3 1-16,7 2 0 0,-2-6-2 16,-5-1 1-16,6-10 1 0,-3-3-1 15,-3-7 0-15,4-6 2 0,-4-10-1 16,-6-4 1-16,0-8 1 0,-3-5-1 15,-4-6-1-15,-3-2 1 0,-7-4-1 16,-3-1-1-16,-7-4 0 0,-10-4-1 0,-1-1-1 16,-9-3 1-16,-4-5-1 0,-3-2 1 15,-8-1-1-15,-5-5 2 0,-6-5-1 16,-5-1 1-16,-4 2 0 0,-12-2-1 16,-10-2 2-16,-4 0-1 0,0 3 0 15,-7 5 0-15,-10-4-1 0,-6 0 2 16,-3 4-1-16,-5-5 0 0,-3 5 0 15,-9 0 1-15,-8-6-1 0,6 6 0 0,-7 0 0 16,-12 0 1-16,12 6 0 0,-11-6 0 16,0 5 0-16,9-5 2 0,-5 6 1 15,-1-6 1-15,13 0 1 0,-6 4 1 16,-5-4-1-16,7 0 2 0,-2 0-2 16,1 0 0-16,8 0-1 0,5 0 1 15,5 0-2-15,7-4-1 0,5 4 1 16,11-6 0-16,8 6-1 0,-5 0 1 0,5 0-1 15,5 0 0-15,15 0 0 0,9 2-1 16,4 4-1-16,9-1 0 0,5 2 0 16,14 1 0-16,-1-1 0 0,10-1-1 15,7-2 0-15,7 1 1 0,7-2 0 16,12 1-1-16,6 0 1 0,8-4 1 16,0 3 1-16,0-3 2 0,9 0 0 15,4 0 0-15,5 0 1 0,4 0 0 16,3 0-2-16,4 0-1 0,3 0-1 0,0 0-2 15,-4-6 1-15,-2 4-1 0,-1-4-5 16,-5 1-5-16,0-1-8 0,-5 2-8 16,0-2-6-16,1 1-8 0,-4 2-9 15,-2 0-42-15,2 3-47 0,-1-7-82 16,-3 7-189-16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7-04-08T16:58:46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2190 3912 441 0,'0'9'90'0,"0"6"6"15,0 6-81-15,-3 4 1 0,-2 6 4 16,-1 9 3-16,-6 5 3 0,0 11 2 15,3 3-3-15,-5 5-5 0,3 3-2 16,3 2-6-16,1-4-4 0,2 0-2 16,5-5-5-16,0-2-6 0,0-2-4 0,5-4-7 15,0-4-6-15,-2-5-8 0,2-9-6 16,-3-6 23-16,-2-11-103 0,7-4-80 16,-7-13-206-16</inkml:trace>
  <inkml:trace contextRef="#ctx0" brushRef="#br0" timeOffset="1148.936">2149 4026 460 0,'17'-9'110'16,"6"5"3"-16,3 4-24 0,3-6-74 0,3 6 6 15,2 0 4-15,6 0 5 0,6 0 3 16,6 6 1-16,7-6-2 0,0 4-1 16,1-4-3-16,1 4-6 0,3-4-2 15,3 0-4-15,5 0-3 0,2-4-2 16,7 0-3-16,8-2-3 0,5 2 0 16,18-4-2-16,0 2-2 0,0-1 1 15,3-2-3-15,21 3 1 0,-7 1 1 16,7 2-1-16,-4-2 1 0,8 5-1 15,5 0 0-15,1 0 0 0,-3 5 1 16,4-2-2-16,6 2 1 0,6 1 0 0,0-3 0 16,8-3-1-16,1 8 1 0,-5-8 0 15,1 4-1-15,4 0 1 0,-9 0 0 16,-3 0-1-16,2 0 1 0,-5-4 0 16,2 5-1-16,1-5 1 0,-4 4 0 0,-4-4 0 15,-3 0 0-15,-8 0 0 16,-3 4 0-16,-1-4 0 0,-8 2 0 0,-11-2 0 15,0 0 0-15,1 0 0 0,-10 7 1 16,-12-7-1-16,-6 0 0 0,2 0-1 16,-3 0 2-16,-5-7-2 0,-9 7 0 15,-1-2 1-15,-5 2 0 0,-1-4-1 16,-5 4 0-16,-3-6-1 0,-4 3 1 16,4 3 0-16,5-4 0 0,-2 4 0 15,0-5 0-15,-2 1 0 0,-2 4 0 0,-2-6 1 16,-7 3 0-16,3-1 0 0,-4-1 0 15,3 5-1-15,2 0 1 0,-2 0 1 16,-3 0-1-16,-3 3 0 0,-7 1 1 16,-3 4-1-16,-10-1 0 0,-5 4 0 15,-2 2-1-15,-3 8 0 0,-4 9 1 0,-2 9-2 16,-1 9 2-16,-6 6 0 16,0 9 0-16,0 5 0 0,-6 6 1 0,3 3 0 15,3-1 0-15,-5 7 0 0,5 1 0 16,-4-1-1-16,4-2 1 0,0 4-1 15,0-11 1-15,0 1-1 0,-4-5 0 16,4-7 1-16,-9 2 0 0,1-6-1 16,0-5 0-16,-3 1 0 0,0-7 1 15,-5-1-2-15,-1-8 1 0,-7-1-1 16,-3-6 0-16,-8-1 0 0,-7-6 1 16,-4-3-2-16,-7-9 1 0,-4-1 0 0,-7-5 0 15,-7-7 0-15,-11-4 0 0,-5-4 1 16,-11-6 0-16,-9-4 1 0,-13-5-1 15,-9 0 0-15,-4 0 1 0,-9 1-1 16,-3 0 1-16,-10 0-1 0,-10 4 1 16,2-1-1-16,-10 1 0 0,-7 1 0 15,4 3 1-15,-15-6 0 0,-1 5-1 16,1 0 1-16,-7-3 0 0,4 2 0 0,2 1 0 16,0-3 0-16,2 2-1 0,-3 3 2 15,-1-2-2-15,8 1 1 0,-5-1 0 16,9-4 0-16,8 7 0 0,2-3-1 15,9 0 0-15,11 5 1 0,4 0-1 16,2 2 0-16,6 4 0 0,-1-1 1 16,14-1-1-16,5 4 0 0,-2 2 0 0,10-5 0 15,15 5 0-15,6-4 1 0,1 4-1 16,1-3 0-16,10 3 0 0,3 0 0 16,4 0-1-16,2 3 0 0,5-3 0 15,2 0-1-15,10 0 0 0,-2-5 0 16,3 2 0-16,2-1 0 0,4 0 0 15,3 4 1-15,4 0 0 0,4-3 0 16,8 3 0-16,6 0-1 0,4 0 0 16,2 0-1-16,4 0-1 0,0 0 0 0,2 0-2 15,2 0-2-15,2 0-4 0,0 0-3 16,2 0-6-16,1-7-7 0,4 4-5 16,-4-2-5-16,4-3-7 0,4-2 192 15,0 0-288-15,6-2-121 0,0-1-370 16</inkml:trace>
  <inkml:trace contextRef="#ctx0" brushRef="#br0" timeOffset="1484.312">3528 4016 329 0,'10'-9'94'16,"-2"5"5"-16,-3 4-40 0,8 10-9 16,-5 5 4-16,3 10-5 0,-11 14-7 15,0 13-2-15,0 13-2 0,-5 8-4 0,-8 6-4 16,-2 14-7-16,-2 6-6 0,10 2-6 15,-2-3-4-15,-2-7-3 0,3 0-2 16,-3-3 0-16,3-14-4 0,1-7-5 16,-3-5-5-16,1-9-7 0,3-5-5 15,0-7-8-15,0-8-10 0,3-8-97 16,3-9-96-16,0-9-237 0</inkml:trace>
  <inkml:trace contextRef="#ctx0" brushRef="#br0" timeOffset="1833.27">5357 4023 447 0,'0'7'110'0,"0"9"10"15,-4 14-73-15,-1 11 5 0,1 17 4 16,-3 13 1-16,3 9-7 0,-2 11-9 16,-1 9-8-16,-1 3-10 0,0 2-7 0,-1-4-7 15,2 1-3-15,1 0-4 0,-1-3-1 16,3-3 0-16,0-8 0 0,4-9-1 15,0 0 1-15,4-12-3 0,-4-7-6 16,6-11-10-16,-1-11-15 0,1-10-13 16,-1-7 185-16,0-8-292 0,1-13-135 15,8-13-376-15</inkml:trace>
  <inkml:trace contextRef="#ctx0" brushRef="#br0" timeOffset="2166.733">7350 3889 480 0,'7'14'100'0,"-2"12"9"0,-5 18-77 15,0 17-8-15,0 21 8 0,-8 13 9 0,3 18 4 16,-6 14 2-16,-1 10-4 16,3 1-4-16,-5 0-6 0,2-4-5 0,-1-3-5 15,-1-16-4-15,1-12-3 0,2-12-7 16,2-9-3-16,2-9-2 0,2-13-4 16,5-12-4-16,5-2-11 0,1-11-10 15,3-4-14-15,4-10-11 0,3-8-12 16,3-3-67-16,5-10-27 0,2-4-85 15,4-8-168-15</inkml:trace>
  <inkml:trace contextRef="#ctx0" brushRef="#br0" timeOffset="2699.339">13848 4300 385 0,'0'21'112'0,"0"9"10"0,0 13-25 15,0 10-37-15,0 16 1 0,0 12-6 16,-6 14-9-16,0 10-7 0,1 9-7 16,-3 13-8-16,-1 7-8 0,0-5-4 0,5-3-6 15,-1-5-4-15,1-6-7 0,0-13-6 16,-1-20-5-16,5-15-3 0,-7-17-8 15,3-16-10-15,4-14-4 0,0-20-5 16,0-8-54-16,10-17-37 0,-4-9-87 16,3-8-182-16</inkml:trace>
  <inkml:trace contextRef="#ctx0" brushRef="#br0" timeOffset="3598.908">13989 4457 423 0,'17'-6'104'16,"0"2"6"-16,7 4-64 0,8-5-8 15,4 10 0-15,11-1-3 0,6-1-7 16,4 3-3-16,6-1-4 0,7 0-4 0,4 0-3 16,14 0-3-16,1 0-3 0,8 1-1 15,10-2-2-15,10 4-1 0,6 0-1 16,8 3-1-16,1-3-1 0,11 2 0 15,2 0-1-15,5-3 1 0,4 3-1 16,1 0 0-16,8-2 1 0,1 2-2 16,-2-4 0-16,7 0 0 0,-1 5-1 15,2-7 0-15,2 3-2 0,2 5 0 0,-4-9 0 16,2 1 1-16,1 8 0 0,-4-12 0 16,-2 7 1-16,3 1 1 0,-9-8 0 15,1 0 1-15,0 7 0 0,-7-7 1 16,-3 0-1-16,0 4 0 0,-7-4 1 15,-2 0 0-15,-6 0 0 0,-5-5 0 16,-1-1 0-16,-9 2 1 0,-5-6-1 16,-6-3 0-16,1 6 0 0,-4 1-1 0,-4-3 0 15,-6-3 1-15,-2 1-1 0,-4 6 0 16,-1 2 0-16,-6-2 0 0,-6 0 0 16,-3 0 1-16,-6 5-1 0,-3 0 0 15,-7-2 0-15,-6 2 0 0,-6 0 0 16,-7 0 0-16,-5 6 0 0,-1 1-1 15,-7 9 1-15,-3 8-1 0,-4 4 0 16,-5 8 1-16,0 10 1 0,-8 10 0 0,-5 8 1 16,-3 4 0-16,4 7 1 0,-4 13-1 15,-5 4 1-15,5 2-2 0,-5 2 1 16,5 5-1-16,-4 4-1 0,-3-1 1 16,-3-9-1-16,0-5 0 0,-4-5 1 15,-3-8-1-15,-7-8 0 0,-3-8 0 16,-2-5 0-16,-5-6 0 0,-5-1 0 15,-8-8 0-15,-6-2-1 0,-10-6 1 0,-7-9 0 16,-9-8-1-16,-9-4 2 0,-11-4-1 16,-13-8 0-16,-7-7 1 0,-7 0-1 15,-12-4 1-15,-10-6 0 0,-9 2-1 16,-9-6 0-16,-6 1 1 0,-9-1 0 16,-8-6-1-16,-4 6 1 0,-4-3-1 15,-6 2 0-15,-2-2 1 0,-5 0 0 16,0 2 0-16,-4 4 1 0,0-3 1 0,-2 2-1 15,3 5 2-15,1 2-2 0,3-1 1 16,4 3-1-16,5 0 0 0,3 1-2 16,7 5 1-16,5-5-1 0,4 7 1 15,4 2-1-15,5-8 1 0,4 8-1 16,6 0 0-16,3 0 1 0,5 0-1 16,6 0 0-16,7-4 0 0,9 4 0 15,6 0 1-15,7-4-1 0,13 4 0 16,9 0 1-16,9 0-1 0,10 0 0 0,13-3 1 15,11 3-1-15,13 0-1 0,9 0 0 16,10-4-5-16,12 4-6 0,10-8-7 16,6 5-6-16,11-3-7 0,6 1-7 15,7-2-4-15,3 0-50 0,4-1-34 16,2 2-76-16,7-4-172 0</inkml:trace>
  <inkml:trace contextRef="#ctx0" brushRef="#br0" timeOffset="3949.611">15542 4614 447 0,'-12'80'120'0,"3"12"4"0,1 17-57 16,-1 9-15-16,0 5-8 0,3-4-10 16,0-1-10-16,2-9-7 0,-1 0-4 15,0-8-3-15,5-7-8 0,0-11-5 16,0-10-6-16,7-13-3 0,0-7-5 15,0-12-5-15,2-15-7 0,2-6-5 16,2-8-87-16,3-5-7 0,0-7-79 16,4-1-165-16</inkml:trace>
  <inkml:trace contextRef="#ctx0" brushRef="#br0" timeOffset="4248.795">17435 4636 555 0,'0'17'113'15,"-4"16"1"-15,-3 19-97 0,-1 13-6 16,-3 10 4-16,1 15 6 0,-2 14 5 15,-3 6 3-15,5 3 1 0,3 1-2 0,-2 5-5 16,-1 3-5-16,1-6-7 0,1-12-3 16,8-8-4-16,-8-7-4 0,8-14-3 15,0-13-3-15,0-10-4 0,9-8-6 16,-1-6-11-16,3-12-9 0,-1-11 184 16,5-4-291-16,1-16-131 0,3-7-382 15</inkml:trace>
  <inkml:trace contextRef="#ctx0" brushRef="#br0" timeOffset="4550.602">19415 4634 497 0,'11'47'133'0,"-5"18"11"16,-6 13-70-16,6 19-7 0,-6 18-8 15,-6 8-5-15,0 6-8 0,1-1-8 16,1-3-7-16,-6-3-6 0,-4-13-4 16,2-14-4-16,3-12-5 0,-3-13-7 15,0-10-10-15,3-15-11 0,4-10-12 16,2-6-19-16,3-8-17 0,0-8 98 0,-5-7-207 15,1-6-126-15,0-12-326 0</inkml:trace>
  <inkml:trace contextRef="#ctx0" brushRef="#br0" timeOffset="5583.85">2514 4529 547 0,'-28'9'120'0,"2"-2"8"16,-1-2-100-16,-1-5 3 0,1 0 4 15,-1 0 5-15,6-9-2 0,-2 0-4 16,7-6-7-16,1-3-3 0,8 1-4 15,8-2-5-15,0-2-4 0,12-1-3 0,6 0-1 16,5 3-3-16,9 3 0 0,9 4-2 16,6 7 0-16,6 5-2 0,2 0 0 15,-5 13 0-15,1 1 1 0,-9 5-1 16,-4 4 1-16,-10 1-1 0,-9 2 1 16,-2 4 0-16,-8-2 0 0,-3 3-1 15,-6 1 0-15,-6 0 0 0,-6 3-1 0,-3-2 0 16,-6-2 1-16,-5 4-1 0,-8-5 0 15,-3-3 1-15,-4-5 0 0,1 0 0 16,-6-8-1-16,7 0 1 0,0-7 0 16,6-3 0-16,6-4 0 0,2 0 0 15,5-4 0-15,5-3 2 0,3-3-2 16,5-7 1-16,7 4-2 0,0-2 0 16,5-4-2-16,9-2-1 0,5 5-1 15,8 2-3-15,8 3 0 0,16 4-1 0,9 7 0 16,5 10 0-16,4 5-5 15,8 4-3-15,3 5-8 0,4 2-6 0,-7 3-2 16,-4-1-4-16,-4 3-2 0,-7-6-3 16,-5-2 172-16,-9-2-259 0,-7-3-113 15,-4-6-350-15</inkml:trace>
  <inkml:trace contextRef="#ctx0" brushRef="#br0" timeOffset="6301.537">14291 4790 475 0,'21'3'106'0,"-7"7"6"15,-2 4-77-15,-4 8-7 0,-2 5 5 0,-1 7 4 16,-5 4 3-16,0 2-2 0,0-3-3 16,-4 7-4-16,-3-2-5 0,-2-3-3 15,-5-5-2-15,-1 2-3 0,-2-2-1 16,4 0-1-16,-1-3 0 0,-3-5-1 15,3-2-1-15,5-3-1 0,3-3-2 0,1-3-1 16,5-4 0-16,0 0-1 0,7 2 1 16,6-2 0-16,7-2-1 0,5 1 0 15,3-4-2-15,5 2-1 0,1-3-1 16,9 0-2-16,0-2-1 0,0-3 0 16,5 2-2-16,2 4 1 0,1-3-3 15,2-1-4-15,-4 5-5 0,-2-3-5 16,-4 3-9-16,-5-4-11 0,-6-3-18 15,-8 0-11-15,-3 0-6 0,-5 0-97 0,-1-4-109 16,-4-3-245-16</inkml:trace>
  <inkml:trace contextRef="#ctx0" brushRef="#br0" timeOffset="6516.499">14974 5186 542 0,'0'46'118'0,"-6"10"7"16,2 9-98-16,0 13 2 0,-2-2 4 15,1 14 5-15,0-2-1 0,0-5-6 16,0-4-7-16,-1-6-5 0,4-11-13 16,-2-8-15-16,4-10-19 0,-3-10-14 15,3-10-4-15,0-6-104 0,0-8-107 0,0-10-240 16</inkml:trace>
  <inkml:trace contextRef="#ctx0" brushRef="#br0" timeOffset="7555.029">4167 4431 537 0,'0'0'116'0,"0"11"10"15,-2 4-94-15,2 4 1 0,0 6 4 16,0 8 5-16,2 7-1 0,4 4-4 16,-4 6-10-16,3 4-7 0,-3-3-7 15,-2 3-5-15,5-7-6 0,-5-5-5 0,0-7-6 16,0-8-13-16,6-8-11 0,-1-6-12 15,3-4-9-15,0-9 51 0,3 0-146 16,4-5-102-16,-2-7-251 0</inkml:trace>
  <inkml:trace contextRef="#ctx0" brushRef="#br0" timeOffset="7900.128">4633 4340 511 0,'-13'17'106'0,"0"7"3"16,-4 6-88-16,3 6-7 0,-4 3 3 15,8 7 5-15,-1 1 5 0,7 3 1 16,4 2 0-16,4-4-2 0,7 2 0 16,4-5-2-16,5-3-2 0,6-7-3 15,2-4-2-15,2-9-3 0,0-8-2 0,2-4-4 16,1-10-3-16,-3-5-1 0,-1-11-2 15,-2-2 0-15,-2-10 0 0,0-1-1 16,-2-6-1-16,-3-8-1 0,-4-2-2 16,-4-4-3-16,-4-2-2 0,-8-1-3 15,-3-4 0-15,-7 3-4 0,-4 2-2 16,-5 5 0-16,-5 5-1 0,-1 4-2 0,-1 7-1 16,-1 13-4-16,3 5-6 0,1 12 2 15,3 5-102-15,0 8-98 0,5 3-245 16</inkml:trace>
  <inkml:trace contextRef="#ctx0" brushRef="#br0" timeOffset="8749.182">16014 5310 443 0,'-13'9'110'0,"4"-2"4"15,6 1-21-15,3-3-62 0,-4-5 1 16,4 0 4-16,0-10 0 0,5-2-1 16,1-3-4-16,3-2-7 0,2-7-7 15,8-1-7-15,2 3-5 0,5 0-4 16,5 3 0-16,6 7 0 0,3 5 0 16,1 7-1-16,-1 9 0 0,-2 7 0 15,-5 2 0-15,-4 2-1 0,-10 7 0 16,-8 5 1-16,-6 5 0 0,-5 3-1 0,-6 1 1 15,-6 3 1-15,-5 2-1 0,-7-2 0 16,-4-8 0-16,-6 0 0 0,-3-2 0 16,-2-2 0-16,0-8-1 0,2-1 2 15,0-4-1-15,4-4 2 0,5-8 2 16,2-7-1-16,3 0 2 0,7 0 1 0,3-7 0 16,5-5-1-16,4-1 0 0,4-3-4 15,7-1 1-15,3-4-1 0,7 6-1 16,7 0-1-16,4 5 0 0,5 5 0 15,5 5-1-15,4 15 1 0,8 3 0 16,-4 5-1-16,0 7 0 0,-3 3-1 16,0 4-2-16,-8 1-1 0,-5-1-5 15,-9-5-7-15,-2-1-7 0,-5-7-5 16,-4-6-5-16,-1-6-5 0,-3-8-7 16,-1-7 1-16,1-8-86 0,0-8-85 15,0-3-216-15</inkml:trace>
  <inkml:trace contextRef="#ctx0" brushRef="#br0" timeOffset="9081.571">16932 5114 557 0,'-9'21'119'0,"-2"4"7"0,-3 3-101 16,-2 12-3-16,1 5 3 0,-3 4 3 15,3-1 1-15,3 3-2 0,4-1-4 16,4-3-5-16,4-2-3 0,0-5-2 16,10-3-5-16,0-4-1 0,1-3-2 15,1-1 0-15,0-4 0 0,2 0 0 0,-3-4-1 16,0-2 0-16,-3-1 0 0,-1 1-1 16,-3-4-1-16,-4 3 0 0,0-3-1 15,-8 1-1-15,-2-3 0 0,-3 1-1 16,-3-3-1-16,-4-1-2 0,-2-6-4 15,-1-4-4-15,-1 0-6 0,0-9-11 16,-1 0-7-16,2-6-7 0,5 0-6 16,2-3-4-16,4-1-47 0,8 1-36 0,4-4-74 15,6 1-171-15</inkml:trace>
  <inkml:trace contextRef="#ctx0" brushRef="#br0" timeOffset="9301.268">17410 5236 508 0,'-24'0'110'16,"-10"-10"6"-16,-11 2-94 0,-5 0 1 15,-6 3 1-15,-1-2-1 0,0 3 0 16,4 1-8-16,6 3-12 0,3 0-12 15,8 0-11-15,4-5 186 0,5 5-292 16,3 0-126-16,4 0-374 0</inkml:trace>
  <inkml:trace contextRef="#ctx0" brushRef="#br0" timeOffset="10281.245">5835 4453 526 0,'18'-4'110'0,"5"4"3"15,2 4-82-15,-2 3-22 0,5 5 2 16,2 2 5-16,-1 1 3 0,0 1 4 0,-6 2-2 16,0 0-1-16,-3-2-4 0,-7 1-3 15,-11-2-4-15,-2-2-2 0,0 4 1 16,-5-3 0-16,-7 1 2 0,-5-4 3 15,-2 2 1-15,-2-5 1 0,1 2-1 16,-2-5 0-16,4-1 0 0,3-4-1 16,4 0-2-16,2 4-2 0,6-4 0 0,3 0-2 15,0 2 0-15,7 4-2 0,4-1-2 16,5 3 0-16,8 4 0 0,-1 3-1 16,3 6 0-16,6-1-1 0,0 3-1 15,-4 0 1-15,-3-1-1 0,-7 1 0 16,-2-1 0-16,-3-1 1 0,-8-3-2 15,-5 2 1-15,-13-4 0 0,-1 2-1 16,-5-3 1-16,-1-4-1 0,-10 2 0 16,0-2 1-16,-2 1 0 0,5-2 0 0,0 0 0 15,2-2-1-15,0-2-1 0,5-1-3 16,6 0-4-16,1-5-6 0,5 0-6 16,1 0-6-16,2 0-6 0,5-5-4 15,-4 1-5-15,4 0-5 0,6-1-1 16,0-2 12-16,4 0-98 0,0 0-89 15,8-1-224-15</inkml:trace>
  <inkml:trace contextRef="#ctx0" brushRef="#br0" timeOffset="10731.875">6601 4381 593 0,'-22'0'120'0,"1"4"4"0,-2 7-111 16,1 13-1-16,0 3 3 0,1 8 3 15,3 11 2-15,3 3 1 0,4 1-4 16,4 7-3-16,4 0-3 0,3 0-5 16,8-1-2-16,0-5-1 0,4-7 1 15,4-4 0-15,4-9 2 0,4-5 1 16,4-5 1-16,4-6-2 0,7-4 1 16,0-3-2-16,0-8-1 0,-3 0 0 15,1-9-3-15,-8-7-1 0,1-11-1 0,-9-3-2 16,-2-8-1-16,-10-9-1 0,1-2-1 15,-10-8-1-15,0-2 0 0,-5 0 0 16,-2 2-1-16,-6 2-1 0,-1 7-4 16,-5 4-7-16,0 11-6 0,-3 7-7 15,-5 7-5-15,1 8-4 0,3 11-94 16,-5 0-93-16,4 6-224 0</inkml:trace>
  <inkml:trace contextRef="#ctx0" brushRef="#br0" timeOffset="11948.231">17986 5096 499 0,'20'-4'103'0,"5"4"1"0,4 0-92 0,-1 4-3 16,3 4 2-16,2 4 3 0,3 6 1 15,-2 1 1-15,-1 4-1 0,-4-1-1 16,-3 8-2-16,-7-3-3 0,-6 2-1 16,-9-4-2-16,-10-3-1 0,-7 0 3 15,-6-5 2-15,-8 1 3 0,-3-5 3 16,-3-3 0-16,-1-1 2 0,-2-4 1 16,3 2-2-16,2-3 1 0,4-4-2 15,4 6 1-15,5-6-1 0,5 5-1 0,2-5-3 16,6 3-1-16,5 2-3 0,0 1-3 15,11 0-1-15,1 2-1 0,7 1 0 16,1 2 0-16,4 1-1 0,2 4 0 16,4-3 0-16,-1 4-1 0,-2 3 0 15,-2 3 0-15,-1 3 0 0,-3 3 0 0,-6 1 1 16,-3 2-2-16,-7 2 1 0,-5-3 0 16,-12-2-1-16,-5-4 0 0,-4 0 0 15,-2-3 0-15,-8-6 0 0,-3-4 0 16,0-2 0-16,-1-7-2 0,2-3-2 15,0-9-9-15,1-4-9 0,4-3-15 16,4-6-12-16,6-2-12 0,3-2-38 16,5 0-56-16,7 1-88 0,3-2-187 15</inkml:trace>
  <inkml:trace contextRef="#ctx0" brushRef="#br0" timeOffset="12352.535">18625 5191 432 0,'26'-10'109'0,"1"1"4"0,1 9-8 15,-2 0-87-15,2 0 2 0,1 10 5 16,-1 0 5-16,-3 2 1 0,-2 2-3 16,-1-1-1-16,-4 0-3 0,-6 8-3 15,-3 0-4-15,-4 4-4 0,-5 5-2 16,-7 2-1-16,-3 4 0 0,-6-3 0 15,-4 0-1-15,-4-4 0 0,-2-4 0 16,-2-1-1-16,0-1-1 0,-1-2-1 0,2 1 0 16,3 1-1-16,3 2 0 0,3-3 1 15,4-2-1-15,5-5 0 16,2 3 0-16,4-3 1 0,3-2-1 0,8 1 0 16,3-1 0-16,9 1-1 0,5 1 2 15,7-1-2-15,4-4-1 0,4 0 0 16,5-3 0-16,0-2-1 0,-2-5-2 15,-3 0 1-15,-1 0-2 0,-3 0-1 16,-4-8-2-16,-4 5-4 0,-3 1-4 0,-3 2-7 16,-7-5-8-16,-2 5-12 0,-7-5-10 15,-6 5-10-15,0-6 12 0,-8 3-111 16,-6-3-101-16,-5 0-243 0</inkml:trace>
  <inkml:trace contextRef="#ctx0" brushRef="#br0" timeOffset="13381.301">7949 4626 427 0,'16'-23'93'0,"4"-1"6"0,6 11-77 15,0 1 0-15,7 4 2 0,2 5 2 16,5 3-1-16,-2 0-2 0,1 8-2 16,-5 4-2-16,0 2 0 0,-2 0 1 0,-8 6-1 15,-2 4-1-15,-3 0-1 0,-5-1-4 16,-4 0-3-16,-4 0-4 0,-6-3-1 16,0-1-2-16,-8-2 0 0,-2 2 1 15,-4-5 1-15,-3 0 1 0,-2 3 0 16,-1-5 3-16,0-5-1 0,0 0 1 15,4-3 0-15,0-4-1 0,8 6 0 16,2-6-2-16,6 0-1 0,0 5 1 0,7 0-2 16,5 1 0-16,8 3-1 0,1 3-1 15,8 1 0-15,2 5 0 0,4-2-1 16,2 2 0-16,0 0-1 0,1 1 1 16,-3-4-1-16,0 7 0 0,-2-2 1 15,-8 3-1-15,-4 0 1 0,-7-1 0 16,-5 3-1-16,-9-3 1 0,-11-2-1 15,-7-3 1-15,-6-1-1 0,-5-4-1 0,-2 0 1 16,-5-4-1-16,1 0 1 0,-1-1-2 16,2-4 0-16,0-3-2 0,2 0-3 15,3-7-5-15,4-4-7 0,-1-3-11 16,6-1-9-16,4-7-10 0,3 0 11 16,9 0-104-16,4-2-95 0,0 3-228 15</inkml:trace>
  <inkml:trace contextRef="#ctx0" brushRef="#br0" timeOffset="13734.345">8984 4466 458 0,'3'-6'109'15,"0"6"3"-15,-3 0-18 0,-3 5-73 16,-1 6 5-16,-4 1 5 0,-3 9 4 0,2 0 5 15,-2 6-2-15,2 6-5 0,1 3-8 16,3-1-6-16,5 6-5 0,0-2-2 16,9 4-4-16,4-5-1 0,0 1 1 15,5-2-2-15,3-3-1 0,4-2 1 16,1-4-3-16,5 0-1 0,2 0 0 16,1-3 0-16,-2 2-1 0,-3 1 0 15,-3 1-1-15,-3 0 0 0,-10 1 0 0,-3 0 0 16,-7 2 0-16,-3 1-1 0,-4-1 1 15,-7-2-1-15,-5-2 0 0,-6-4-2 16,-6-4-2-16,-5-5-2 0,-4-4-5 16,2-4-5-16,-1-7-7 0,0 0-7 15,5-7-7-15,2-4-7 0,3-5-5 16,7-5 135-16,-1-4-227 0,6-6-111 16,1-1-320-16</inkml:trace>
  <inkml:trace contextRef="#ctx0" brushRef="#br0" timeOffset="13951.97">9666 4509 593 0,'-24'-3'122'15,"-5"3"6"-15,-8-5-113 0,-8 5 1 16,-5 0 1-16,-5 0 0 0,0 8 1 15,5-7-3-15,-3-1-4 0,4 9-10 16,5-5-10-16,9 0-11 0,6-1-10 16,9 1-7-16,9 2-100 0,11 2-104 0,11 1-238 15</inkml:trace>
  <inkml:trace contextRef="#ctx0" brushRef="#br0" timeOffset="14664.308">20467 5207 593 0,'-13'0'122'0,"-5"11"3"0,-2-1-110 16,-3 3-4-16,-2 3 2 0,1 3 1 15,-1 1 3-15,1 1 0 0,3 2-1 16,4 0 0-16,2 2-1 0,2-2-2 16,6 0 0-16,3-1 0 0,8 0 0 15,4 0-1-15,6 3-1 0,7-1 0 0,5 0-3 16,4 3 0-16,-3 3-2 15,2 1-2-15,-3-3-1 0,-5-2 0 0,-2 4-1 16,-7 0-1-16,-3-2 1 0,-5-2-1 16,-4 4 0-16,-6 1-1 0,-6-1 1 15,-4-6-1-15,-7 2 1 0,-3-4-1 16,-2-5 0-16,-5-5 0 0,0-2 0 16,1-6-2-16,0 0-2 0,3-4-4 15,2 0-7-15,2-5-8 0,6-4-11 0,3 1-12 16,4-5-9-16,5-6-62 0,7-3-32 15,0-1-86-15,11-7-178 0</inkml:trace>
  <inkml:trace contextRef="#ctx0" brushRef="#br0" timeOffset="14908.316">20718 5218 502 0,'-10'-8'113'0,"-1"2"3"0,-4 0-65 16,-2 0-31-16,-6 0 3 0,2 4 2 15,-5 2 0-15,0-5-1 0,2 0-5 0,0 5-4 16,3-3-6-16,1 3-4 0,3 0-7 16,2 0-6-16,2 0-5 0,2 3-4 15,4-3-7-15,4 5-7 0,3-5-7 16,8 0 112-16,4 6-202 0,1-3-103 15,5 1-298-15</inkml:trace>
  <inkml:trace contextRef="#ctx0" brushRef="#br0" timeOffset="15264.437">21164 5248 506 0,'-21'24'108'16,"-7"5"4"-16,-6 5-88 0,-8 4-8 16,0 0 3-16,-2 3 6 0,6 1 1 0,1-5 0 15,5 2-3-15,9 1 0 0,8 1-3 16,11 3-4-16,4 3-2 0,13-1-2 16,4 2 2-16,8 1 1 0,6-7 0 15,8-5 1-15,1-4-2 0,5-7-1 16,4-3-4-16,2-8-2 0,-1-6-2 15,3-1-1-15,0-8-3 0,-3-5 1 16,-3-7-1-16,-5-8 0 0,-3-12 0 16,-7-11-1-16,-9-6 0 0,-8-11-1 0,-7-6 1 15,-8-2-1-15,0 1-1 0,-13 6-1 16,-3 2-5-16,-3 7-6 0,-8 6-8 16,-3 5-14-16,-4 1-13 0,-2 6-105 15,-1 10-112-15,0 3-266 0</inkml:trace>
  <inkml:trace contextRef="#ctx0" brushRef="#br0" timeOffset="40777.592">2440 9117 509 0,'-6'7'114'0,"1"4"5"15,-1 12-93-15,2 11 2 0,-2 11 2 16,2 12 3-16,4 10 0 0,0 6-1 15,0 9-6-15,6 6-2 0,0 4-5 0,0-2-6 16,1-7-6-16,-1-2-7 0,-2-9-6 16,2-5-6-16,-2-10-5 0,0-12-6 15,-4-8-3-15,0-7-3 0,0-7 1 16,0-9 1-16,0-4 4 0,-8-6 4 16,0-4 5-16,0-8-1 0,-5-1-4 15,0-9 4-15,0-1-97 0,0-4-88 16,0-3-228-16</inkml:trace>
  <inkml:trace contextRef="#ctx0" brushRef="#br0" timeOffset="42546.232">2390 9185 524 0,'6'-14'121'0,"1"-1"1"0,1-1-49 16,0 4-69-16,1 0-1 0,3-1-1 16,2 3 0-16,4 2 1 0,1 1 4 15,5 3 1-15,3 4 4 0,4-5 3 16,2 5 3-16,0 5 3 0,0-5 0 0,6 6-1 16,0-1-1-16,6-5-2 0,7 5-4 15,12-2-3-15,8 3-3 0,7-4-3 16,3 3-2-16,13 1-1 0,7-1-2 15,3 3 2-15,0 2-1 0,8-7 0 16,13 6 0-16,-1 0 1 0,3-2-1 16,8 1 0-16,4 2-1 0,3 1 0 15,4-2-1-15,-4 3 1 0,8-1-1 16,5 2 1-16,4 1 0 0,2-2 1 0,6-4-1 16,6 4 1-16,-7-2 0 0,9 0-1 15,3 1 1-15,-13-4 0 0,5 3 0 16,1-1 1-16,-3-3-1 0,8 1 0 15,0-3 0-15,-5-4 0 0,8 7 0 16,3-4 1-16,-9 2-2 0,14-2 1 16,-7 0-2-16,4 0-2 0,8 4 0 15,-5-5-1-15,2 3 0 0,3-1-1 0,-5-4 0 16,7 7 2-16,-8-7 0 0,2 5 2 16,2-3-2-16,-5 4 1 0,0-6 0 15,1 5-1-15,-4-3 0 0,3 4 1 16,-1-3-2-16,-3 2 0 0,7 0-2 15,-6 0-1-15,1 0-1 0,3 0-1 16,-4 0-1-16,1-2-1 0,2 5 2 16,-5-3 2-16,3 2 1 0,-1-1 2 15,-3 0 1-15,6-1 2 0,-7 2 2 0,-3-7-1 16,3 6 1-16,-3-6 0 0,-3 0 1 16,0 6-1-16,-4-6 0 0,-1 0 0 15,4 4 1-15,-7 1 0 0,4-5-1 16,-3 10 0-16,-4-4 0 0,2 1 1 15,-1-1-1-15,-3 4-1 0,-1 0 1 16,-1-1 0-16,-5 1 0 0,-4 2 0 0,-2-5 0 16,-4 2 0-16,-5-1 1 0,-6 0-1 15,-4-2 1-15,-7-6-1 0,1 7 0 16,-7-2 0-16,-8-5 0 0,-6 0 0 16,-6-10 0-16,-3 6 0 0,-5-2 1 15,-7 0-1-15,-2-5 0 0,-6 0 0 16,-5 0 0-16,-2 0 0 0,-6-2 0 15,-7-4 1-15,-4 3 0 0,-6 3 3 0,-3 2-1 16,-4 6 2-16,-7 3 1 0,-2 2 2 16,-3 10-1-16,-4 10 0 0,-6 7 0 15,-2 9 0-15,-4 15 0 0,-7 15-2 16,-5 8-1-16,2 11-1 0,-2 4 1 16,-1 6-1-16,-2 11-2 0,2-4 0 15,6-3 0-15,0-3-1 0,0 3 1 0,0 3-1 16,6-9 0-16,1-7 1 0,0-1-1 15,-1-6 0-15,1 0 1 0,0-6-1 16,-1-2 0-16,0-5 1 0,-2-7-1 16,-4 2-1-16,0-4 2 0,0-9-2 15,0-4 0-15,-8-7 1 0,-1-8-1 16,-8-2-1-16,-2-8 0 0,-7-2-1 16,-5-6 1-16,-8-4-1 0,-5-6 0 15,-5 3 1-15,-6-6 1 0,-8 0 1 16,-9-6 0-16,-7-1 0 0,-9 0 0 0,-6-4 1 15,-10-3 0-15,-10-4 0 0,-7 4-1 16,-6 0 1-16,-10-5-1 0,-7 4 1 16,-7-2 0-16,-5 3-1 0,-8 3 0 15,-7-3 1-15,-7 2 0 0,-3 3 0 16,-5-5 2-16,-7 5 1 0,-4 3 0 16,-5-8 3-16,-4 9-1 0,-3-1 1 0,-5-1-1 15,-3 4-1-15,-5-1-2 0,0 1 0 16,-7 3-1-16,-2-6-2 0,-6 6 1 15,-2 0 1-15,0-5-1 0,-4 5 0 16,-3-5 0-16,-1 5 1 0,0 0 0 16,1 0 0-16,-2-7 0 0,0 7 2 15,-2 0-1-15,3 0 0 0,0-6 1 16,2 6-1-16,-5-5 0 0,7 5-1 0,-4-11 0 16,5 8-1-16,-3-7 0 0,6 2 0 15,-3-3 2-15,4 5 1 0,4-3 0 16,1 1 1-16,2 0 0 0,2 1 1 15,5 3-1-15,1-3-1 0,9 4-1 16,-1-2-2-16,8 1 0 0,8 4 0 16,2-6-1-16,5 1 0 0,8 2 1 15,-1-5-1-15,6-4 1 0,11 5 1 16,-1-5-1-16,6 1 2 0,8 3 0 0,6-7-1 16,11 2 2-16,-1 4-1 0,6 0-1 15,7-5 0-15,14 2 0 0,0-1 0 16,5 1 0-16,7 3-1 0,10 2 0 15,9-4 1-15,2 5-1 0,5 1-1 16,3-1 1-16,6 0 0 0,3 0-1 16,2 1 1-16,1 0-1 0,5 1 0 15,3 0 1-15,4 0-1 0,4-2 0 16,5 0 0-16,0 2 0 0,1 0 0 0,1-4 1 16,-5 6-1-16,2-3-1 0,0 5 2 15,1 0-1-15,3 0 0 0,-2 5 0 16,7-3 0-16,3 3 0 0,2 1 0 15,-1-2 0-15,2 0 0 0,1-4 0 16,4 6-1-16,-2-6 1 0,-2 6 0 16,3-6 0-16,0 3-1 0,3-3 1 0,-1 3 0 15,0-3 0-15,3 0 0 0,1 5 0 16,3-5-1-16,3 0 0 0,1 3 0 16,2-3 0-16,5 0-1 0,0 0-1 15,0 0 0-15,0 0 1 0,0 0 0 16,0-5 1-16,0 1 1 0,5-1 1 15,-5-3 1-15,6-3 0 0,-6-1 0 16,0-2-1-16,0-6 1 0,0-3-2 0,3-9 1 16,0-6 0-16,4-6-1 0,-4-12 0 15,2-2 1-15,2-9 0 0,-1-1-1 16,-2-7 0-16,-4-3 0 0,0 2 0 16,3 4 0-16,-3 8 1 0,0 5-5 15,0 10-6-15,0 15-8 0,0 9-14 16,0 8-10-16,0 9 174 0,0 8-293 15,0 5-138-15,6 6-392 0</inkml:trace>
  <inkml:trace contextRef="#ctx0" brushRef="#br0" timeOffset="47746.708">4511 9482 394 0,'13'-32'93'0,"4"7"2"16,-1 6-51-16,-4 6-26 0,3 5 2 0,-4 2 3 16,3 6 0-16,-5 0-1 0,2 9-1 15,-3 4 1-15,-1 11 1 0,-7 8 1 16,5 10 0-16,-5 9-1 0,0 16 0 16,-6 9 2-16,-1 7-1 0,-5 6-2 15,4 7-3-15,-4 6-2 0,-1 5-3 16,5 2-3-16,-3-4-4 0,6-1-2 15,5 7-2-15,0-1-2 0,0-1 0 0,0-8-1 16,9-2 0-16,-4 1-1 0,3-9-4 16,-4-7-2-16,0-11-2 0,-4-9-3 15,6-7-4-15,-6-11-5 0,0-10-5 16,0-8-6-16,0-7-6 0,4-7 191 16,2-7-290-16,1-7-123 0,2-16-370 15</inkml:trace>
  <inkml:trace contextRef="#ctx0" brushRef="#br0" timeOffset="48110.872">6800 9263 673 0,'13'0'140'15,"-4"9"0"-15,-4 19-129 0,-5 22-5 16,0 18 0-16,-5 19-4 0,3 27-1 0,2 18 0 16,-7 10 0-16,7 9 1 0,0 6-1 15,-4-1-1-15,4 5 2 0,0-8-1 16,0-6 0-16,0-8 1 0,5-6 2 15,1-11 0-15,-2-8 1 0,6-14 0 16,-2-11 0-16,4-9-1 0,-4-9-1 16,4-12-3-16,3-9-9 0,1-11-17 15,1-13-12-15,3-15 184 0,4-11-292 0,2-10-135 16,8-16-385-16</inkml:trace>
  <inkml:trace contextRef="#ctx0" brushRef="#br0" timeOffset="48398.574">8778 9179 650 0,'21'3'133'0,"-3"12"1"0,-6 17-123 15,-1 21-13-15,1 16-7 0,-3 18-3 16,1 24-3-16,3 12-3 0,-2 17 0 16,4 9 0-16,2 4 5 0,0 8 5 0,2-1 2 15,2-1 3-15,3-6 2 0,1-7 2 16,1-11-1-16,1-6 1 0,-1-11-1 16,4-14 1-16,-3-13 0 0,0-10-4 15,1-10-8-15,-4-12-4 0,2-17-101 16,-1-9-95-16,3-15-242 0</inkml:trace>
  <inkml:trace contextRef="#ctx0" brushRef="#br0" timeOffset="48710.4">11194 9594 604 0,'2'94'139'0,"-2"15"-3"0,-6 12-63 16,3 21-85-16,-4 10-10 0,7 10-2 15,0 6-3-15,0-9 0 0,7 2 3 16,1-8 5-16,0-6 8 0,3-12 8 15,2-13 4-15,1-13 0 0,5-5 1 0,-1-11 0 16,5-9-1-16,3-15-1 0,0-11-8 16,2-16-8-16,4-12-16 0,5-24-81 15,4-20-90-15,2-20-215 0</inkml:trace>
  <inkml:trace contextRef="#ctx0" brushRef="#br0" timeOffset="48994.213">13293 9822 670 0,'19'81'143'0,"-9"13"0"0,-10 19-106 16,0 6-39-16,0 11-6 0,0-1 0 15,-4 9-2-15,4 0 0 0,6 2 1 16,2-7 1-16,1 2 4 0,5-6 4 16,3-5 0-16,4-16 1 0,0-2-3 15,5-8-7-15,3-16-11 0,5-11-8 16,3-11-7-16,2-19-99 0,5-2-101 16,4-24-237-16</inkml:trace>
  <inkml:trace contextRef="#ctx0" brushRef="#br0" timeOffset="49228.071">16074 10026 836 0,'22'102'170'16,"-3"17"2"-16,-4 22-163 0,-5 22-12 16,-7 14-3-16,2 9-5 0,1 5-1 15,-2-9-9-15,4-5-16 0,-3-10-17 0,6-17-110 16,-2-15-124-16,1-20-303 0</inkml:trace>
  <inkml:trace contextRef="#ctx0" brushRef="#br0" timeOffset="54459.948">2880 5538 405 0,'-3'35'96'16,"-4"6"0"-16,2 8-28 0,-1 5-63 15,-1 1-1-15,-2 5-1 0,-1-6-1 16,1-6 0-16,-3-4-1 0,4-11 1 16,-1-3-2-16,1-7 1 0,1-7 0 0,4-7-1 15,3-1 6-15,-6-8 5 0,6-5 2 16,5-3 1-16,-3-9-1 0,5-8 1 15,-3-6 0-15,4-9-6 0,-1-7-5 16,-1-8-2-16,1-7 0 0,-4-1-1 16,1-2 1-16,-4 2-1 0,7-1 0 15,-7 3 0-15,0 8 0 0,0 12 3 0,0 5 2 16,0 14 0-16,0 13 1 0,-5 14 1 16,2 13 2-16,-2 7 3 0,-3 7 0 15,-2 5-2-15,1 0 0 0,-2 2 1 16,2-1-1-16,0-2-2 0,-2-3-4 15,0-6 0-15,4 0-1 0,0-10 5 16,-1-1 3-16,3-7 5 0,3-9 6 16,2-4 1-16,0-8 1 0,0-4 0 0,6-5-5 15,1-2-2-15,1-5-5 0,3 1-5 16,0-2-4-16,2-1 0 0,4 0-1 16,-3 2 0-16,1-2 0 0,3 5-3 15,-5 5 0-15,4 6 1 0,-1 9-1 16,2 11 0-16,-2 7 1 0,3 11-1 15,-1 5 0-15,-1 3-5 0,1 5-7 16,-4-1-10-16,0 4-12 0,-3 0-14 16,-4-2 16-16,2 1-122 0,-2 0-106 0,5-1-257 15</inkml:trace>
  <inkml:trace contextRef="#ctx0" brushRef="#br0" timeOffset="55593.399">14622 6322 511 0,'-25'60'103'0,"0"6"-2"16,6 9-94-16,-4-14-9 0,2-4-1 16,1 0-1-16,2-1 1 0,4-5 2 15,1-2 1-15,3-9 1 0,3 1-1 16,0-9 0-16,4-7 1 0,3-8 3 0,0-5 5 16,3-6 4-16,1-6 1 0,5-8 2 15,1-1-1-15,0-4-1 0,4-10-2 16,1-1-4-16,1-9-4 0,-2-4 0 15,3-8 0-15,-3-5 1 0,0-1-1 16,-3-6 3-16,-3-3-1 0,-2 3-1 16,-4 2-1-16,-2 7-1 0,-3 7 3 15,-2 6 0-15,-1 8-1 0,0 12 1 0,-2 10 0 16,-1 9-1-16,-1 5 1 0,-1 5-1 16,0 3-2-16,-1 2 0 0,0 1 0 15,-1-2 0-15,1 0 1 0,2-3 0 16,-1-2 1-16,3-2 2 0,2-5 1 15,-1 0 2-15,3-3 5 0,4-3 5 16,0 0 2-16,0-6 1 0,10-3-2 16,-2 1-3-16,3-7-1 0,3 0-4 0,2-4-7 15,4 0-3-15,3-4-1 0,-1-3-1 16,2 3-1-16,-1 4 1 0,0 1-1 16,-2 3 0-16,-1 7 0 0,-3 5-1 15,-2 8 1-15,-1 8 1 0,1 8-1 16,-2 6 1-16,0 4 0 0,-1 2-1 15,1 3 1-15,-3-2-2 0,0-2-2 16,0-1-5-16,0-3-7 0,-3-6-7 0,-1 3-12 16,-2-3-11-16,1 0-12 0,-5 0-99 15,-6-7-109-15,-1-4-251 0</inkml:trace>
  <inkml:trace contextRef="#ctx0" brushRef="#br0" timeOffset="56727.578">3467 10101 521 0,'-25'-4'107'0,"2"-6"1"0,-2-1-100 16,4-3-2-16,3-5 0 0,5-2 2 16,4-1 3-16,4-3 2 0,5 1 1 15,6-1 0-15,7 0 2 0,1 0 0 16,10 3-2-16,3 3 0 0,6 1-1 15,6 5-1-15,5 8 0 0,1 5 0 16,0 7-1-16,-4 8-2 0,-3 7-1 16,-5 11-2-16,-6 6 0 0,-7 7-2 15,-5 5-1-15,0 6 0 0,-6 3-1 0,-3 1 0 16,-6 4 0-16,-6 0 0 0,-7-1-1 16,-3-3 0-16,-3-6 0 0,-5-2 0 15,-3-12-1-15,-6-5 0 0,0-9 1 16,-1-3-1-16,-4-4-1 0,0-6 1 15,3-4 1-15,2-10 2 0,1 0 3 0,4-8 4 16,1-8 4-16,0-7 3 0,1-4 2 16,7-6 1-16,-1-4-1 0,8-2-1 15,3-4-5-15,9 0-3 0,4 4-3 16,8 3-3-16,8 5-2 0,10 15-1 16,5 10 0-16,11 12-2 0,12 10 2 15,1 15-1-15,2 5 1 0,0 3 0 16,-2 4-1-16,0 0-1 0,-5-6-3 15,-4 1-5-15,-2-6-7 0,-7-7-5 0,2-2-9 16,-6-2-8-16,-5-7-5 0,-7-2-3 16,-5-5-2-16,-6-2 0 0,-4-5 3 15,-7-6-91-15,-3 0-86 0,0-3-225 16</inkml:trace>
  <inkml:trace contextRef="#ctx0" brushRef="#br0" timeOffset="57876.412">2295 3526 475 0,'-12'-23'99'16,"5"15"1"-16,4 15-85 0,3 14-11 15,3 19-1-15,3 15 0 0,7 18-1 16,6 10 0-16,4 13 1 0,14 16 1 16,10 11 1-16,13 8 2 0,6 6 1 15,6 12 1-15,5-1 1 0,5-1-2 0,4-8 0 16,-6-6-2-16,-8-15-1 0,-7-16-2 15,-5-20-1-15,-7-8-3 0,-12-11 1 16,-9-15-2-16,-10-7 2 0,-3-8-2 16,-5-8 2-16,3-3-1 0,-9-9 0 15,-2-3 0-15,0-6-2 0,-4-4-3 16,-2-6-5-16,0-2-8 0,0-4-1 16,0-5-90-16,0 0-86 0,0 0-212 15</inkml:trace>
  <inkml:trace contextRef="#ctx0" brushRef="#br0" timeOffset="58809.05">4822 5478 226 0,'-7'24'77'0,"1"10"5"0,1 12-19 16,-3 13-6-16,2 10-3 0,0 5-12 16,1 3-13-16,1 3-7 0,-2-1-6 15,2-7-5-15,-1-4-4 0,0-11-4 0,1-3-3 16,1-9-1-16,-3-8 0 0,6-11 0 16,-5-5-1-16,5-10 2 0,0-5 6 15,0-6 6-15,0-10 1 0,0-6 1 16,0-3 1-16,0-6 1 0,0-8 0 15,0-6-5-15,0-2-2 0,5-5-1 16,-2-4 0-16,1-4 0 0,2-8-1 16,-4-1-2-16,3-6 0 0,-2 1-2 0,1-1-2 15,1 4 3-15,-3 9 2 0,2 10 2 16,-4 12 5-16,8 10 1 0,-8 10 0 16,2 7 1-16,-2 7-2 0,0 11-3 15,0 6-2-15,0 2-5 0,0 13-1 16,-8 4-1-16,1 2 0 0,1 0 0 15,-4-1 0-15,-6-2 0 0,-1-2 1 16,-3-8 1-16,-4-7 2 0,-2-4 0 0,0-2 2 16,0-5 0-16,0-2 1 0,4-5 0 15,0 2-2-15,6-2-1 0,2 0 0 16,4 0 1-16,2-6 1 0,6 0 1 16,2-5 1-16,0-2 0 0,6-1 0 15,1-5 0-15,7-1-2 0,0-7-3 16,4-5-1-16,2 5-1 0,2-5 0 15,2 4-1-15,-4-1 0 0,1 4-1 16,-1 4 1-16,-1 8-1 0,-2-1 0 0,-2 6 1 16,0 3-1-16,-2 5 2 0,0 7-1 15,-1 4 0-15,-2 8 1 0,2 4-2 16,1 8 1-16,0-1 0 0,0 5 0 16,1 2-1-16,-2-1 1 0,-2-2-1 15,1-5 0-15,-5-1 0 0,3-4-2 0,-2-1-6 16,-2-3-7-16,0-4-9 15,-1-4-12-15,-4-2-12 0,3-1-10 0,-3-9-98 16,0 0-102-16,0 0-243 0</inkml:trace>
  <inkml:trace contextRef="#ctx0" brushRef="#br0" timeOffset="62207.896">5828 9870 603 0,'8'-11'125'15,"-1"1"1"-15,-1 4-114 0,-6 0-4 0,0 6-3 16,0 0-3-16,0 7-1 0,0 0 1 15,0 6 1-15,-6 4 2 0,3 5 4 16,-6 7 2-16,0 2 1 0,-2 2 3 16,-1 0 2-16,0 0 1 0,1-2 1 15,-1-5 0-15,2-2-1 0,3-4 0 16,-2 2-1-16,2-4-2 0,1 3-3 16,0-8-1-16,1 4-2 0,1-3-1 0,-1-4-1 15,5-4 1-15,0 2 0 0,0-5-1 16,0 2 0-16,0-5 2 0,0 5 0 15,7-5-1-15,-2 2 1 0,2-2 1 16,3 0 0-16,6 5 0 0,1-5 0 16,5 0-2-16,4 0-1 0,-1 0-1 15,3 4-3-15,0-4 0 0,4 6-1 16,2-2-1-16,-1 1-1 0,0 3 0 16,7 2 0-16,-2-5 1 0,-2 3-1 0,-5-3-1 15,-6 0-3-15,-2-1-3 0,1-4-5 16,-11 0-5-16,1 0-6 0,-5 0-8 15,1-4-8-15,-3-6-11 0,-7-2-6 16,0 0-5-16,-7-4-1 0,0-1-2 16,-3-6 3-16,1 3-52 0,-3 2-14 15,4-2-66-15,1-3-149 0</inkml:trace>
  <inkml:trace contextRef="#ctx0" brushRef="#br0" timeOffset="62425.208">6239 9907 343 0,'0'8'97'0,"6"14"6"0,-6 3-27 16,0 10-20-16,2 12-5 0,-2 8-1 16,0 11-2-16,-6 7-2 0,4 5 0 15,-5 2-4-15,2-2-7 0,-1 1-4 16,-2-7-9-16,-6-4-6 0,0-10-4 0,-3-2-10 16,3-4-11-16,1-4-9 0,-1-8-11 15,6-6-7-15,3-8-6 0,5-8-4 16,0-6 0-16,0-7 6 0,0-5 3 15,0-5-11-15,0-10-70 0,6-6-82 0,0 0-207 16</inkml:trace>
  <inkml:trace contextRef="#ctx0" brushRef="#br0" timeOffset="63159.583">14556 4001 350 0,'0'5'78'16,"0"8"2"-16,0 14-41 0,0 14-30 16,-5 11 0-16,-1 16 4 0,-2 11 4 0,0 19 1 15,-3 15 3-15,2 12 2 0,-2 12 0 16,2 11-1-16,-1 6-4 0,7 17-3 15,3 0-4-15,0-2-3 0,0-6-3 16,8-9-3-16,4-9-4 0,-4-12-1 16,3-19-3-16,0-17-1 0,-1-8-2 15,-1-14-3-15,2-8 0 0,-3-13 2 16,0-7 1-16,2-7 2 0,-3-6 1 16,-1-7 2-16,-1-7 4 0,-2-5 0 0,-3-4-1 15,0-5-2-15,0-6-4 0,0 0-7 16,-3-10-18-16,-3-1-64 0,-4-6-75 15,2 1-179-15</inkml:trace>
  <inkml:trace contextRef="#ctx0" brushRef="#br0" timeOffset="65358.218">16420 6275 402 0,'0'0'88'0,"0"11"2"0,-4 6-58 15,-1 6-15-15,-5 5-2 0,-1 11 3 0,1 7 1 16,-2 7 1-16,-1 4 0 0,0 7-3 15,-2 3-4-15,2 3-2 0,-1 1-3 16,1-6-2-16,-1-1-2 0,1-10-2 16,3-5 0-16,3-13-1 0,2-8-1 15,1-10 1-15,4-3-2 0,-4-6 7 16,4-9 6-16,0 0 2 0,0-9 2 16,0-6-1-16,4-2 0 0,0-4 1 15,2-9-4-15,2-3-7 0,-3-9 0 0,5-4-2 16,0-8 1-16,2-2 1 0,-3-5-1 15,0 2 0-15,0 0 1 0,2 2 0 16,-2 4 1-16,-2 9 2 0,-1 5 0 16,-1 9 1-16,0 6 0 0,-5 10-1 15,0 8-1-15,-4 13-1 0,-3 7-2 16,-3 7-1-16,-5 4-2 0,0 6 0 16,-4-3-2-16,1 3 2 0,-3-6-1 15,1-1 0-15,0-3 1 0,3-3-1 0,0-6 0 16,3 0 0-16,2-7 1 0,3 1 1 15,4-6 3-15,2 0 1 0,3 0 3 16,0-7 3-16,3 1-1 0,4-4 0 16,5-3-1-16,1-4-1 0,3 0-4 15,5 1-1-15,3-2-2 0,4-1-1 16,1-2 0-16,-2-2 0 0,0 1-1 0,-3 1 1 16,-1 1-2-16,-5 3 0 0,-5 4 1 15,-2 9-2-15,-1 4 1 0,-3 11 0 16,0 7 1-16,0 6-1 0,0 6 1 15,0 4 0-15,0 4 1 0,2 5-2 16,-4-6-4-16,1 2-4 0,-1-2-5 16,0 0-6-16,-5-3-10 0,5-4-7 15,-5-2-9-15,5-4-5 0,-5-2-20 0,6-5-71 16,-2-9-87-16,-1 0-203 0</inkml:trace>
  <inkml:trace contextRef="#ctx0" brushRef="#br0" timeOffset="66974.766">2368 1076 286 0,'7'0'68'0,"-1"6"4"0,0-1-46 16,-6 0-6-16,2 2 0 0,-2-1 3 0,-2 0 2 16,-4 2 1-16,-1-3 1 0,-2 0 4 15,-2-1 1-15,-7-4 1 0,-1 0 1 16,3-6-4-16,-4-2-3 0,1 2-2 16,5-4-4-16,0-1-2 0,3 2-1 15,5 0-2-15,4-1 0 0,2 2 1 16,2-3-2-16,4-1-1 0,5-1-1 15,1 6-2-15,5 1-5 0,1 6-1 0,4 0-2 16,4 8-2-16,0 4 0 0,1 9-1 16,4 5 1-16,-3 5 1 0,-1 8-2 15,-2 4 1-15,-3 8 0 0,-4 0-1 16,-5 5 0-16,-7-6 0 0,-6 1 0 16,0-6 0-16,-12-3 0 0,-4 4-1 15,-3-6 0-15,-5-1 0 0,-2 1 1 16,-4-3-2-16,-2-2 1 0,0-9-1 15,-1-3 1-15,1-12 1 0,-1-3-1 0,-2-8 1 16,2-6 0-16,0-7 1 0,0 0 0 16,4-5 1-16,6 0-1 0,5-4 1 15,7-2 2-15,4 1 1 0,16 3 0 16,2-3-1-16,11 3 0 0,5 2 0 16,6 6 0-16,4 5-2 0,5 7-1 15,-2 4 0-15,6 8 0 0,3 8 0 0,7 6 0 16,4 9-1-16,0 2 0 15,-1 4 1-15,-4 2-1 0,-3-6 0 0,-11-2-2 16,-9-5-3-16,-6-7-9 0,-6-4-10 16,-2-4-9-16,-4-4-12 0,-5-5 45 15,1-2-144-15,-4-4-104 0,-1 0-258 16</inkml:trace>
  <inkml:trace contextRef="#ctx0" brushRef="#br0" timeOffset="75523.558">7780 10107 376 0,'0'-8'97'0,"0"8"1"0,0-2-31 16,0 2-43-16,0 3-2 0,0 4-3 15,0 3 0-15,-5 4 4 0,3 6 2 16,-4 8 2-16,3 1 0 0,-1 9-2 15,1 6-3-15,-1 3-3 0,0 0-7 16,4 1-3-16,-2-1-4 0,2-2-1 16,0-3-3-16,0-7 0 0,0-3-1 15,2-5-2-15,-2-2-1 0,4-3-3 16,-4-3-4-16,0-4-1 0,4-3-5 0,-4-3-4 16,0-2-2-16,0-2-5 0,4-5-3 15,1 0 199-15,-1 0-289 0,0-6-114 16,2 0-356-16</inkml:trace>
  <inkml:trace contextRef="#ctx0" brushRef="#br0" timeOffset="75889.834">8230 10288 467 0,'0'17'98'0,"-7"3"2"0,0 5-81 0,-2 8-10 16,-5 3 1-16,-1 3 0 0,0 2 1 15,2-3 1-15,0 3-1 0,4-6-1 16,4 1-2-16,5 0 1 0,0-3-1 16,7 0 0-16,6 1 2 0,1-7 0 15,7 0 2-15,0-7 3 0,2-3 1 16,1-4 3-16,-1-9 0 0,-2-4-2 0,1-11-2 15,-1-3-1-15,0-5-4 0,-2-11-3 16,-2-4-3-16,-4-4-3 0,-2-6-1 16,-3-6 0-16,-8-3-2 0,0-5-1 15,-5-2-2-15,-6 6-4 0,-3 0-5 16,-6 4-2-16,-3 7-6 0,0 8-5 16,-1 7-6-16,-5 7 22 0,-1 3-118 15,0 4-93-15,0 3-244 0</inkml:trace>
  <inkml:trace contextRef="#ctx0" brushRef="#br0" timeOffset="76528.176">4273 3602 363 0,'10'37'88'0,"1"17"3"16,4 13-62-16,5 8 0 0,3 18-4 15,17 16-8-15,4 7-4 0,17 13-2 16,3 15-1-16,4 7 0 0,2 10-1 16,0 6-2-16,-7-5 0 0,-4-4-2 15,-14-9-1-15,2-16-2 0,-7-11-2 16,-6-17-2-16,-5-17 1 0,-5-17-2 0,-1-10 0 16,-2-13 0-16,-4-11-3 0,-2-7-4 15,-2-8-4-15,0-4-6 0,-3-5-56 16,-10-7-24-16,-3-2-68 0,-10-4-146 15</inkml:trace>
  <inkml:trace contextRef="#ctx0" brushRef="#br0" timeOffset="78407.187">6256 5619 497 0,'-4'0'108'0,"0"8"1"16,1 0-69-16,-1 10-29 0,2 1 1 0,-3 6 3 16,-1 6 2-16,6 7 2 0,-5 6 1 15,5 5-3-15,-6-1-2 0,6-1-3 16,0 4-4-16,4-4-3 0,0 0-1 16,-4-3-4-16,7-3 1 0,-1-3 0 15,-4 0-1-15,-2-4 0 0,0-6 1 16,5-6-1-16,-5-2 0 0,0-5 1 15,0-4-1-15,0-4 0 0,0-3 0 16,0-4 0-16,0 0 0 0,0 0 0 16,0-10-1-16,0 0 1 0,0-7 0 0,0-4 0 15,0-2 1-15,0-5 0 0,-5-4-1 16,5-1 1-16,0-3 0 0,0 2-1 16,0-1 1-16,0-1 1 0,5-3 2 15,-5 2 2-15,0-2 4 0,0 3 0 16,0-2 3-16,0 4 1 0,0 7 0 0,-5 4-1 15,5 5-2-15,-5 7-1 0,5 5-3 16,-4 6-1-16,-1 3-1 0,0 7-2 16,-2 3-1-16,-6 3-1 0,0 4 0 15,0 3 0-15,-2-1 1 0,2-1-1 16,0-4 0-16,3 0 0 0,2-3 0 16,5-5 0-16,-6-1-1 0,4-1 1 15,-1-1 1-15,-1-4-1 0,-4-2 1 16,3 0 0-16,1 0 1 0,-4 0 0 15,2-8-1-15,1 4 0 0,3-6-1 0,-1 0 1 16,1-3-2-16,5-1 1 0,0-3 1 16,0-1-1-16,0-2 0 0,11-2 0 15,-2 4 0-15,5-3 0 0,-1 1 1 16,1-3-1-16,0 2 1 0,-4 3 1 16,2 4 0-16,-3 6 1 0,3 4 0 15,2 4 0-15,0 10 0 0,4 5 0 0,-3 6-1 16,2 2-1-16,-4 5 0 0,0 0-1 15,-5 3-1-15,2 0 0 0,-1-1 1 16,0-6-1-16,2-1 0 0,2-2 0 16,-4-5-1-16,1-3 2 0,-3-2-1 15,2-5 0-15,-3-1 1 0,-1-5-1 16,-2 0 0-16,0 0 1 0,-3 0-1 16,7-8-1-16,-7-2 2 0,0-4-2 0,-7-5 0 15,3-5 0-15,-3-4 0 0,-1-4 0 16,-5-3 2-16,0 0-1 0,0 0 0 15,1 3 2-15,4 6-2 0,-3 6 0 16,6 5 1-16,1 9-1 0,4 6-1 16,0 7 1-16,0 7-1 0,6 7 0 15,1 3 1-15,0 5 0 0,5 4-1 16,2-2 2-16,-1 2 0 0,-1-4-1 0,-2-3 1 16,-1-9-1-16,-1-3 0 0,-5-4 1 15,2-6 0-15,-5-4-1 0,0 0 1 16,0-8 0-16,0-5-1 0,0-4 1 15,-5-2 0-15,-1-5-1 0,1-2 2 16,-3 0-2-16,-2-1 0 0,4 5 1 16,0 4 0-16,0 4 0 0,6 4-1 15,-2 10-1-15,2 0 0 0,0 10 1 0,2 3-2 16,3 3-1-16,-2 5-3 0,3-1-5 16,1 2-7-16,-1-2-6 0,1-3-12 15,-1-4-10-15,-2-1-9 0,4-3-49 16,-5-3-46-16,3-6-92 0,-1 0-196 15</inkml:trace>
  <inkml:trace contextRef="#ctx0" brushRef="#br0" timeOffset="80290.441">9699 10326 465 0,'-4'-22'109'0,"4"-3"4"16,0 2-69-16,6 4-15 0,5 6-8 15,3-3-5-15,2 5-3 0,7 2 0 16,0 9-4-16,3 0-1 0,1 3-1 16,3 7-1-16,-3 7-1 0,0 2-1 15,0 12 0-15,-1 4-1 0,-5 5 1 0,-5 3 0 16,-4 1 0-16,-7 4 1 0,-5 0 1 15,-8-6 1-15,-6 0 1 0,-7-3-1 16,-4-5 1-16,-5-3-1 0,-5-5-1 16,-4-3-2-16,0-2-1 0,-2-8-1 15,-2-3 0-15,1-5 1 0,3 1 2 16,-2-6 3-16,8 0 3 0,0 0 2 16,6-6 2-16,3 1 2 0,7-1-1 0,-2 1-3 15,8-2-1-15,3-3-2 0,2-1-3 16,6-4-2-16,0 2 0 0,11-5-2 15,-3 2 1-15,7 3-2 0,3 1 0 16,5 6-1-16,3 6 1 0,6 15-2 16,3 3 1-16,3 11 0 0,-1 2-1 15,2 8 1-15,-6 4 1 0,-4 0-2 16,-3-2 0-16,-7-3-7 0,-3-7-5 16,-4-3-7-16,-2-9-8 0,-1-5-8 0,-3-6-7 15,0-4-5-15,0-4-2 0,1-3-1 16,1-5 4-16,0-6-85 0,2-6-83 15,3-6-212-15</inkml:trace>
  <inkml:trace contextRef="#ctx0" brushRef="#br0" timeOffset="80689.275">10422 10172 390 0,'5'0'106'0,"-5"10"2"0,-8 2 4 16,-1 5-86-16,0-3-2 0,-4 7-3 16,0 4 1-16,-2 3-1 0,2-1 1 15,0 0-3-15,1 2 0 0,4 0-2 0,-1 0-1 16,6-5-1-16,3-4-2 0,0-3-1 16,6 0 1-16,3-3-1 0,2-2 0 15,4-1 0-15,2-1-1 0,3-4-2 16,1 2-1-16,1 1-1 0,1-3-3 15,-2 3-1-15,0 1-2 0,-2 2-1 0,0 1 1 16,-6 6 0-16,-3 2-1 0,-3 2 0 16,-2 0 0-16,-5 4 1 0,0-2-1 15,-7 6 0-15,-2-4 0 0,-4 1 0 16,-4-1 0-16,-3 1 0 0,-1-2 1 16,0-5-1-16,-5-1-1 0,1-1 1 15,-2-4-1-15,2-5-2 0,2-1-2 16,4-4-3-16,-2-5-3 0,5 4-6 15,2-4-9-15,6-7-7 0,3 2-6 16,5-5-8-16,0-7-97 0,0-3-99 0,10-2-238 16</inkml:trace>
  <inkml:trace contextRef="#ctx0" brushRef="#br0" timeOffset="80931.448">10986 10286 461 0,'4'-5'103'0,"-4"-1"1"15,-11 0-73-15,-3 3-11 0,-3-4 0 16,-8 4-1-16,-6-4-1 0,-4 2 1 16,-5-2 1-16,-4-2-4 0,-3 5-3 15,2-1-3-15,3 5-3 0,1 0-3 16,5 5-5-16,6-1-5 0,7 3-5 15,7-2-7-15,2 2-8 0,2-4 195 16,6-3-293-16,6 7-119 0,0-7-362 0</inkml:trace>
  <inkml:trace contextRef="#ctx0" brushRef="#br0" timeOffset="82422.868">16031 4162 407 0,'38'79'83'0,"0"3"-1"16,3 15-82-16,0 9-4 0,1 6-1 15,1 9 0-15,3 2-1 0,1 5 3 16,0 3 5-16,-2-2 7 0,-3-1 7 16,1 0 4-16,0-1 4 0,1-2 3 15,3-5 0-15,-1 3-3 0,0-5-3 0,-1-5-5 16,1-9-4-16,-4-3-4 0,1-3-2 16,-3-6-4-16,0-7 1 0,-2-10-3 15,-3-4-2-15,0-11-3 0,-1-7-5 16,-2-6-4-16,-2-9-5 0,-3-7 81 15,1-4-171-15,-2-8-93 0,-4-3-265 16</inkml:trace>
  <inkml:trace contextRef="#ctx0" brushRef="#br0" timeOffset="83672.072">18634 6625 287 0,'-6'-22'63'0,"1"5"6"0,1 4-50 15,-1 6 2-15,5 2 3 0,-4 5 1 16,4 0 1-16,-5 7-1 0,1 4-1 16,0 9 0-16,-2 6-2 0,-4 8-2 15,3 10-1-15,-1 8 0 0,0 6-2 16,-2 4-5-16,2 1-4 0,2 5-3 16,-1-2-1-16,0-4-2 0,2-6 0 0,-1-2-1 15,2-6 0-15,-2-9-1 0,1-7 1 16,-1-9 0-16,2-2 0 0,0-11 1 15,0-5 3-15,4-5 3 0,-3-3 4 16,3-9-2-16,0-3 1 0,0-5 0 16,0-8-1-16,0-6-3 0,0-5-3 15,6-7-3-15,2 0-1 0,4-2 1 16,0-8-1-16,4-6 1 0,1-1 0 0,1-3-2 16,0 0 1-16,-3 2 1 0,-3 6 0 15,0 10-1-15,-5 13 1 0,-3 6 1 16,-4 17-1-16,0 6 1 0,-7 12 0 15,1 7-1-15,-5 8 1 0,0 4-1 16,-3 4-1-16,0 2 0 0,0-1 1 16,-1 0-1-16,-1-3 1 0,0-8-1 15,2-3 1-15,-2-3 3 0,3-3 3 16,1-4 1-16,2-6 3 0,2 0 1 0,0-6 1 16,2 1 1-16,6-7-3 0,0 0-2 15,0-3 0-15,3-2-4 0,5-2-1 16,1-3 0-16,3-1-2 0,3 0-1 15,0-1 0-15,3 0-1 0,0-2 0 16,0 4 1-16,2 2-1 0,-2 8 1 0,1 2 0 16,-1 10-1-16,-1 7 1 0,2 8 0 15,0 13 0-15,2 6-1 0,0 4 1 16,-2 7-1-16,0 5-2 0,-4 0-2 16,-1-2-6-16,-4-4-5 0,-4-3-3 15,-6-6-5-15,0-4-5 0,0-9-1 16,-5-1-4-16,-2-6-5 0,-1-3 82 15,-6-6-164-15,-2 1-93 0,-1-6-262 16</inkml:trace>
  <inkml:trace contextRef="#ctx0" brushRef="#br0" timeOffset="85321.632">11527 10187 434 0,'6'-28'93'15,"4"6"1"-15,2 6-68 0,5 2-18 0,4 1 0 16,4 6 0-16,7 0 1 0,3 7 4 16,3 0 1-16,-3 7 2 0,1 3 3 15,-1 2 3-15,-4 0 2 0,-3 4 2 16,-1 3-1-16,-5 3-1 0,-4 0-2 16,-1 0-4-16,-8 0-4 0,-2 0-4 15,-7 4-2-15,0-2-1 0,-10-1 0 16,-2-2 2-16,-4 2 1 0,-2-3 3 0,-5-3 0 15,-2-2 3-15,0-1 1 0,1-6 3 16,-2 0-1-16,2 1 1 0,3-7-3 16,5 4-2-16,4-1-2 0,3 0-3 15,5 2-5-15,4 0-2 0,5-1-1 16,4 4-2-16,5 0 2 0,5 3-1 16,5 0-1-16,2 5 2 0,2-2-1 0,6 4 0 15,-3 0 0-15,2 4-1 16,-1 0 1-16,-3 0-1 0,0 0 1 0,-3 7-1 15,-5-1 1-15,-4 5-1 0,-7-2 0 16,-3 1 0-16,-7 0 0 0,0 0 0 16,-9-3 1-16,-1-3-1 0,-2-4 0 15,-6-4 0-15,0-1-1 0,-4-6 0 16,-3-1-1-16,1-4-2 0,-3-4-2 16,0-4 0-16,2 0-1 0,1-8-2 15,3 1-3-15,2-3-4 0,5-1-5 0,5-3-6 16,0-1-9-16,9-1-4 0,0-6-5 15,0 3-4-15,7-1-2 0,4-2-28 16,0-1-56-16,3-1-76 0,3-2-194 16</inkml:trace>
  <inkml:trace contextRef="#ctx0" brushRef="#br0" timeOffset="85639.913">12448 10384 456 0,'-12'22'100'0,"-7"6"4"0,0 6-74 15,-4 9-10-15,-1 2 0 0,8 2 2 16,-1 1 1-16,8 4 4 0,9-4 0 0,0 6-1 16,6-6 2-16,4-1 0 0,8-3-2 15,2-6-3-15,1-6-3 0,4-6-2 16,2-8-3-16,4-8-3 0,-1-6-3 15,3-8-1-15,0-11-2 0,-2-10-1 16,-2-7-1-16,-2-7-1 0,-5-9-1 16,-8-10 1-16,-5-4-1 0,-9-5-1 15,0-4 0-15,-10-4 1 0,-8-2-1 0,-3 2-1 16,-4 7-5-16,-5 4-8 0,-1 7-11 16,-4 12-11-16,1 12-12 0,-6 5 186 15,1 2-292-15,0 1-128 0,1 2-372 16</inkml:trace>
  <inkml:trace contextRef="#ctx0" brushRef="#br0" timeOffset="86239.579">5371 3349 463 0,'22'49'93'16,"2"15"-3"-16,11 18-94 0,10 16-6 15,7 6-1-15,7 15-1 0,1 9-1 16,2 7 3-16,4 3 3 0,-5 0 5 16,-2 3 4-16,5 0 4 0,-2-1 0 15,-2-5 4-15,0 2 2 0,3-6 1 16,2-3 0-16,-5-4-1 0,0-1-2 0,0-6-1 15,8-8-3-15,3-5-2 0,-6-6-3 16,-4-8 1-16,-5-6-1 0,-6-9 0 16,-8-9 0-16,-5-6-1 0,-4-8-1 15,0-4-3-15,-1-10-7 0,2-5-9 16,-1-7-77-16,-4-4-2 0,-3-7-63 16,-1-3-130-16</inkml:trace>
  <inkml:trace contextRef="#ctx0" brushRef="#br0" timeOffset="88639.321">8819 5909 462 0,'0'4'99'0,"-4"11"1"16,-2 4-71-16,-1 9-25 0,-3 8 1 0,0 6 2 15,1 5 5-15,1 1 2 0,-1 4 6 16,-1 2 1-16,1 5 3 0,-2-5 1 15,4 2-1-15,0-6-2 0,5-2-2 16,2-8-3-16,2-2-1 0,5-8 1 16,0-2-2-16,2-7 0 0,-4-5 2 15,0-4 1-15,-1-8 3 0,-1-4 1 16,1-12-1-16,0 0-3 0,-4-10-2 16,6-2-2-16,-6-9-6 0,6-7-3 0,-6-6-3 15,0-6-2-15,0-6 2 0,-4-4-1 16,-4-1 0-16,0 2 1 0,-4 3-2 15,2 11 1-15,-1 7 0 0,2 10 0 16,1 12-1-16,3 8 1 0,-2 10-2 16,3 0 1-16,-3 12 0 0,-1 0 1 15,-3 5-2-15,3 1 2 0,-4 4-1 16,2 0 0-16,0-1 1 0,3 0 0 0,1-4-1 16,-2-6 1-16,5-2-1 0,3-2 0 15,-3-7 1-15,3 0 1 0,3-5 0 16,1-4 1-16,4 0-1 0,4-4 1 15,0-2 0-15,2-1 0 0,0 2-3 16,2-2 2-16,-2 4-2 0,2 1-1 16,-4 5 0-16,0 1 0 0,3 5 0 15,-1 8 1-15,2 4-4 0,2 7-2 0,1 4-5 16,3 4-8-16,2-2-10 0,0 0-13 16,1 1-10-16,3-3-8 0,1-5 192 15,7-2-287-15,7-5-121 0,3-4-362 16</inkml:trace>
  <inkml:trace contextRef="#ctx0" brushRef="#br0" timeOffset="89772.122">14165 10175 420 0,'0'0'94'16,"0"-7"0"-16,0 7-48 0,0-7-27 0,0 3 0 15,3 1 2-15,3 0 3 0,4-2 4 16,4 5 3-16,3 0 0 0,2 0-2 15,4 5-4-15,-1 0 1 0,1 2-1 16,1 2-3-16,0 0 0 0,-2 3-1 16,-2-1-3-16,0 4 0 0,-2-2-2 15,-4 0-2-15,-2-2-2 0,-4 1-2 16,-3-6-4-16,-5 2-1 0,0-2-2 0,-6-1-1 16,-1 1 0-16,-5-2 1 0,-1-2-1 15,-3-2 3-15,-2 7 0 0,0-7 1 16,3 0 3-16,-2 0 0 0,4 0 0 15,4-6 1-15,3 6-2 0,2 0 0 16,4 0-1-16,0 0-2 0,0 7-1 16,6 0 0-16,3 5 0 0,0 5-2 15,4 3 1-15,3 4-1 0,1 3 0 0,2 4-1 16,-3-3 0-16,2 2-1 0,-6-1 2 16,2-1-1-16,-6-4 0 0,-1-2-1 15,-3-1 1-15,-4-3-1 0,0 2 1 16,-7-1 0-16,1-3-1 0,-5 0 2 15,-3-1-1-15,-1-1 0 0,-5-4 1 16,-1-2-1-16,-1-3-1 0,-2-3 2 16,0-2-2-16,2 6 0 0,-2-6-1 0,4-7-3 15,2 6-3-15,2-4-4 0,1-1-5 16,4-1-5-16,2 0-9 0,5-2-7 16,-1-3-11-16,5 1-4 0,5 0-6 15,3-4 13-15,2 2-108 0,4 2-100 16,0 0-239-16</inkml:trace>
  <inkml:trace contextRef="#ctx0" brushRef="#br0" timeOffset="90505.537">14937 10185 476 0,'17'-10'115'0,"1"2"2"15,-2 5-41-15,2 3-55 0,1 0-2 16,1 12-1-16,0 2 2 0,0 8 1 16,-2 9 2-16,-3 7-3 0,-2 7 1 0,-4 4-1 15,-4 0-2-15,-5 1-3 0,-3-6-3 16,-5-6-1-16,-3-5-1 0,-2-7-1 15,-4-4-1-15,1-6 0 0,-3 1-1 16,-1-6 0-16,1-5-1 0,0 0 2 16,0-6-1-16,2-6 2 0,-1 1 1 15,3-3 2-15,-1-2-1 0,2-1 1 16,3 1-2-16,3-1-2 0,2 0 1 16,3 0-4-16,3 0-2 0,6 1 0 0,4 0-1 15,3 6-1-15,6-2 1 0,5 6-1 16,5 0-1-16,4 12 2 0,5 3-2 15,1 4 0-15,2 9 1 0,1 0 0 16,-3 2-1-16,-2 1 1 0,-5-1-1 16,-5-2 1-16,-2 0-5 0,-7-10-4 0,-2-1-9 15,-6-2-8-15,-1-3-13 0,-1-3-12 16,-5-2-9-16,-3-4-8 0,4-1 93 16,-9-2-181-16,-1 0-104 0,-1 0-282 15</inkml:trace>
  <inkml:trace contextRef="#ctx0" brushRef="#br0" timeOffset="91689.515">17795 4223 503 0,'-4'9'119'16,"7"5"-1"-16,5 10-33 0,4 9-88 16,0 9-4-16,6 8-1 0,4 8-1 15,6 9 1-15,4 5 1 0,5 12 2 0,6 3 3 16,4 4 6-16,9 12 3 16,3 10 4-16,2 2 2 0,4 1 0 0,1 3 2 15,-3 0-1-15,3 3-4 0,-3-8-2 16,-7-9-3-16,6-1-2 0,-6-2-4 15,2-4-6-15,-4-7-7 0,-4-6-7 16,-1-4-7-16,-1-3-98 0,-4-9-97 0,-1-10-236 16</inkml:trace>
  <inkml:trace contextRef="#ctx0" brushRef="#br0" timeOffset="92554.226">17441 10237 559 0,'-11'-8'113'0,"0"1"0"0,1-2-107 0,0 0-3 16,4 5-2-16,6-3 2 0,0 1 3 16,10 1 1-16,2 2 2 0,2-1 5 15,5 4 0-15,3 0 2 16,4 0 2-16,1 6 1 0,1 4 1 0,2 3 1 15,-2 4-3-15,-3-1-1 0,-4 4 0 16,-4 2-4-16,-7 0-4 0,-2-1-2 16,-8 0-3-16,0-2-1 0,-4 3 0 15,-3 0-1-15,-3-4 0 0,0-1 1 16,-3-2 0-16,1 1 1 0,-1-3 2 0,2 1 1 16,1-4 2-16,1 0 0 15,4 2 0-15,1-1 1 0,4 0 0 0,4 1-2 16,0 1-2-16,4 1-1 0,1 3-1 15,0-1-1-15,1 0-1 0,-1 2-1 16,-2-2 0-16,-1 2 0 0,-2 1 0 16,-4-3 0-16,0-3 0 0,-4 1-1 15,-4 0 0-15,-2-4 0 0,-4 0 0 0,-2-3-1 16,-3 2 2-16,-2-5-2 0,3 3-3 16,-2-4-1-16,1-3-6 0,4 0-4 15,-2 0-5-15,5-1-9 0,2-5-11 16,-1 0-5-16,5-4-6 0,3 3-3 15,-1-8-94-15,4 2-97 0,0-4-228 16</inkml:trace>
  <inkml:trace contextRef="#ctx0" brushRef="#br0" timeOffset="92855.591">18057 10326 475 0,'0'2'113'16,"-8"9"1"-16,-3 0-37 0,-2 8-57 16,-2-1 1-16,-3 7-2 0,0 3 2 0,0 0 2 15,5 3 0-15,0 1-3 0,7 0-2 16,2-1-1-16,4 1 2 0,6 4-1 16,1-5-3-16,4 0 1 0,-3 0-2 15,2 3-3-15,-2-4 0 0,-1 2-4 16,-3-3-2-16,-4 3 0 0,0-1-4 15,0-6 0-15,0-3-1 0,-8-1-1 16,-2-6-3-16,-1-2-4 0,-2-5-5 0,-1-4-5 16,0-4-10-16,-3 0-8 0,2-11-8 15,1-4-5-15,2-7 175 0,-2-6-268 16,2-6-118-16,3-4-347 0</inkml:trace>
  <inkml:trace contextRef="#ctx0" brushRef="#br0" timeOffset="93056.075">18275 10354 477 0,'-24'-11'102'0,"-5"-4"3"0,-7 3-91 15,-5 0-1-15,0-3-3 0,0 2 0 16,0 0-3-16,4 1-3 0,6 4-7 0,7-3-7 15,6 0-8-15,4 1 138 0,7 0-227 16,7 2-103-16,4 2-304 0</inkml:trace>
  <inkml:trace contextRef="#ctx0" brushRef="#br0" timeOffset="93321.663">18381 9786 347 0,'-11'54'100'0,"-3"9"6"16,2 13-16-16,-4 13-39 0,-1 17-1 15,0 8-4-15,3 5-4 0,4 18-4 16,3 1-5-16,2 6-5 0,5-1-7 16,0-6-7-16,0-9-7 0,0-12-9 0,8-17-4 15,-4-14-5-15,1-13-2 0,1-16 0 16,-2-14-1-16,2-9 0 0,2-11 4 15,0-9-1-15,0-5-1 0,0-8-7 16,1-13-11-16,-1-7-96 0,-2-2-98 16,1-10-244-16</inkml:trace>
  <inkml:trace contextRef="#ctx0" brushRef="#br0" timeOffset="93686.845">18732 10409 621 0,'0'0'127'0,"-12"8"0"0,-2 1-120 16,-4 8-2-16,-1 2-3 0,-1 6 1 15,2 0 0-15,2 7 2 0,1-1 0 16,4 0 1-16,3 0 0 0,5 1 1 15,3-2 2-15,0-4 0 0,8 0 0 16,-1-3 3-16,6 2 1 0,1-3 0 16,0-1 3-16,1-1-2 0,0 5-1 0,-2-2-1 15,-4 0-3-15,-3 1-3 0,-2-3-1 16,-4 2-3-16,0-2-1 0,-8-3 0 16,-1-1-2-16,-4-3 2 0,-2-3-1 15,-3-1 0-15,0-3-2 0,-4 0-3 16,3-3-5-16,-1-4-5 0,1 0-6 15,2 0-7-15,0 0-6 0,2-7-7 16,2-2-6-16,1-6-96 0,0-5-97 16,4-4-242-16</inkml:trace>
  <inkml:trace contextRef="#ctx0" brushRef="#br0" timeOffset="93970.923">18973 10518 511 0,'-4'-5'115'15,"-3"3"2"-15,-5-3-79 0,-3-1-19 16,-3 1-3-16,-2-3-6 0,-2 2-2 16,-2 0-1-16,3-2-2 0,1 4-4 15,2-2-2-15,4 6-4 0,1-4-3 16,6 4-3-16,2 0-4 0,5 4-5 15,0-4-1-15,7 7-1 0,3-2 2 0,2-5 2 16,6 5 1-16,0-5 3 0,5 0 0 16,0 0-1-16,2-9-7 0,0 6-11 15,-1-3-62-15,0 3-70 0,-1 3-166 16</inkml:trace>
  <inkml:trace contextRef="#ctx0" brushRef="#br0" timeOffset="94222.064">19109 10669 322 0,'-10'50'91'0,"-3"9"5"0,-3 6-30 0,0-4-17 16,-2-1-8-16,3-9-4 0,1 2-3 16,3-15-3-16,4-4 2 0,0-9-3 15,7-4 0-15,0-6 1 0,0-2-3 16,8-7-4-16,2-6-3 0,5 0-4 16,3-8-6-16,6-7-2 0,3-6-3 15,0-6-4-15,3-8 0 0,-1-8-3 16,-3-4 0-16,0-8 1 0,-3-2-1 0,-3-4-1 15,-4-1 1-15,-2 1-1 0,-4 4 0 16,-5 4-1-16,-5 3-4 0,-5 4-8 16,-5 11-6-16,-5 5-11 0,-6 10-8 15,1 4-102-15,-4 14-104 0,-2 7-249 16</inkml:trace>
  <inkml:trace contextRef="#ctx0" brushRef="#br0" timeOffset="169760.843">5304 12687 615 0,'-6'-8'141'0,"2"4"4"0,1 4-101 0,3 0-10 15,-6 0-9-15,6 9-4 0,-4 4-4 16,4 2 0-16,-4 6-3 0,4 2 1 16,-4 4-2-16,4 4 1 0,-3 1-5 15,3 0-1-15,-8-4-1 0,4 1-2 16,-2-3-2-16,-1-6 0 0,4-5 0 15,-1-3-2-15,0-4 1 0,4-5 2 0,0-3 3 16,0-8 4-16,0-1 0 0,6-6 0 16,-1-3 1-16,5-4 0 0,0-4-3 15,2-2-3-15,-1 1-4 0,4 1-1 16,0-2 0-16,-2-1-1 0,4 3-1 16,-4 5 2-16,3 3-3 0,-3 0 0 15,3 7 1-15,-1 8 0 0,1 3 1 16,0 11 0-16,3 4-1 0,-2 7 2 15,0 9 0-15,-4 4 0 0,1 1 0 0,-3 7 0 16,-4-4 0-16,-2 1-2 0,-5-2-3 16,4-7-6-16,-4-3-10 0,0-5-9 15,-4-3-13-15,4-6-11 0,-7-4-8 16,7-4-4-16,0-6 0 0,-3 0 5 16,3 0 3-16,0-7 29 0,5-5-76 15,0 1-12-15,4 0-67 0,3-1-161 0</inkml:trace>
  <inkml:trace contextRef="#ctx0" brushRef="#br0" timeOffset="169964.419">6081 12932 522 0,'-7'0'121'15,"-6"0"5"-15,-4 0-80 0,-4 0-10 0,-5-4-6 16,-3 2-5-16,0-3-3 0,0 0-5 15,5 1-7-15,2-3-12 0,1 5-8 16,6-5-8-16,2 4-9 0,5-1-7 16,1-2-7-16,7 4-4 0,0-5-75 15,4 2-5-15,3 0-70 0,5-1-143 16</inkml:trace>
  <inkml:trace contextRef="#ctx0" brushRef="#br0" timeOffset="170147.725">6254 12595 482 0,'4'7'127'0,"-4"7"5"15,3 11-21-15,-3 6-75 0,0 7 0 16,-3 9-6-16,-1 8-3 0,4 4-2 16,-3-1-7-16,3-1-7 0,0-2-13 0,0-7-20 15,5-5-16-15,4-11-9 0,-2-5-104 16,0-3-110-16,0-6-253 0</inkml:trace>
  <inkml:trace contextRef="#ctx0" brushRef="#br0" timeOffset="170611.649">7839 12695 680 0,'-24'7'160'16,"1"2"4"-16,-2 6-104 0,1 3-19 15,3 7-14-15,3 3-8 0,7 3-5 16,1 5-4-16,6-2-6 0,4 7-2 15,4-7-2-15,4 1 2 0,3-2-2 0,3-5-2 16,4-6-3-16,5-2-7 0,0-6-10 16,3-5-12-16,-2-2-14 0,5-7-11 15,-1 0-7-15,3-9 29 0,-2-2-120 16,2-3-96-16,2-4-235 0</inkml:trace>
  <inkml:trace contextRef="#ctx0" brushRef="#br0" timeOffset="170877.231">8235 12822 303 0,'-6'-4'95'16,"-3"4"8"-16,-4 10-7 0,-4-1-31 0,-4 5-9 16,-4 4-3-16,0 2 0 0,3 3-1 15,-1 0-2-15,6 2-5 0,1-1-4 16,7 3-6-16,6-2-7 0,3-3-4 16,8-2-5-16,4-7-4 0,7 0-1 15,4-2-1-15,7-4-3 0,1-7-2 0,6 0-1 16,-3 0-3-16,3-11 0 15,-2-2-2-15,-4-7-1 0,-5-4 1 0,-3 0-1 16,-5-6-1-16,-5 2 0 0,-5-1-1 16,-5 2 0-16,-3 4-2 0,-8 1-2 15,0 2-4-15,-3 4-10 0,-3-1-10 16,1 5-19-16,-2 0-13 0,0 1 42 16,-2 3-147-16,3-2-117 0,1 1-272 15</inkml:trace>
  <inkml:trace contextRef="#ctx0" brushRef="#br0" timeOffset="171427.308">8503 12804 526 0,'17'36'140'0,"-4"-2"7"0,-1 0-49 16,-4 4-38-16,-1-3-8 0,-4-8-10 0,-3-4-10 15,0-3-6-15,0-10-7 0,0-5-7 16,0-5-3-16,0-11 0 0,0-3 1 15,0-8 2-15,0-8 2 0,7 1 4 16,1-7 2-16,1 2 0 0,0 2 1 16,2 2-1-16,1 8-2 0,1 5-2 15,-1 3-3-15,1 8-3 0,3 6-3 16,-1 3-3-16,1 6-2 0,-1 7-1 16,-2 2-1-16,0 4-1 0,-4 2-1 0,-1-1-1 15,-4 2 0-15,0 1 1 0,-4-8-1 16,0 1 0-16,0-4 2 0,0-3 0 15,0-3 0-15,0-5 2 0,0-4-1 16,0 6 1-16,5-6 0 0,-1-7 1 16,2 4-1-16,3 1 2 0,2-5-2 15,2 4-1-15,1-2 1 0,1 1-1 0,-1 4-1 16,-1-4 1-16,-2-3 0 0,1 0 0 16,-5-1 1-16,3-1 0 0,-3-3-1 15,2-1 0-15,-2 1 0 0,3-6 0 16,-2 2 1-16,1-1-1 0,2 0 0 15,-2 4 1-15,0 0-1 0,-1 3-1 16,2 2 0-16,0 8 0 0,-1 0 0 16,4 12 0-16,-2 6-1 0,3 5 1 0,1 4 1 15,-3 6 0-15,2 6-1 0,-4 0 1 16,0-5 1-16,-3-3-2 0,-3-3-6 16,0-7-7-16,-4-5-10 0,7-4-8 15,-3-4-14-15,0-8-16 0,0 0-14 16,2-8-6-16,0-3-3 0,1-5-32 15,2-6-45-15,-1-7-81 0,3-2-170 16</inkml:trace>
  <inkml:trace contextRef="#ctx0" brushRef="#br0" timeOffset="171793.56">9307 12747 385 0,'7'10'111'16,"-7"10"8"-16,5 5-29 0,-5 13-22 15,4 11-11-15,-4 2-3 0,4 8-2 16,0 6 0-16,-1-2-4 0,-3 0-5 15,4-3-7-15,-4-6-5 0,-4-4-7 0,0-4-8 16,-3-10-6-16,2-3-6 0,-2-9-3 16,3-7-1-16,4-11 1 0,0-6 0 15,0-8 2-15,8-11-1 0,-2-4 2 16,0-7 0-16,1-1-1 0,-1-9 0 16,2 2 0-16,-2-6-2 0,0 2 0 15,3 0 0-15,4-4-1 0,-2-7-1 16,3 5-1-16,1-2-2 0,3 6-3 0,1 2 0 15,1 11-1-15,-1 12-2 0,-1 11 3 16,1 8 1-16,-2 14 1 0,-2 11 3 16,-5 5 1-16,-4 4 1 0,-6 1 2 15,0-1-1-15,-8 0-2 0,-6-7 0 16,-6-3 0-16,-5-5-3 0,-5-5-3 16,0-3-5-16,0-4-8 0,-1-7-5 15,1 0-9-15,5 0-11 0,4-5-5 0,6-1-6 16,7-4 45-16,8 2-137 0,3 3-101 15,9-5-258-15</inkml:trace>
  <inkml:trace contextRef="#ctx0" brushRef="#br0" timeOffset="172162.612">9848 12881 575 0,'-10'5'131'0,"-5"6"5"0,0 7-92 15,-1 6-9-15,3 2-10 0,-1 5-4 16,6-1-2-16,3 1-3 0,5-1-4 16,0-3-2-16,5-6-3 0,3-1-1 15,0-7 0-15,5-3 1 0,0-2 1 16,2-8 4-16,1 0 1 0,0-8-1 16,-1-4 1-16,2-2 0 0,-3-5-4 0,-1-3-1 15,-1-3-3-15,-3-6-3 0,2 2 1 16,-4-3 0-16,-1-1-1 0,-4 4 1 15,-2 5-1-15,3 6-1 0,-3 6 0 16,0 6-1-16,-4 13 0 0,0 7 1 16,1 7 1-16,-1 6-1 0,1 7 2 15,3 2-1-15,-6 2 0 0,6 0-1 16,-6-3-5-16,6-7-11 0,0-3-7 0,0-5-10 16,0-4-11-16,0-6-6 0,6-10-6 15,0 0-4-15,1-9 4 0,0-3-45 16,3-6-36-16,1-5-75 0,0-1-180 15</inkml:trace>
  <inkml:trace contextRef="#ctx0" brushRef="#br0" timeOffset="172412.008">10109 12778 356 0,'7'12'104'0,"-1"5"6"16,1 11-32-16,-1 5-18 0,-2 5-8 15,0 6-3-15,2 0-7 0,-6-4-4 16,0 3-3-16,2-6-4 0,-2-6-3 15,4-4-3-15,-4-6-3 0,7-3-3 16,-4-4-1-16,2-3 2 0,2-8 2 16,0-3 0-16,4-3 1 0,-3-6-2 0,4-3 0 15,-4-4-4-15,3-4-4 0,-1-1-5 16,0-4-3-16,0-4-3 0,2-1 1 16,0-3-3-16,1 0-5 0,0 2-5 15,-3 3-14-15,2 3-11 0,-4 4-16 16,2 8-14-16,-1 5-7 0,-1 8-101 15,1 0-109-15,-2 7-245 0</inkml:trace>
  <inkml:trace contextRef="#ctx0" brushRef="#br0" timeOffset="172710.225">10527 13033 388 0,'14'0'101'16,"4"0"1"-16,-5-3-41 0,3-4-24 15,1 3-5-15,-4-6-1 0,0 1 0 16,1 2 3-16,-7-2 5 0,1 3 3 15,-2 1 2-15,-6 5-2 0,6 0-9 16,-6 0-5-16,-8 11-4 0,-2 2-3 0,1 5-3 16,-3 0-3-16,-1 3-2 0,2 3 1 15,0 1 2-15,5 0-1 0,1 0-2 16,5-1 1-16,5-1-2 0,3 0 1 16,10 1-1-16,-1-6-1 0,9 0-2 15,4-4 0-15,0 3-4 0,6-10-2 16,-3-1 1-16,1-2-4 0,-5-4-2 0,-3 0-4 15,-1-4-7-15,-4-4-10 0,-4 3-10 16,-7-2-18-16,-4-3-16 0,-6-1 178 16,-10 5-288-16,-8-4-140 0,-3-1-391 15</inkml:trace>
  <inkml:trace contextRef="#ctx0" brushRef="#br0" timeOffset="173393.599">5615 13664 717 0,'-24'4'173'0,"4"0"-1"0,8 11-49 0,2 7-106 15,5 10-10-15,-3 7-2 0,8 11-1 16,0 0 0-16,8 4 2 0,-3-3 0 15,-1 1-2-15,2-6 2 0,-6-10-2 16,5-6 1-16,-5-7 0 0,0-8 0 16,0-3 1-16,-4-3 5 0,4-9 4 15,5-9 1-15,-1-3 1 0,4-4-1 0,2-3-1 16,5-6 1-16,2-8-7 0,1-2-2 16,0-6-2-16,3-2-3 0,3 1 0 15,0-2 0-15,1-2-2 0,-4 8-1 16,2 5-1-16,-1 7 1 0,-2 12 0 15,-2 8 0-15,-2 6 1 0,-1 8-1 16,2 10 1-16,-4 7 0 0,2 8-1 16,-3 6 1-16,-1 3 0 0,-2 1 0 0,-3 3 0 15,-3-3 0-15,-3-6-4 0,0-1-7 16,0-5-8-16,-3-9-10 0,3-3-7 16,0-3-13-16,0-4-21 0,3-7-11 15,3-1-1-15,10-4-98 0,-1 0-110 16,5-8-253-16</inkml:trace>
  <inkml:trace contextRef="#ctx0" brushRef="#br0" timeOffset="174243.411">8196 13783 646 0,'-18'-5'165'0,"-6"5"8"0,-2 8-85 15,-3 3-16-15,1 11-15 0,1 3-10 16,5 9-10-16,4 6-9 0,6 4-6 16,6-1-10-16,6 1-5 0,7-6-4 0,2-2-3 15,2-6-2-15,5-6-1 0,2-4-1 16,1-6 0-16,5-3 0 0,-4-4 1 15,6-7-1-15,-1 0 3 0,1-8 0 16,-4-5-1-16,1-4 1 0,0-2-2 16,-2-4 1-16,-4-4-1 0,-1-1-1 15,-3-6 2-15,0 2 2 0,-6-2-1 16,-1 1 0-16,-6 6 0 0,0 2 1 16,0 6 0-16,0 10 0 0,-6 9-1 15,1 10 0-15,1 10 3 0,-3 5-1 0,2 8 1 16,-1 4 1-16,1 4-2 0,5 1 1 15,-4-4-2-15,4-1-8 0,0-4-9 16,0-5-12-16,4-6-12 0,-4-4-13 16,6-5-11-16,0-7-5 0,4-6 0 15,0 0 3-15,3-7 3 0,5-5 5 16,2-5-24-16,4-2-37 0,1-2 3 0,2-10-58 16,2 3 75-16,0-3 33 0,-1-4 29 15,0 2 49-15,-3-2 50 0,-3-5 9 16,0 2 75-16,-5 0-59 0,-4 3-18 15,-3 2-13-15,-7 2-3 0,-3 7 3 16,0 4 2-16,-7 8-4 0,-2 5-2 16,-5 7 0-16,1 0 1 0,-5 12 0 15,4 1-2-15,-1 9-3 0,0 4-4 16,6 7-6-16,5 4-8 0,4 5-7 0,6-2-6 16,2 3-5-16,3-4 0 0,1 0-2 15,-2-4-1-15,-2-7 1 0,0-2-3 16,-8-7 0-16,3 2 0 0,-3-4-3 15,-10-5-2-15,0-5-2 0,-5 0-4 16,-2-7-4-16,-3 0-5 0,0-6-7 16,-4 1-6-16,5-6-10 0,3 0-9 15,-1 1-9-15,6-3-7 0,3 0-6 0,8 2 19 16,0 0-111-16,11-2-97 0,2-2-241 16</inkml:trace>
  <inkml:trace contextRef="#ctx0" brushRef="#br0" timeOffset="174510.395">9029 13849 570 0,'3'-8'138'0,"-3"-2"6"15,-9 1-84-15,-3 6-6 0,-3 3-7 16,0 0-5-16,-3 0-5 0,5 7-4 16,-2 4-6-16,4 6-6 0,5 3-3 15,-1 3-5-15,7 5-3 0,0 5 0 16,10 0 0-16,-1 0-1 0,0 2 1 15,2-1-4-15,-1-4 0 0,0 1-2 16,-3 0-1-16,-1-4-2 0,-6-4 2 16,0-2-2-16,-5-4-2 0,-3-1 0 0,-3-5-2 15,-4-3-5-15,-2-4-2 0,0-4-8 16,-1 0-9-16,0 0-10 0,2-4-17 16,3-4-12-16,3-3 10 0,4 0-116 15,2-3-111-15,4-3-258 0</inkml:trace>
  <inkml:trace contextRef="#ctx0" brushRef="#br0" timeOffset="174716.824">9241 13947 615 0,'0'28'144'0,"0"3"3"15,4 3-93-15,-4 4-15 0,0 0-14 16,3-2-10-16,-3-2-4 0,0-2-5 0,5-5-7 15,-5-3-7-15,4 0-9 0,-4-5-7 16,6-3-9-16,-1-5-9 0,4-3-6 16,2-8-5-16,-2 0 20 0,5-6-92 15,0-1-2-15,1-5-70 0,2-5-151 16</inkml:trace>
  <inkml:trace contextRef="#ctx0" brushRef="#br0" timeOffset="175078.121">9615 14027 360 0,'19'-22'97'0,"-6"3"8"15,-4 4-42-15,-5 2-6 0,-4 7-6 16,-8 6-2-16,-6 0 3 0,-3 7-1 16,-4 2-3-16,-7 6-3 0,3 4-4 15,-3 2-5-15,4 0-8 0,5 5-9 16,2-3-6-16,6-1-5 0,3-4-5 16,1 1-2-16,7-7 0 0,0-2-1 15,9-6 2-15,-1-4 1 0,3 0-1 0,4-3 1 16,1-6 1-16,2 0-1 0,-1-4 0 15,1 0-1-15,-2 0 0 0,-1 0-1 16,-3-1 0-16,0 1 0 0,-3 6-1 16,0-2 0-16,-2 9-1 0,-3 0 0 15,-4 11 0-15,5 9 0 0,-5 5-1 0,4 9 1 16,-4 5 1-16,0 11-1 16,-4 2 1-16,-3 7 0 0,-5 3-1 0,2-4 1 15,-8 0 0-15,-2-2-1 0,-2-9 0 16,-1-6-3-16,-1-8-4 0,1-8-6 15,-1-10-5-15,3-7-6 0,6-8-6 16,-2-9-10-16,6-8-9 0,3-4 5 16,5-2-105-16,3-5-103 0,6-3-251 15</inkml:trace>
  <inkml:trace contextRef="#ctx0" brushRef="#br0" timeOffset="175409.665">9834 14306 630 0,'-7'25'135'16,"0"-7"-1"-16,-1-3-111 0,-3-5-10 0,4-1-7 16,1-9-3-16,3-3 0 0,3-9 1 15,0-1 1-15,3-3 1 0,2-7 3 16,3 0 3-16,3 1 3 0,0-2 0 15,4 2 2-15,0 2 0 0,3-1-1 16,-4 1 0-16,1 7-1 0,-1-2-3 16,-2 7 0-16,2 2-2 0,-3 6-2 15,-1 8-1-15,-1 5-2 0,-2 8-2 0,-1 5 0 16,0 3-2-16,-2 4 0 0,0 4-1 16,-4-3-5-16,6 2-10 0,-6-4-7 15,2-2-14-15,-2 0-12 0,5-7-12 16,-5-4 28-16,5-6-128 0,3-10-102 15,-4-3-254-15</inkml:trace>
  <inkml:trace contextRef="#ctx0" brushRef="#br0" timeOffset="175859.987">10200 14222 641 0,'0'30'142'0,"3"-2"3"0,-3 4-108 0,0 0-10 16,0-3-10-16,0-5-6 0,0-1-4 16,6-4 0-16,-4-9-3 0,3-7 2 15,2-3 4-15,1-11 4 0,3-2 2 16,1-1 2-16,-2-9 1 0,4 0 0 16,-1 1-2-16,1-3-4 0,1-1-2 15,-4 2-2-15,0 2-2 0,0 6 0 16,-4-2-1-16,0 5-2 0,-4 6-3 15,2 1 0-15,0 6-1 0,-3 0-1 0,-2 8 0 16,6 3 0-16,-6 2 0 0,7-1 2 16,-2 2-1-16,-3 0-1 0,3 1 2 15,-2-4 0-15,2-3-2 0,3 0 1 16,-1 1 1-16,0 2-2 0,3-3 3 16,0 0-1-16,0 0 1 0,2-3 3 15,-1 1 0-15,1-3-1 0,2-3 1 0,2 7-1 16,-3-7-1-16,3 3-1 0,-3 0-2 15,2-3 0-15,-4 7 0 0,2-7-2 16,-6 5-2-16,-1-5-4 0,0 5-9 16,1-5-9-16,-5 0-9 0,-2 0-13 15,5 0-13-15,0 0 180 0,-5 0-289 16,1 0-133-16,5-5-388 0</inkml:trace>
  <inkml:trace contextRef="#ctx0" brushRef="#br0" timeOffset="176596.236">12303 13684 614 0,'-10'-7'138'16,"-3"7"4"-16,-4-5-101 0,-5 13-7 15,-5 6-7-15,-3 8-3 0,-2 12 0 16,0 12 2-16,3 7-3 0,3 12-3 15,2 3-3-15,6 2-2 0,4-1-5 0,6 0-3 16,-2-4-7-16,2-4-16 0,3-3-15 16,1-5-17-16,4-8 18 0,-6-3-137 15,6-13-125-15,0-12-286 0</inkml:trace>
  <inkml:trace contextRef="#ctx0" brushRef="#br0" timeOffset="176755.014">12032 14241 673 0,'-33'8'145'0,"2"1"-4"0,-2-3-126 16,4-6-32-16,2 0-15 0,4 0-112 15,7 0-112-15,5-6-269 0</inkml:trace>
  <inkml:trace contextRef="#ctx0" brushRef="#br0" timeOffset="177011.461">12290 14235 449 0,'22'38'98'0,"-6"3"4"15,-5-3-71-15,-4 1-5 0,-7-2 1 16,0-3 0-16,0-7 3 0,-8-7 2 0,2-5-2 15,-3-6-1-15,2-9 1 0,-2-4 4 16,1-9 1-16,1-7-1 0,2-4-1 16,1-7-3-16,4-2-5 0,0-1-7 15,3-3-12-15,3 0-12 0,4 3-10 16,1 2-11-16,4 3-14 0,2 2-13 0,6 3 185 16,0 9-290-16,2-1-129 0,3 9-378 15</inkml:trace>
  <inkml:trace contextRef="#ctx0" brushRef="#br0" timeOffset="177278.385">12614 14256 462 0,'-15'22'119'0,"2"3"7"16,-3 3-49-16,3 0-21 0,0 3-7 16,4-3-10-16,4 5-6 0,5-5-2 0,5-1-7 15,4-4-10-15,4-5-4 0,0-1-3 16,3-7-2-16,0-5 2 0,2-5 1 15,-2 0 4-15,0-8 2 0,0-1 0 16,1-7 1-16,-3-4 2 0,3-5-1 16,-1-4-3-16,-5-4-2 0,1-3-1 15,-1-5-3-15,-5 2-2 0,-1 5-1 0,-5 0-2 16,0 3-2-16,-5 5-4 0,-1 3-5 16,-5 6-5-16,2 3-9 0,-4037-2-11 15,8068 4-13-15,-4035 1-11 0,0 2 182 16,2 2-289-16,2 7-133 0,1-3-381 15</inkml:trace>
  <inkml:trace contextRef="#ctx0" brushRef="#br0" timeOffset="177727.121">13037 14308 599 0,'19'31'147'0,"-6"2"6"15,0-2-87-15,-3-3-14 0,-7-1-12 16,1-8-12-16,-4-3-8 0,0-7-4 0,0-2-6 16,0-7 2-16,5 0 3 0,-5-11 1 15,4-3 1-15,-4-6 2 0,4-3-1 16,-4-3 0-16,5-2-5 0,-5 2-5 16,6 4-2-16,-2 1-1 0,1 5-2 15,2 4-1-15,1 9 0 0,1 3-1 16,3 0-2-16,0 4 1 0,-1 7-3 15,3 5 2-15,-1 2-1 0,-2-2 1 16,0 3 0-16,-2 0 1 0,0-6-1 0,-3-2 1 16,1-5 1-16,-3-1-1 0,1-5 1 15,2 0 0-15,0-7 0 0,0 0 0 16,2-5 0-16,3-1 0 0,0-2 0 16,2 1 0-16,-1-3-1 0,0 4-1 15,0 2 1-15,-1 3 0 0,-2 8-2 16,1 0 2-16,-2 6-2 0,0 7 0 0,0 7 1 15,0 1 0-15,0 4 0 0,-1 3-1 16,-1 2-6-16,-1-4-7 0,0-4-6 16,-3 0-14-16,2-6-20 0,2-3-10 15,-1-5-115-15,2-2-123 0,2-6-288 16</inkml:trace>
  <inkml:trace contextRef="#ctx0" brushRef="#br0" timeOffset="178242.791">14760 14214 740 0,'-34'8'168'0,"-2"2"1"0,0-3-111 16,0 7-21-16,2 5-16 0,5 9-7 15,6 0-4-15,7 5-2 0,9 2 0 16,7 5-6-16,6-4-2 0,8 0 1 0,2-7 0 16,7-4-1-16,4-4 2 0,3-7 0 15,3-1 1-15,5-8 0 0,2-5 0 16,-1 0 0-16,0-13-2 0,-1-2 0 15,-4-8-2-15,-5-7 0 0,-5-5-1 16,-7-2-1-16,-6-4-1 0,-6 3 2 16,-5 1 0-16,-11-1-3 0,1 7-7 15,-6 0-14-15,-1 7-20 0,-3 4-17 0,0 4 32 16,3 5-145-16,2 5-124 0,2 1-281 16</inkml:trace>
  <inkml:trace contextRef="#ctx0" brushRef="#br0" timeOffset="178511.077">15127 14208 564 0,'20'27'142'16,"-2"6"9"-16,-3 2-69 0,-4 2-23 0,0 4-10 16,-5-7-10-16,-6 0-10 0,0-4-3 15,0-4-10-15,0-9-8 0,-4 0-2 16,-1-10-1-16,5-1 4 0,-5-2 7 15,5-4 6-15,0-4 4 0,0-7 4 16,0-1-1-16,8-6-3 0,-4-3-3 16,2-5-8-16,1-1-6 0,3-5-6 0,-1 4-7 15,3-2-9-15,2-1-10 0,0 4-11 16,2 2-16-16,-1-3-21 0,1 6-13 16,1-1 183-16,1 4-284 0,-2 2-136 15,3 3-377-15</inkml:trace>
  <inkml:trace contextRef="#ctx0" brushRef="#br0" timeOffset="178626.149">15489 14178 418 0,'0'30'115'0,"5"-2"8"0,-5 9-44 16,0 4-15-16,0 3-8 0,-7 0-10 15,4-5-7-15,0 4-8 0,-2-8-8 16,2-2-13-16,3-11-21 0,-5-6-20 16,5-4 99-16,0-5-214 0,2-7-127 15,4-15-338-15</inkml:trace>
  <inkml:trace contextRef="#ctx0" brushRef="#br0" timeOffset="178761.432">15715 14078 523 0,'0'5'117'0,"-3"3"-10"0,3-2 118 15,-4 8-330-15,4 3-133 0,0-4-391 16</inkml:trace>
  <inkml:trace contextRef="#ctx0" brushRef="#br0" timeOffset="179160.465">15870 14119 564 0,'0'-9'129'16,"-6"1"-1"-16,-1 3-85 0,0 5-24 15,-4 0-8-15,1 11-5 0,-2 2-5 0,0 7 0 16,3 3 0-16,0 2 0 0,1 1-1 15,1 3 1-15,3-2-1 0,2 1 0 16,2-5 0-16,0-6 1 0,0-1 2 16,0-6 4-16,7-5 1 0,-1-5 2 15,3-8 0-15,2-2-1 0,-1-1-2 16,1-4-2-16,-1-3-3 0,-2-1-3 0,1-4 1 16,0 3-1-16,-3 3 0 0,1-3 3 15,0 7-2-15,-3 2 0 0,0 6 1 16,1 5-1-16,-1 9-1 0,1 10 3 15,1 5 0-15,-3 10 1 0,1 12 1 16,-4 10 1-16,4 6 1 0,-4 5 2 16,0 2 0-16,-8 2 1 0,-1-4 1 15,-3-3 0-15,-1-6-1 0,-7-7-1 16,-2-7-2-16,-2-11-3 0,2-7-2 16,-3-8-6-16,0-12-5 0,3-6-5 0,3-16-10 15,3-1-11-15,3-6-9 0,2-5 3 16,8-1-105-16,3-1-100 0,10-4-241 15</inkml:trace>
  <inkml:trace contextRef="#ctx0" brushRef="#br0" timeOffset="179353.564">16082 14241 680 0,'-6'17'151'15,"0"3"1"-15,-1 2-114 0,-1 2-16 16,1-1-8-16,1 0-15 0,1 3-13 16,5-1-14-16,0-5-11 0,0 0-9 15,6-4-6-15,1-6-8 0,2-1-13 0,1-6-61 16,1-3-73-16,-1-4-182 0</inkml:trace>
  <inkml:trace contextRef="#ctx0" brushRef="#br0" timeOffset="179692.316">16249 14372 576 0,'0'31'144'0,"-3"-1"0"16,-2-2-61-16,0-3-51 0,-1-3-10 15,0-4-7-15,2-3-7 0,4-4-3 16,-5-7 0-16,5-4 6 0,0-4 2 15,6-5 2-15,0-2 2 0,2-5 0 0,4-5 0 16,2-2 0-16,4 0-6 16,-1-1-5-16,5-2-2 0,-1 1-1 0,0 6-1 15,0 3 1-15,-1 4-1 0,-2 7 0 16,0 5 0-16,-3 11-1 0,0 5 0 16,-3 7 1-16,1 8-3 0,-5 2 1 15,-1 3 1-15,-1 0-1 0,-2-1-6 16,-4-2-5-16,0-5-9 0,0-1-9 15,0-7-12-15,0-3-11 0,6-5-9 0,-2-3 190 16,3-9-286-16,3 0-125 0,5 0-368 16</inkml:trace>
  <inkml:trace contextRef="#ctx0" brushRef="#br0" timeOffset="180225.896">16760 14334 519 0,'-19'-5'133'0,"0"10"3"0,-1 1-55 16,0 9-39-16,-1 1-11 0,4 7-9 16,1 7-8-16,6-3-2 0,5 1-5 15,5 1-4-15,4-4 0 0,3-3-1 16,5-1 1-16,5-7 1 0,1-2-1 16,3 1 1-16,2-5 1 0,-1-2 0 15,1-6 1-15,-1 4 2 0,-3-4 1 0,-4-6 2 16,3 0 1-16,-4 0 1 0,-2 1-1 15,-5-1 1-15,-3 2-4 0,0 1-2 16,-4 3-2-16,0-6-1 0,-7 6-3 16,3 0 0-16,-3 0-1 0,1 0-1 15,2 0 2-15,-1-4-1 0,1 1 1 16,4-4 3-16,0-4-1 0,4-3 1 16,3-9 1-16,1 0-1 0,3-8 0 0,2-5-1 15,0 0-3-15,1-7-1 0,-2 4-1 16,0-3 1-16,-3 2-1 0,-1 3 0 15,0 6 1-15,-2 1 0 0,-1 7 2 16,-1 4 1-16,-4 7 0 0,3 8 0 16,-3 4-1-16,0 6 0 0,0 10 0 15,5 7 0-15,-1 10-2 0,1 1 0 16,0 8 1-16,2 5-1 0,3 3 2 16,1-1-2-16,0 1 1 0,4-6 1 15,-1 1 0-15,3-7 0 0,2-7 2 0,1-4-1 16,-4-8 1-16,8-5-1 0,-3-6-4 15,-1-3-1-15,-2-5-5 0,1-5-5 16,-3-3-6-16,0-3-5 0,-2-6-10 16,-2-4-10-16,-2-5-8 0,-5-7-4 15,-5-2-65-15,-9-5-29 0,-4-1-88 0,-7 5-177 16</inkml:trace>
  <inkml:trace contextRef="#ctx0" brushRef="#br0" timeOffset="180381.209">16080 13658 597 0,'10'6'0'15,"0"2"-86"-15,0 3-425 0</inkml:trace>
  <inkml:trace contextRef="#ctx0" brushRef="#br0" timeOffset="180776.392">18350 14026 585 0,'-4'-10'124'0,"4"2"3"0,-4 8-101 16,4 0-9-16,-4 11 4 0,4 7 7 16,0 6 6-16,6 9 6 0,0 7 2 15,0 4 0-15,3 10-2 0,-1 3-4 16,-4 6-10-16,0 0-8 0,-4-1-9 16,0-5-16-16,0-2-18 0,0-10-22 15,0-9-15-15,-4-9 179 0,4-6-293 16,-7-9-142-16,2-7-379 0</inkml:trace>
  <inkml:trace contextRef="#ctx0" brushRef="#br0" timeOffset="180940.727">18506 14447 557 0,'-21'0'135'0,"-4"0"0"0,-3-6-76 0,-4 6-29 15,-2 0-17-15,2-2-19 0,2 2-20 16,3-8 9-16,4 8-118 0,3-6-107 16,8-1-261-16</inkml:trace>
  <inkml:trace contextRef="#ctx0" brushRef="#br0" timeOffset="181243.087">18651 14458 574 0,'-13'25'144'15,"0"0"5"-15,-2 6-68 0,2-4-32 16,2 4-11-16,2-4-11 0,9 3-5 16,0-5-4-16,7-2-4 0,4-1-1 0,5-3-1 15,5-4 2-15,4-8 0 0,2-3-1 16,1-4 0-16,1-10-2 0,-1-2-3 15,-4-6-2-15,-1-4-3 0,-6-4-1 16,-2-1-2-16,-3-11-1 0,-4-1-1 16,-8-3-4-16,0 2-3 0,-5-6-5 15,-6 5-10-15,-2 1-11 0,-4 3-18 16,-1 6 124-16,-2 7-241 0,2 1-137 0,4 4-368 16</inkml:trace>
  <inkml:trace contextRef="#ctx0" brushRef="#br0" timeOffset="181593.838">19892 13846 624 0,'0'-10'149'0,"0"4"1"16,0 6-32-16,-5 4-116 0,5 9-3 15,-4 11-1-15,4 8 0 0,0 10 5 16,0 4 3-16,10 6 3 0,-3 5 1 15,1 1 2-15,-1 3 0 0,-1-2-1 16,-1 2-3-16,-5-3-5 0,0-1-8 16,-6-3-14-16,0-7-17 0,0-5-14 15,-3-10-110-15,0-6-120 0,2-11-282 0</inkml:trace>
  <inkml:trace contextRef="#ctx0" brushRef="#br0" timeOffset="181792.177">20052 14358 581 0,'-25'0'134'0,"-4"0"4"16,-4-6-97-16,-3 1-14 0,-1-3-7 15,-1 2-11-15,3-1-17 0,3 3-14 16,5-2-15-16,4 6 35 0,7 0-134 15,5 7-2-15,5-1-83 0,6 4-165 16</inkml:trace>
  <inkml:trace contextRef="#ctx0" brushRef="#br0" timeOffset="182059.176">19800 14414 293 0,'24'6'70'0,"1"4"1"0,1-1-32 16,3-5-17-16,-1 2-4 0,0-2 2 16,3 1 4-16,-1-2 4 0,2-3 2 15,2 0-2-15,2-6-3 0,-1 0-6 16,1-4-8-16,-1-4-1 0,1-6-1 0,-2-1 2 15,-3-1 6-15,-3-3 4 0,-4-1 5 16,-6-2 6-16,-3 0 2 0,-9 3-1 16,-6 4-2-16,0 1-1 0,-11 6-4 15,-5 4-4-15,-2 9-5 0,-6 1-5 16,-1 2-1-16,-4 9-4 0,1 8-3 16,1 0-2-16,4 10-2 0,2 3 1 0,5 4 0 15,9 7 0-15,3-2-1 0,4-1 1 16,7-1-2-16,3-5-3 0,6-4-6 15,4-7-14-15,1-5-13 0,7-4-4 16,1-6-111-16,3-1-110 0,0-7-264 16</inkml:trace>
  <inkml:trace contextRef="#ctx0" brushRef="#br0" timeOffset="182976.297">20588 14177 435 0,'-7'18'116'15,"2"1"4"-15,2 8-44 0,3 5-32 16,0 7-7-16,0 6-6 0,5-5-4 16,3 3-3-16,-1-6 1 0,2-2-3 15,1-7-2-15,1-10-1 0,-1-3 0 0,1-10-1 16,1-5-1-16,1-2-2 0,1-8-1 16,0-4-1-16,1-5-2 0,-1-5-4 15,1-1-1-15,-3 0-4 0,0 2 0 16,0 1-1-16,-4 5 0 0,0 11-1 15,-2 6 1-15,-1 3 0 0,-2 11-1 16,-3 5 0-16,4 5-1 0,-4 0 1 16,0-1 1-16,-4-2-2 0,1-3 0 15,-2-3 1-15,0-7-1 0,2-3-1 16,3-5 0-16,-4 0 2 0,4-7 2 0,0-1 4 16,0-8 0-16,5 3 2 0,1-3 3 15,2-5 1-15,3 1-1 0,-1 4 0 16,4 1-3-16,1 3 0 0,1 2 0 15,-1 4-3-15,3 6-1 0,-4 6-1 16,2 1-1-16,-5 6-1 0,1 1 0 0,-4 2-1 16,-2-3-1-16,-2 2 1 0,-1-3 0 15,-3 1 0-15,4-5 0 0,-4-1-1 16,0 1 1-16,6-4 1 0,-3-4 0 16,1 0 0-16,2 0 0 0,1-6 1 15,3 1-2-15,1-1 2 0,3 1-2 16,1 2-1-16,2 3 0 0,1-5-3 15,-1 5-1-15,0 7 0 0,-1 1-1 16,1 0-2-16,-3 1 0 0,-3 1-1 0,-1-1 0 16,0-3 1-16,-3 2 1 0,-3-6 1 15,2-2 2-15,-1 0 1 0,1 0 1 16,-1-5 3-16,-1-2-1 0,3-1-1 16,0-5 2-16,2-3 0 0,-1-1-1 15,1-2 2-15,2 0-1 0,-3-1 1 16,-2 5 0-16,0 1 1 0,-2 4 0 0,-4 2 0 15,3 8 1-15,-3 0-2 16,-5 9 1-16,1 9-1 0,-3 7 0 0,-1 5-2 16,-1 9 0-16,1 4 0 0,1 8 0 15,2 4 0-15,-2 0 0 0,3 2 1 16,0 3-1-16,4-5 0 0,-6-5 1 16,2-9 0-16,4-4-1 0,-4-11 1 15,4-10-1-15,0-7 4 0,0-9 1 16,0-4 0-16,3-13 0 0,2-6 0 15,2-5 0-15,2-11-1 0,2-3-3 0,1-4-2 16,1-5-1-16,2 0 1 0,3-6-1 16,2-3 1-16,2-6 1 0,4-4-1 15,1 2 0-15,1 0 0 0,2 8-1 16,-2 5 0-16,2 11 1 0,-1 13 0 16,0 14 0-16,2 11 4 0,-2 12 0 15,-2 7 2-15,-3 9-1 0,-3 6 1 0,-8 7-1 16,-7 3 0-16,-6-1-1 0,-6 0-3 15,-5-6-1-15,-9 1 0 0,-5-7-2 16,-1-8 0-16,-2-4-4 0,-4-6-6 16,0-4-11-16,0-3-21 0,3-3-11 15,-1-4-117-15,0-5-128 0,1 0-299 16</inkml:trace>
  <inkml:trace contextRef="#ctx0" brushRef="#br0" timeOffset="191274.796">5717 14889 377 0,'0'0'91'16,"0"-3"4"-16,0 3-43 0,-3 3-18 15,3 4-6-15,0 2 0 0,0 4 2 16,0 3 4-16,0 7 3 0,0 1-1 16,0 4 0-16,0-1-2 0,0 3-3 15,0-5-3-15,0 2-4 0,0-2-4 0,0-3-5 16,0 0-1-16,0 0 0 15,3-4-2-15,-3-2-2 0,0-4 0 0,4-2-1 16,-4-1 1-16,4-9-2 0,0 0 1 16,1 0 1-16,0-9 0 0,3 2 3 15,-1-6 0-15,1-3-2 0,-3-4 1 16,4-2-3-16,-2-3-2 0,3-1-1 16,-3-8 0-16,4 0-1 0,1-1-1 0,3-3 0 15,0 5-1-15,1 2-1 0,-2 7 0 16,4 5-1-16,-4 8 0 0,5 11 1 15,-3 6-1-15,9 8 2 0,0 11 0 16,2 7-1-16,-1 9 2 0,3 4-1 16,-1 4-2-16,-5-2 0 0,-4-2 0 15,-6-8-1-15,-3-4 0 0,-3-9-6 16,-7-1-8-16,0-6-4 0,-9-3-9 0,1-6-6 16,8 0-6-16,0-3-10 15,0-1-4-15,0-4-4 0,8-5 188 0,1 1-285 16,4 0-130-16,-1-2-379 0</inkml:trace>
  <inkml:trace contextRef="#ctx0" brushRef="#br0" timeOffset="191766.394">9395 15034 513 0,'12'6'113'0,"-3"6"5"0,1 4-87 0,-3 3 1 16,-2 6-7-16,0 2-2 0,0 6-1 15,-5 0 0-15,0 2-6 0,-5-1-4 16,0 0-8-16,0-5-13 0,-2 0-8 16,-1-8-9-16,1 0-8 0,0-5-6 15,3-4-40-15,0-7-50 0,4 0-78 16,0-5-179-16</inkml:trace>
  <inkml:trace contextRef="#ctx0" brushRef="#br0" timeOffset="191955.146">9723 15269 512 0,'-9'30'112'0,"-1"3"0"15,-1-5-87-15,-1-1-11 0,2-4-12 16,0-3-10-16,3-4-9 0,1-4 28 16,6-2-113-16,0-4-10 0,0 0-79 15,8-6-167-15</inkml:trace>
  <inkml:trace contextRef="#ctx0" brushRef="#br0" timeOffset="192974.156">15003 15091 565 0,'-4'24'132'0,"4"8"5"0,-6 11-85 0,6 8-14 15,-5 9-6-15,1 5-7 0,4 6-5 16,-4-3-2-16,4 2-3 0,0-5-9 16,-6-5-9-16,6-6-17 0,-2-7-16 15,2-9-10-15,-6-8-57 0,2-9-49 16,1-7-93-16,3-14-190 0</inkml:trace>
  <inkml:trace contextRef="#ctx0" brushRef="#br0" timeOffset="193146.511">15030 15540 423 0,'-33'0'91'0,"-2"0"1"15,0 0-70-15,1 0 60 0,1-4-170 0,1-2-91 16,5-2-264-16</inkml:trace>
  <inkml:trace contextRef="#ctx0" brushRef="#br0" timeOffset="193474.348">15330 15639 425 0,'26'-10'100'16,"-4"-3"3"-16,2-3-62 0,0-5-11 16,-3-7-5-16,-4-2-3 0,0-4 3 15,-5-1 6-15,-4-1 6 0,-8 4 2 16,0 3 2-16,-6 6-1 0,-5 2-2 0,-5 6-3 16,-2 6-6-16,-4 9-6 0,-4 0-2 15,-2 8-5-15,-3 6-5 0,3 6-3 16,1 5-3-16,2 8-1 0,4 3-1 15,6 5-1-15,5 3-2 0,10 2 1 16,0 5-2-16,9-2-4 0,3-4-8 16,7-3-12-16,0-4-12 0,4-5-11 15,3-6-10-15,0-8 186 0,-1-5-287 0,1-5-126 16,1-4-367-16</inkml:trace>
  <inkml:trace contextRef="#ctx0" brushRef="#br0" timeOffset="194041.701">15659 15412 513 0,'0'17'121'0,"0"2"4"0,-5 6-78 16,5 4-10-16,0 1-9 0,0 0-2 16,6 3 2-16,-1-1 0 0,1-7 0 15,-2-1-1-15,3-4-2 0,0-7-4 16,1-7 1-16,-1-6-3 0,0 0-2 15,1-6 0-15,0-5-3 0,-1-6-1 16,2-3 0-16,-1-5-4 0,0-3-4 16,1-1-2-16,2-2-1 0,0-1 1 15,-1 7 2-15,2 2 0 0,-3 2-2 0,1 8 2 16,-1 8-1-16,1 5-1 0,-3 12-1 16,2 4-2-16,1 7 0 0,-2 1 1 15,-1 5-1-15,-1-1 0 0,-1-3 1 16,-1 0 0-16,-4-7-1 0,5-1 0 0,-5-5 0 15,0-5 0-15,0-2 1 16,5-5 1-16,-5 0 1 0,7-5 4 0,-1-2-1 16,1-1 1-16,1-3 1 0,1 1 0 15,1-3-2-15,2 3 0 0,-2 0-3 16,1 1-1-16,1 5 1 0,-1-2-1 16,2 2 0-16,-2 4-1 0,2-2 0 15,-1 2-1-15,0 0 1 0,-1 0-1 16,0 0 0-16,-2-5 1 0,2 5 0 0,-2-4-2 15,0 4 2-15,1-4-1 0,-2 4 0 16,3-4 0-16,1 4 0 0,-2-5-1 16,2 5 2-16,0 0-2 0,0 7 1 15,-1 2-1-15,-1 1 1 0,-1 5-1 16,1 1 0-16,-1 1 0 0,-2 0 0 16,-1-5-1-16,-1-2-3 0,0-2-8 15,1-4-7-15,-3-4-15 0,2 0-24 0,1-8-7 16,0 0-116-16,0-4-126 0,2-5-288 15</inkml:trace>
  <inkml:trace contextRef="#ctx0" brushRef="#br0" timeOffset="194424.584">16493 15665 558 0,'-3'55'126'16,"-2"5"3"-16,0 3-87 0,-1 0-12 15,0-1-6-15,-1-3-8 0,0-5-3 16,1-6-1-16,0-10-2 0,3-7-6 16,-1-8-2-16,-4029-8-3 0,8066-9-3 15,-4033-6-2-15,0-11 0 0,6-7-1 16,-1-6-1-16,1-9 3 0,2-4 0 0,-2-7 1 16,1-6 6-16,0-2 2 0,3-1 1 15,-3-4 2-15,2 5-1 0,1-1 0 16,2 5-1-16,3 6-3 0,2 10-4 15,2 5-1-15,3 14-1 0,2 10 0 16,1 9 1-16,0 8 1 0,-2 10 2 16,-2 5 4-16,-1 4 2 0,-4-1 3 15,-5-1 3-15,-5-2 2 0,-6 3 2 0,-3-10 2 16,-6-6-1-16,-7-1-1 0,-4 1-1 16,-2-8-3-16,-2-4-3 0,-3-4-2 15,1 4-6-15,1-4-8 0,4 0-9 16,3 0-15-16,3-4-12 0,5 4-8 15,2 0-106-15,4 0-111 0,4 0-254 16</inkml:trace>
  <inkml:trace contextRef="#ctx0" brushRef="#br0" timeOffset="195124.228">20210 15434 579 0,'-18'0'130'16,"-1"7"7"-16,-2 4-91 0,-1 5-9 16,-1 3-7-16,2 6-2 0,3 1-1 15,3 7 0-15,6-2-4 0,3 3-6 16,6 3-2-16,0-5-3 0,8-1-4 16,3-1-1-16,3-5-1 0,4-1-1 15,5-4 0-15,3-7 0 0,5-5-2 0,2-1 0 16,2-7 0-16,3-5-1 0,-2-5 1 15,-4-3 0-15,-3-7 2 0,-5-2 3 16,-5-5 1-16,-10-1 0 0,-9-1 2 16,0 1-2-16,-6-1-1 0,-5 0-2 15,-7 4-7-15,1 1-11 0,-1 4-13 16,-1-2-21-16,2 2-16 0,0 4-114 16,1 0-129-16,5 0-294 0</inkml:trace>
  <inkml:trace contextRef="#ctx0" brushRef="#br0" timeOffset="195442.642">20572 15583 482 0,'4'10'125'0,"2"8"3"0,1 0-26 16,-1 5-65-16,0 1-7 0,0 4-3 15,0-2-3-15,1-2 1 0,-1-1-4 16,-1-2-1-16,-2-5-5 0,-3-5 0 16,5-1 3-16,-5-5 3 0,5 0 5 15,-5-5 6-15,6 0 4 0,-1-9 0 0,1 2 1 16,-1-6-3-16,3-2-6 0,0-6-5 16,-1-1-8-16,2-2-5 0,-2-1-2 15,2-3-3-15,1 1-2 0,1 2-1 16,2-2-6-16,0 4-9 0,3 2-9 15,-1-1-13-15,1 0-18 0,0 2-19 16,0 3-14-16,-2-1 3 0,2 3-102 16,-4 0-109-16,-1 4-244 0</inkml:trace>
  <inkml:trace contextRef="#ctx0" brushRef="#br0" timeOffset="195578.565">20925 15462 379 0,'-6'29'103'0,"2"5"6"0,0 2-44 16,4 3-12-16,-4 4-6 0,4-5-6 15,0 2-7-15,-3-5-4 0,3 0-8 0,-4-4-5 16,4-7-7-16,-4-4-17 16,4-6-9-16,0-1-115 0,0-8-109 0,0-5-276 15</inkml:trace>
  <inkml:trace contextRef="#ctx0" brushRef="#br0" timeOffset="196007.999">21214 15501 502 0,'3'0'109'0,"-3"0"0"0,0 6-87 16,-4 1-7-16,-2 4-5 0,-2 1-4 16,-2 3 1-16,-1 4 0 0,-1-1 3 15,0 4 2-15,0 0 4 0,1-1 3 16,2-1 2-16,3-3 2 0,1 0 1 0,5-5 1 15,0-2-3-15,5-7 0 0,1 1-3 16,1-4-3-16,1-4-2 0,4-2-3 16,-3-1-5-16,3-4 0 0,0-2-4 15,-3-3-2-15,2-1 0 0,-4 1 0 16,0-2-1-16,-2 2 1 0,-1 2 1 16,0 2 0-16,-4 7 1 0,6 5-2 15,-6 0 0-15,0 13 1 0,0 8-2 16,4 10 0-16,-4 8 0 0,0 6 0 0,0 9 0 15,0 6 2-15,-4-1-1 0,-3-3 0 16,-2-4 1-16,-6-3 0 0,-2-8-2 16,-3-6 1-16,-3-10-1 0,-1-4 0 15,-2-7-1-15,1-6 0 0,0-4 0 16,4-4-4-16,0-8-11 0,2-3-15 16,5 0-10-16,2-6-96 0,1 0-11 0,5-4-95 15,6-5-176-15</inkml:trace>
  <inkml:trace contextRef="#ctx0" brushRef="#br0" timeOffset="196233.971">21379 15679 587 0,'0'30'133'0,"0"1"0"0,0 2-86 16,-4-1-28-16,-3-2-8 0,-2-6-5 15,1-3-4-15,-1-4 0 0,2-4 0 16,0-7-2-16,1-6 2 0,6 0-1 16,-3-5 0-16,3-2 0 0,0-7-5 15,0-3-9-15,0 0-9 0,0 2-10 16,3-2-45-16,-3 4-59 0,0 0-95 0,5 3-201 16</inkml:trace>
  <inkml:trace contextRef="#ctx0" brushRef="#br0" timeOffset="196444.993">21495 15768 637 0,'0'20'140'0,"0"3"0"0,0-5-108 16,0 1-14-16,0-1-9 0,0-3-4 15,0-1-8-15,0-4-8 0,5-6-11 16,-5-4-10-16,6-4 7 0,-1-4-116 16,-5-5-106-16,4-2-253 0</inkml:trace>
  <inkml:trace contextRef="#ctx0" brushRef="#br0" timeOffset="197040.212">21629 15825 521 0,'0'14'118'0,"0"-4"3"0,0-1-84 15,-5-2-11-15,1-7-6 0,1 0-4 16,3-9 3-16,-4-1 2 0,4-1-1 16,0-1 2-16,6-5-3 0,1 2 0 15,6 1-1-15,1 2-4 0,3 1-5 16,1 3-2-16,0 8-2 0,2 0-1 15,-1 8 0-15,0 4-1 0,-1 3-1 16,1 3 0-16,1 1 0 0,-1-2-2 0,-2-4 2 16,-1 0-4-16,-1-3 1 0,-1-4 0 15,0-6-1-15,-2 0 0 0,1-6 1 16,-1-2-2-16,-2-3 1 0,1-1 1 16,-2-1 0-16,0-2-1 0,-6 1 1 15,-3 0 0-15,5 1 0 0,-5 1 3 16,-5 1 1-16,0 4 0 0,-3 2 2 0,-1 5 0 15,-3 4 0-15,0 3 0 0,-2 1-1 16,1 3-2-16,0 0 0 0,1-3 1 16,3 2-2-16,1-1 1 0,1-2 2 15,2-6 0-15,5 3 5 0,0-4 5 16,8 0 0-16,3 0 2 0,2-4-1 16,4-3-2-16,3-7 0 0,3 0-5 15,0-8-6-15,3-2-2 0,1-5-2 16,0-5-1-16,-1-5 2 0,2-4-2 0,-1-6 0 15,0-3 2-15,-3-4 0 0,-5-2 1 16,-3 0 1-16,-6 6 1 0,-2 3 3 16,-8 9 7-16,0 11 3 0,0 10 1 15,-9 10 1-15,2 14-2 0,0 12 0 16,0 14-3-16,0 9-6 0,2 14-4 16,5 8 0-16,0 8-1 0,0 4-3 15,12 6-3-15,-4-10-10 0,0-1-15 0,1-2-14 16,-1-9-22-16,-2-8 9 0,-3-4-125 15,-3-8-123-15,0-7-280 0</inkml:trace>
  <inkml:trace contextRef="#ctx0" brushRef="#br0" timeOffset="197857.895">8375 16124 632 0,'-12'11'140'0,"-16"-11"-1"0,-18 0-95 16,-14-2-25-16,-13 2-15 0,-19-6-6 0,-13 1 0 16,-13-1 1-16,-14 1 2 15,-9-1 1-15,-12-1 2 0,-16-3 2 0,-4 1 7 16,-11 4 5-16,-11-5 8 0,-9 0 5 16,-2 4 4-16,-5-2 1 0,-3-1 2 15,-8 5-4-15,-3-5-6 0,5 5-6 16,2 4-4-16,1-3-4 0,-3 3-3 0,5 0-4 15,14 6-1-15,4-5-2 0,5 8-1 16,15-5-1-16,3 0-2 0,20 3-6 16,8-1-8-16,17 0-7 0,16-2-16 15,18-4-20-15,10 6-17 0,22-2-116 16,16-4-128-16,18 0-297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7-04-08T17:03:07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13839 15934 334 0,'23'-28'96'16,"-3"2"5"-16,-5 2-22 0,-1-3-28 16,-4-3-11-16,-3-3-9 0,-1-3-5 15,-6-3-5-15,4-4-5 0,-4-3-5 16,0-1-4-16,0 1-2 0,0-1-2 15,-3 3-2-15,3 3 0 0,-8-2-1 16,1 5 0-16,-2 0 1 0,0 3-1 0,-5 2-1 16,-2-3 2-16,-2 0 0 0,-5 1 0 15,-3-3 2-15,-3-2 2 0,-7 0 0 16,-2 2 1-16,-10 0 0 0,-2 9-1 16,-4 1 2-16,-9 4-4 0,-2 5 0 15,-1 4 1-15,-3 5 1 0,-4 4 1 16,0-1 3-16,-5 3 0 0,0 8 1 0,0 0 1 15,0 6-1-15,-2-1-1 0,4 1-1 16,0 8-3-16,7 2-1 0,2 1-1 16,2 7-1-16,6-3-1 0,5 6 1 15,3 3-2-15,3 2 1 0,3 2 0 16,6 6 0-16,3 3-1 0,3 1 1 16,4 8-1-16,5 2 0 0,1 6 1 15,8-1 0-15,1 2-1 0,3 3 0 16,3 0-1-16,-1-7-3 0,1 0-1 15,2-4-3-15,-1-4-3 0,0-3-1 0,0-6 0 16,3-5-1-16,0-2 2 0,4-3-1 16,0-3 0-16,9-2 1 0,6-1 0 15,1-1-3-15,10 0-1 0,3 2 2 16,8-4 1-16,4 2 2 0,2 2 2 16,5-2 1-16,3 0 4 0,3 0 2 15,1 0 1-15,4 3 0 0,5-6 1 0,5-3-1 16,3 1 1-16,2-4-1 0,4-2 1 15,0-7 2-15,0-5 1 0,-2-4 1 16,-6-10 4-16,-1-5 1 0,-2-10 2 16,-2-7 1-16,-2-6-2 0,-2-6-2 15,2-5-1-15,-3-1-4 0,-2-7-3 16,-3 0-1-16,-7-1-1 0,-4-2-1 16,-9 4 0-16,-5 0-2 0,-9 7-4 15,-6 1-4-15,-4 8-8 0,-5 5 186 16,-6 2-288-16,0 9-121 0,0 4-368 0</inkml:trace>
  <inkml:trace contextRef="#ctx0" brushRef="#br0" timeOffset="932.696">13801 15654 579 0,'7'0'122'0,"4"5"2"0,4-1-102 15,1-4-5-15,2 3-7 0,4-3-1 16,3 0 0-16,2 0 1 0,4 0 0 15,5-5-3-15,5 0-2 0,8 5 0 16,1 0-1-16,8 0-1 0,7 5 1 16,2-5-2-16,6 5-2 0,5 0 2 0,3 0-2 15,4 0 0-15,2-5 1 0,5 8-1 16,1-1 0-16,-1-4 1 0,2 3-1 16,-3-6 0-16,0 0 0 0,0 0 1 15,-3 0-2-15,-4 0 2 0,-2-3-1 16,-3-1 0-16,-6-1 1 0,-3-1-1 15,-4 0 0-15,-6-2 0 0,-4-2 0 16,-4-1 0-16,-7-1 0 0,-3 3 0 16,-5 5 0-16,-5-2 0 0,-5 1 1 0,-6 2-2 15,-3 3 2-15,-5-5-1 0,-3 5-1 16,-5-3 2-16,-5 3-1 0,0-5 0 16,-6 1 1-16,-4 4 1 0,-3-7-1 15,-4 1 3-15,-2-3-1 0,-3 1 0 16,-3 0 0-16,-2-2-1 0,1 2 0 15,-3 0 1-15,-2 1-2 0,0 1 0 0,1 1 2 16,-1-2-2-16,0 1 0 0,3-4 0 16,0 2-1-16,3 2 0 0,2-3 0 15,4 1 0-15,0 3-1 0,8-2 2 16,2 3-1-16,3 0 2 0,6 4 3 16,0-6 2-16,7 6 0 0,4-4 1 15,2 4 0-15,4 0-2 0,3 4 1 16,4-1-4-16,1 4-2 0,3 1 1 15,0 2-2-15,2-1 0 0,0 1 1 0,0 0-1 16,0 3 0-16,0-5 1 0,-5 2 0 16,-3 5 0-16,-2-1 2 0,-5 1-1 15,-2 2 1-15,-6-2 1 0,-3 0-1 16,-4 1 1-16,-5-4 2 0,-3 2 0 16,-8-1 0-16,0 3 1 0,-6-2 1 15,-4 3 0-15,-3 2 1 0,-1 1-3 0,2-6-1 16,-1 2-1-16,1-1 0 0,3-2-3 15,2-1-1-15,1 0-8 0,4 0-6 16,-1-2-10-16,4 1-15 0,1-4-13 16,4-3-3-16,0-4-105 0,2 0-105 15,1-4-248-15</inkml:trace>
  <inkml:trace contextRef="#ctx0" brushRef="#br0" timeOffset="1618.884">16646 14850 447 0,'-16'-12'101'16,"3"1"6"-16,0 0-65 0,3 3-9 0,5 5-2 16,1-2 4-16,4 5 0 0,8 0 3 15,4 0-3-15,3 0-5 0,6 8-1 16,3 0-1-16,3 3-3 0,4 1-3 15,1-1 0-15,2 2-4 0,-1 3-2 16,0-1-1-16,-4-1-3 0,0-4-2 16,-3 2-1-16,-5-2-2 0,-6-1-2 15,2 1 1-15,-8 2-2 0,-2-2 0 16,-2 4 0-16,-5 0-2 0,-6 1 0 0,-3 4 1 16,-5-4-2-16,-3 6 1 0,-5-3 1 15,-3 1-1-15,-5 2-1 0,0-4 3 16,-1 0-1-16,-1-1-1 0,3 1 1 15,2-1 0-15,2 1-1 0,5-3 1 16,4-1-2-16,4-2 1 0,1-1 0 0,9-2 0 16,2-3 0-16,6-2 2 0,4-3-1 15,7 7 1-15,3 0 1 0,3 1-1 16,6 1-1-16,4 2 2 0,0 0-2 16,-3 1 1-16,3-1 0 0,-5 2-1 15,1 1 0-15,-5 0 0 0,-1 4-1 16,-5 0 0-16,-2-2-1 0,-4 1 0 15,-4 1-2-15,-5 1 1 0,-3-3-1 16,-5 0-1-16,-5 0 0 0,-2-2 2 16,-5-1-1-16,-2-1 2 0,-6-2-1 0,-2-2 1 15,-2-4 0-15,-3 0 0 0,0-4-1 16,0-7 1-16,0 4-3 0,3-5-4 16,2 1-6-16,2 0-12 0,6-5-11 15,2 3-18-15,3-1-15 0,5-2 14 16,3 2-120-16,6-4-115 0,0 1-261 15</inkml:trace>
  <inkml:trace contextRef="#ctx0" brushRef="#br0" timeOffset="2065.603">17259 15287 573 0,'0'12'130'16,"5"5"5"-16,-5 4-89 0,0 0-5 0,0 1-6 16,-5 2-2-16,0 2 2 0,5-2-1 15,-5-5-5-15,1-1-6 0,0-5-4 16,4-2-7-16,-4-2-3 0,4-6-2 16,0-3 0-16,-4 0 3 0,4-8-1 15,4-3 1-15,-4-6 2 0,7 0-1 0,-1-5-1 16,1-6-2-16,4 0-3 0,1-2-1 15,2-2-1-15,1 0 0 0,1-1 0 16,2-1 1-16,1 4-1 0,1 2 0 16,-4 1 0-16,2 8-1 0,-2 3-2 15,2 7 1-15,-1 9-1 0,-1 7-1 16,1 9 2-16,0 7-2 0,2 8 1 16,-2 7 2-16,1 7-1 0,-3 7-1 15,1-2 2-15,-6 3 0 0,-1-6 1 16,-3-3 2-16,-6-4-1 0,0-7 0 0,0-6 0 15,-5-6-1-15,0-2-2 0,0-8-4 16,0-3-7-16,0-2-5 0,-1-6-4 16,1 0-6-16,0-4-13 0,1-3-11 15,-1-3-15-15,-1 1-4 0,-1-2-103 16,1 2-116-16,-1-2-266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7-04-08T17:05:12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21209 15923 445 0,'11'-31'100'0,"2"-2"5"0,-6 3-76 16,-3 0-2-16,0-3-3 0,-4-2-2 15,5 1 3-15,-5-1-2 0,4-3-3 16,-4 3-2-16,6-3-2 0,-6 1-3 15,5 0-2-15,-5-3-2 0,0 2-3 0,0-3 2 16,0 2-2-16,-5-1 1 16,-2 1 2-16,-1-4 0 0,-4 5 0 0,-3-8 1 15,-2-1 0-15,-4-1 1 0,-4 1 0 16,-3-1-2-16,-4-1-1 0,-1 2 0 16,-4 0-1-16,-4 3-1 0,-3-1 1 15,-1 0-1-15,-4-2-1 0,-3 1 0 16,-1 7-1-16,-2 0-1 0,2 3 0 15,-1 0-1-15,-1 10-2 0,-2 4 1 0,1 1-1 16,0 5 0-16,-1 4 2 0,-1 6-1 16,2-1 0-16,2 7 1 0,0 0-1 15,0 6 0-15,1 1 1 0,1 3-1 16,0 7-1-16,3 7 1 0,0 3-1 16,6 13-1-16,1 4 1 0,5 6 1 15,4 8-2-15,3 2 2 0,3 5 0 16,2 2-1-16,4 3 1 0,1 0 0 0,5-3-1 15,0-3-1-15,2 1-3 0,0-8-2 16,4-2-1-16,1-7-2 0,6-1-1 16,-3-3 1-16,5 0 0 0,0-6 0 15,7 6 2-15,1-4 1 0,3-2 0 16,3-4 1-16,3 2-2 0,4-4 0 16,2-2 0-16,4 0-1 0,4-2 0 15,1 0 1-15,4-4 0 0,3 4 2 0,4-1 3 16,3 1 0-16,4 3 2 0,1 2 1 15,3-1-1-15,4 0 0 0,1-3 1 16,1-2-1-16,0 3 0 0,3-6 0 16,0-3 1-16,0-5-1 0,0-4 1 15,1-4 1-15,1-8 0 0,0-11 1 16,-4-2 0-16,4-9-2 0,1-13 1 16,0-7-1-16,-3-8-1 0,0-8-2 0,-2-10 0 15,-4-10 0-15,-4-4 1 0,-6-1 0 16,-3-2-1-16,-2 1 1 0,-9 0 0 15,-8 8-2-15,-4 8 0 0,-6 5-6 16,-7 4-7-16,-8 10-9 0,-4 9-10 16,-8 6-53-16,0 5-43 0,-4 6-87 15,-1 7-184-15</inkml:trace>
  <inkml:trace contextRef="#ctx0" brushRef="#br0" timeOffset="3681.372">13475 10571 262 0,'0'-6'67'0,"0"-3"4"0,4 6-35 15,-4 3-6-15,0-4 0 0,0 4 3 16,5 0-1-16,-5-4 0 0,0 4 1 16,0 0 1-16,0 0 0 0,0 0 0 15,2 0-2-15,-2 0-2 0,0 0-1 16,0 0-3-16,0 0-2 0,0 6-2 0,0-1-1 16,-2 5 0-16,-3 2 1 0,-1 3-1 15,-2 5-1-15,-2 5 0 0,-2 6-2 16,0-3-3-16,-1 7-3 0,-6 2-3 15,0 2-3-15,-1 6 0 0,0-5-3 16,-2 1-1-16,-1 3 1 0,1-4-2 0,0-5 1 16,0-2 0-16,-2-3 0 0,2-6-1 15,2 0 2-15,0-2-2 0,2 1 0 16,3-2 1-16,0-6-1 0,3-2-1 16,2 0 1-16,-1-3-1 0,4-4 0 15,-1-3 0-15,4-3-1 0,1 6 0 16,3-6 0-16,3 0 0 0,4-6-4 15,2 3-1-15,5-6-1 0,2-1-2 16,5 0 1-16,2 3 0 0,2-3 0 16,2 1 3-16,1-1 2 0,-1 7 0 0,-3-2 2 15,-1 5-1-15,-3-3-1 0,-1 3 1 16,-5 3-2-16,-1 3 2 0,-4 2 1 16,-3-2 0-16,-6 3-1 0,0 2 2 15,-3-1 0-15,-7-2 0 0,-3-1 2 16,-3 1 0-16,-6-6 2 0,-2-2 2 15,2 0 2-15,-8 0 3 0,0-2 6 0,-2-3 4 16,1-2 4-16,0 0 2 0,3 1 0 16,2-5-3-16,5 1-2 0,3-1-6 15,3 0-7-15,4-1-3 0,2 2-5 16,2 0-3-16,3 3-3 0,1 2-8 16,3 0-10-16,0-1-12 0,-4 4-21 15,4 2-14-15,0 0-106 0,-4 0-122 0,1 0-275 16</inkml:trace>
  <inkml:trace contextRef="#ctx0" brushRef="#br0" timeOffset="4515.404">9993 10512 512 0,'0'0'118'15,"0"0"4"-15,0 0-69 0,6 6-23 16,1-2-9-16,2 0-3 0,6 7 1 15,5 5 0-15,8 2-2 0,6 10 0 16,6 5-2-16,3 4 2 0,4 7 1 16,-1 5 0-16,2 5-2 0,-3-4 0 15,-3 1-3-15,1-6-3 0,-2-2-2 0,0-8-2 16,-1 0-4-16,-2-7 0 0,0-6-1 16,-5-4 0-16,-5-2 0 0,-3-4 0 15,-7-5 0-15,-3-7 2 0,-8 0 0 16,-3 0-1-16,-4-10 1 0,-4-1 0 15,-3-6-1-15,-5 2 1 0,-2-7-1 16,-3-5-2-16,-3-3 2 0,1-2 0 16,2-2-1-16,-2 4 2 0,6 2-1 0,1 6 2 15,4 4 1-15,4 12 1 0,4 6-1 16,5 6 0-16,7 13 0 0,2 8-1 16,5 2 0-16,4 7-2 0,1 2-1 15,1 2 1-15,-2-4 0 0,-3-4-1 16,-3-4 0-16,-7-2 0 0,-3-5 0 15,-7-4 1-15,0-5-1 0,-3-1 0 16,-5-1 1-16,-4-7-2 0,-7-3 0 0,1-3-1 16,-3-7-4-16,-1-1-10 15,-2 0-13-15,-2-1-21 0,3-1 173 0,0 3-292 16,7-1-148-16,2 0-404 0</inkml:trace>
  <inkml:trace contextRef="#ctx0" brushRef="#br0" timeOffset="135766.24">23501 11712 600 0,'-8'-9'16'0,"-1"-1"-4"16,-10 10 15-16,0-34-2 0,7 6-7 16,-4 0-6-16,0 1-3 0,-3-1-1 0,-1-2 1 15,-3-3-1-15,-3 2 2 0,-3 0 1 16,0 0 1-16,-5 4-1 0,-3 2 0 16,-2 6-2-16,-3-2-2 0,-4-1-1 15,-2 2-2-15,-2 5-2 0,0-4 0 16,-1 4-1-16,0 3 0 0,2 1 0 15,4 7 0-15,3 0-1 0,2 4 2 0,5 0-2 16,0 4 0-16,3 0 2 0,1 1-1 16,1 1 0-16,-2 6 0 0,2 1 0 15,1 5 1-15,0-1 0 0,0 5-1 16,2 5-1-16,4 2 1 0,4 4 0 16,-1 2-1-16,3 8 0 0,7-2-1 15,0 4 1-15,5-2 0 0,5 3 0 16,0-3-1-16,9-4 1 0,-1 2 0 0,5-1 0 15,0-2 0-15,5 2 0 0,1-2 0 16,-1 1 1-16,6-3-1 0,1-4 1 16,2-2 0-16,1-5-1 0,2 0 0 15,1-9 2-15,4 0-2 0,-2-2 0 16,3-6 2-16,2-2-2 0,-1 0 1 0,4-6 0 16,0 0 0-16,2 0-1 15,3 0 1-15,0-6 0 0,-1 0 0 0,3-2 0 16,-2-9-1-16,1-1 0 0,-1-8 1 15,-3-5-1-15,-2-3-1 0,0-8 1 16,-3 0 0-16,-4 2-2 0,-3-3 1 16,-5 6-2-16,-6 1-3 0,-3 2-4 15,-8 5-7-15,-5 5-8 0,-4 1-38 16,0 5-59-16,-8 2-85 0,1 5-197 16</inkml:trace>
  <inkml:trace contextRef="#ctx0" brushRef="#br0" timeOffset="136482.271">23178 10032 404 0,'-27'-36'85'0,"-4"1"1"0,-2 2-77 0,-3-1-3 15,-6 7 0-15,-2 3 0 0,-3 2-1 16,-2 7-1-16,-4 5 0 0,2 4-1 16,0 12 2-16,3 4 0 0,0 8 1 15,0 5 0-15,-1 6 1 0,1 7 1 16,1 2-1-16,1-1 0 0,2 4-1 15,2 2 0-15,3 3 0 0,6-6 0 16,4 2 1-16,4-1 2 0,7 1 3 16,3 2-1-16,6 4 2 0,4-5 0 0,5-3-1 15,11 3-2-15,2-3-3 0,7-2-2 16,4-4-2-16,7 0-1 0,7-2-1 16,4-3 0-16,8 1-1 0,2-3 0 15,5 3 0-15,5-5 0 0,5-5-2 16,-2-4 2-16,5-1-2 0,1-4 0 15,0-5 2-15,-4-6-1 0,-2-6 3 16,-2-3 4-16,-3-10-1 0,-7-3 2 0,-7-6 2 16,-3-7 0-16,-1-5 0 0,-6-6 0 15,-6-4-2-15,-3-10 0 0,-6-1 0 16,-7-7-2-16,-9-1 0 0,-5-1 1 16,-11 3 1-16,-6 8 2 0,-4 1 1 15,-4 4 1-15,-2 7 0 0,1 7-1 16,-1 4-1-16,1 5-4 0,-1 6-4 0,1 8-9 15,0 9-9-15,1 8-9 0,0 5-11 16,1 2 35-16,0 6-136 0,2 1-101 16,0 3-252-16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7-04-08T17:09:26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4253 11439 527 0,'-7'44'118'0,"1"-2"1"16,6 1-58-16,-3 8-56 0,3-1-3 15,-4 4 1-15,4 4-1 0,0 1 0 0,4 0-1 16,-4-4 1-16,4-2 0 0,-4-6-1 16,5-10 0-16,-5-4 0 0,4-10-1 15,-4-8-2-15,0-4-4 0,3-3-3 16,-3-8-3-16,0-5-6 0,0-5-9 15,0-3-7-15,0-5-78 0,0-6-3 0,0-8-71 16,-3-6-140-16</inkml:trace>
  <inkml:trace contextRef="#ctx0" brushRef="#br0" timeOffset="1847.19">4133 11397 500 0,'18'0'110'0,"1"0"0"16,-1 0-78-16,-2-4-24 0,-1 4-1 15,-1 0-4-15,0-4 1 0,5 4-3 16,0-7 1-16,2 7-1 0,5-7 1 16,6 1 0-16,4 2 2 0,5-4 1 15,4 1 2-15,6 3 1 0,1-3-1 16,2 2 0-16,0 2-1 0,0-2-2 15,2 5-1-15,-1 0-1 0,4 0-1 0,7 0-1 16,4 0 1-16,2 6-1 0,-2-1 0 16,2 2 0-16,5-4 0 0,5 5 0 15,-3-1 0-15,1 0 0 0,2-1 0 16,3 0 0-16,2 2 0 0,5-3 0 16,-6 4 0-16,1-3 1 0,0 2-1 15,2-3 0-15,3-1 0 0,2 4 0 16,-5-3 1-16,1-5-1 0,1 4-1 0,-1-4 1 15,12 6 0-15,-6-6 1 0,-4 0-1 16,5 4 0-16,4-4-1 0,5 0 1 16,-1 5 0-16,-6-5 0 0,1 0 0 15,5 0 0-15,2 0 0 0,-2 0 1 16,-2 0-1-16,-1-5 0 0,8 5 0 16,-2 0 0-16,-1 5 0 0,-2-5 0 15,5 4-1-15,2-4 1 0,0 5 0 0,-4-5 1 16,1 5-2-16,2-1 2 0,3 3-1 15,0-3 0-15,-4 2 0 0,3-3 0 16,6 4 0-16,-1-1 0 0,-6 3 0 16,0-6 0-16,2 4 0 0,4-3-1 15,-6 4 1-15,-4-5 0 0,4-3 1 16,4 8-2-16,-3-3 1 0,-5 0 0 16,2-5 0-16,-2 3 0 0,4 1 0 0,-5 3-1 15,-2-7 2-15,1 0-1 0,1 6 0 16,-1 0-1-16,0-3 1 0,-5-3-1 15,1 0 1-15,2 0-1 0,-3 7 1 16,1-7-1-16,-2 0 1 0,-1-5-1 16,2 5 0-16,-1 0-1 0,0 0 1 15,-3-3 1-15,1-3 0 0,0-1-1 16,1 7 2-16,-2-8-1 0,-1 2 0 0,-1-5 0 16,3 3-1-16,0 0 0 0,-1 1 0 15,-4-6-1-15,-3-1 0 0,5 0 0 16,-2 2 0-16,1 1 1 0,-3-4 1 15,-2 3-1-15,3-2 1 0,3-2 0 16,-1 6-1-16,-1-5-1 0,-2 1 0 16,-1 1-2-16,5-3-1 0,-1 3 0 0,-1 3 0 15,0 0 0-15,-1 2 2 0,2-1 0 16,2-2 1-16,1 5 0 0,-1 1 1 16,-2-5 0-16,0-2 0 0,3 4 0 15,-1 1-1-15,-1 1 2 0,-3 0 0 16,-1-3-1-16,1 1 2 0,-4 4-2 15,2 1 1-15,-3 3 1 0,-6-8-1 16,3 4 0-16,-1-3 0 0,-4 3 0 16,1 0 0-16,-5-1 0 0,0-1 0 0,-3-3-1 15,-2 2 1-15,-2-2 0 0,-3 3 0 16,-4-5 0-16,1 2 1 0,-3-2-1 16,-1 3 0-16,0-2 1 0,-5 5-1 15,0-2 1-15,-5 0-1 0,-1-2-1 16,-4 0 2-16,-2 1-1 0,-2 2 1 15,-3-1 1-15,-3 7-1 0,-1 0 1 16,-1 6 1-16,-4-2 0 0,-3 5-2 16,-2 1 2-16,-3 2-2 0,-2 1 0 0,-2 2 0 15,-1 4 0-15,-4 4-1 0,1 8 1 16,-2 2-2-16,0 6 1 0,-2 7 0 16,-1 7-2-16,-2 2-1 0,1 5 0 15,0 0-1-15,-1 2 1 0,1-1 1 16,0-1-1-16,0-3 1 0,2 0 2 15,-4 1 0-15,0-3 0 0,-3 1 0 0,7-2 0 16,-7-1-1-16,4-4 1 0,-4-2-1 16,0-1 1-16,0 3-2 0,0-3-1 15,-4-3-2-15,-3 6 0 0,-2-7-3 16,-2 2 0-16,-3-5 0 0,-4-4 1 16,2-3 1-16,-6-3 1 0,-3-3 1 15,-3-4 0-15,-5 1 1 0,-4-2 0 16,-4-2 0-16,-7-1 1 0,-6-1-1 15,-4-2 2-15,-8-1 0 0,-6-4 1 0,-8-4 0 16,-4 1 0-16,-8-1 1 0,-7-3-1 16,-7-3 2-16,-7-2 0 0,-1 4 1 15,-8-2 2-15,-7 0 0 0,-3-2 1 16,-6 2 1-16,-5-6-1 0,-4 6-1 16,-7-4 0-16,-5-5-1 0,-4 6-1 15,-5-5 0-15,-7 1-1 0,-2 1 1 0,-3-4 2 16,-4 0-1-16,-3-1 2 0,-3 0 1 15,-1 3-1-15,-1-4 1 0,-5 1 0 16,-4 3-1-16,3-5-1 0,-5 10-1 16,-1-4-1-16,-3-1 0 0,-2 2 1 15,0-3-2-15,-2 1 0 0,-1 2 1 16,-2-4-1-16,0 3 1 0,-1-1 0 0,0-1 0 16,0 1 1-16,2 0 2 15,-1 2 1-15,0-3 0 0,5 4 2 16,1-3-2-16,1 0 1 0,3 3-1 0,1-3 0 15,3 8-2-15,2-10 1 0,3 6-1 16,3 4 0-16,1-10 0 0,3 10 0 16,5-7 1-16,-2 1-1 0,7 6-1 15,0-6 0-15,5 1 2 0,3 5-1 16,4 0-1-16,-1 0 0 0,10 0-1 0,5 0 0 16,-1 0 0-16,9 4-2 0,4 0 0 15,7 0 1-15,7 0-1 0,-7 2 0 16,10-3 1-16,5 6 0 0,5 1 0 15,-2-5 1-15,9 4 1 0,1 2 0 16,12 1 2-16,2-1 0 0,4-3 0 16,-4-3 2-16,10 3 0 0,-1 3 0 15,6-6 1-15,0 0-3 0,6-2 0 16,8 1-1-16,5 0-2 0,2-4-1 16,2 0 0-16,-1 0-2 0,4 0 0 0,2 0 1 15,0 0-1-15,3 0 1 0,4 0 2 16,3-4 0-16,6 4 0 0,4-4 1 15,-4-1 0-15,3 1-1 0,-4-2 0 16,-2-3-1-16,-1 4-1 0,-2 0 0 16,-3 1-1-16,7-1 0 0,1 2 0 15,6 3 0-15,7-5-2 0,1 5 0 0,6-5-6 16,1 5-5-16,6-6-7 0,4 6-11 16,2-6-10-16,2-2-8 0,8 3-8 15,4-3-93-15,8-2-98 0,6 2-233 16</inkml:trace>
  <inkml:trace contextRef="#ctx0" brushRef="#br0" timeOffset="2583.58">19946 11522 674 0,'0'8'138'0,"-6"1"1"15,0-2-127-15,1 9-6 0,1 1-6 16,-1 5 1-16,5 3 0 0,-5 8 0 16,5 1-1-16,0 6 2 0,0 1-1 15,-3 3 0-15,3 2 2 0,-6-2-1 16,2-5-1-16,4 0-3 0,-3-10-10 16,3-5-14-16,0-5-12 0,3-9-49 0,3-6-54 15,-1-4-96-15,1-13-202 0</inkml:trace>
  <inkml:trace contextRef="#ctx0" brushRef="#br0" timeOffset="2947.33">20429 11518 550 0,'-19'14'125'0,"-1"5"5"16,-3 5-73-16,-1 7-38 0,-1 6-1 16,3 1-2-16,4 7-1 0,4 1-5 15,2 4-4-15,4-1-4 0,3-4 0 0,5-2 1 16,0-2 1-16,7-8 5 0,3-4 2 16,3-2 3-16,7-7 1 0,3-2 0 15,1-4-1-15,3-3-2 0,0-3-3 16,-1-8-4-16,-1-4-2 0,-6-3-2 15,-4-5 0-15,-3-3 0 0,-4-2-2 16,-3-3 0-16,-5-1 1 0,0-2 0 16,-11 3-1-16,2 0 1 0,-6 5-2 0,-3-1-4 15,-5 8-6-15,1 3-13 0,-3 5-15 16,2-4 1-16,-1 4-113 0,4 0-111 16,1 0-262-16</inkml:trace>
  <inkml:trace contextRef="#ctx0" brushRef="#br0" timeOffset="4531.851">17537 12864 412 0,'0'0'87'0,"5"0"-1"0,-5 8-73 15,0 3-8-15,0 4-3 0,0 6-2 16,0 6 2-16,-5 2-1 0,5 3 0 16,-7 2 2-16,7 0 0 0,-5 2 2 15,5-2 1-15,-3-1 0 0,3-2 4 16,0-4 3-16,0-2 1 0,0-3 2 16,0-3 0-16,0-6 1 0,0-6-1 15,0 1-3-15,0-1-3 0,0-7-2 16,3 3-2-16,-3-3-1 0,8-7-2 0,-3 2 0 15,0-1-1-15,2-1 1 0,0-4 0 16,3 1 0-16,-2-1-1 0,-2 0 3 16,1 3 1-16,-2 2 0 0,-2 0 2 15,-3 6-2-15,0 0-1 0,0 7 0 16,0 4-2-16,-5 0 0 0,5 1-2 16,-7 2-1-16,3 0 0 0,0 2 1 15,-2-3 0-15,0-1-1 0,-1-2 2 0,1-5 0 16,-1 1 2-16,-1-6 3 0,-1-6 0 15,0 0 0-15,1-3 2 0,-1-2-2 16,0-1-6-16,1 0-8 0,1 1-11 16,0-1-10-16,0 1 113 0,1 1-214 15,0 2-113-15,1 2-310 0</inkml:trace>
  <inkml:trace contextRef="#ctx0" brushRef="#br0" timeOffset="5047.919">18467 13722 463 0,'0'6'107'0,"6"5"0"0,-3 2-57 16,-3 9-30-16,4 12-5 0,-4 11-5 15,0 5 1-15,4 9 1 0,-4 6 0 16,0 5-2-16,3 4-4 0,-3 0 0 15,6-3 0-15,-3-1-6 0,-3-7-7 16,0-10-4-16,0-8-5 0,0-12-4 16,0-11-6-16,-4-14-8 0,-2-8-68 0,0-8-9 15,-1-8-70-15,0-12-146 0</inkml:trace>
  <inkml:trace contextRef="#ctx0" brushRef="#br0" timeOffset="5796.387">18249 13828 453 0,'-30'5'102'16,"0"3"4"-16,-9 0-62 0,-2 7-26 16,-6-4-2-16,-6 0-2 0,-6-4 0 15,-5 1 0-15,-7-2-1 0,-5-1-2 16,-4-5-2-16,-8 4-1 0,-2-4-2 0,-6 0 0 15,-3 0 2-15,-1 6 2 0,-1-6 3 16,-9 0 3-16,0-4 2 0,-1 4 2 16,-4 4 0-16,0-4-1 0,-3 0-2 15,1 5-3-15,1 2-3 0,1 0-4 16,-1 0-1-16,3 3-2 0,1 4-3 16,4 4-1-16,0-6 1 0,2 2-1 15,2 2 1-15,4 1-1 0,2-4 0 16,4-2 1-16,3-1 0 0,4-4-1 15,7 1 2-15,2-1 1 0,7-6 2 0,8 5 1 16,4-5 1-16,8 3-1 0,9-3 2 16,4 0-2-16,6 0-3 0,9 0-1 15,4 0 0-15,9 0-2 0,2 0 1 16,8 5-1-16,0-5 1 0,5 7 2 16,7 2 0-16,-1 1 1 0,5 6 2 15,4 2 0-15,0 4-1 0,3 3 1 16,0 6-3-16,-2 3-1 0,0 3 0 0,0 7-1 15,-1 2-1-15,-1 1 1 0,1 0 0 16,0 3-1-16,0-4 1 0,3 1 0 16,-1-7-1-16,-1 4 1 0,4-7-1 15,0 2 0-15,1-1 4 0,2-3 0 16,1-4 1-16,2 2 2 0,7-4-1 16,-2-4 1-16,5-5-1 0,6-5-3 0,0-4 0 15,7-3-1-15,3-5-3 0,4-3 0 16,6 0-1-16,5-7-1 0,4 0-2 15,6-5 0-15,1 1-2 0,7-7 1 16,3 0 1-16,3 0-1 0,5 2 0 16,1 0 2-16,3 1-1 0,1 2-1 15,3 1-1-15,5 0-2 0,4-1-2 16,-2 2-1-16,3-2 0 0,-1 3-1 0,6 0 1 16,-2-1 1-16,0 0 0 0,-1 1 3 15,3 4 1-15,-1 0 0 0,-2-3 4 16,-2 0-1-16,0 3 2 0,-5 6 2 15,-6 0 0-15,-5 0-1 0,-4-1-4 16,-6 1-5-16,-5 7-5 0,-9-3-4 16,-9-4-5-16,-5 0-6 0,-13 3-3 15,-10-3-5-15,-11 0-43 0,-14-7-43 0,-12 0-82 16,-12-2-184-16</inkml:trace>
  <inkml:trace contextRef="#ctx0" brushRef="#br0" timeOffset="6564.501">8101 13772 497 0,'16'0'107'0,"-1"0"3"16,3 5-88-16,-3 8-1 0,3 8-4 15,-2 9-1-15,1 7 0 0,-4 9 1 0,1 8 1 16,-1 5-2-16,-3 1 3 0,0 11-2 15,-3 2-1-15,2 0-1 0,1 0-3 16,-4-1-4-16,-1-3-7 0,-2-4-9 16,3-9-8-16,-3-8-5 0,1-13-4 15,-4-8-4-15,0-9-4 0,0-6-4 16,-4-12 58-16,-2-9-141 0,-3-7-93 16,-1-2-251-16</inkml:trace>
  <inkml:trace contextRef="#ctx0" brushRef="#br0" timeOffset="7163.187">7887 13962 390 0,'-28'-4'104'16,"-5"-2"2"-16,-5 2-11 0,-7 0-66 0,-9-4 2 16,-6 4-6-16,-5-6 1 0,-3 3 3 15,-12 1 0-15,-7-4-2 0,-5 0-3 16,-1-2-2-16,-6 3-4 0,-12-4-3 15,0 1-6-15,-3-1-3 0,0 3-2 16,-6 1 0-16,-9 0-2 0,3 4-1 16,1 5 1-16,0 0 2 0,-3 0 1 15,3 5 2-15,1 4 2 0,1 3 2 0,-2 2 0 16,1 1 0-16,0 1-1 0,8 5 0 16,-4-5-4-16,1 1-2 0,10 1-1 15,7 4 0-15,9 0 0 0,8 0-1 16,2 1-1-16,6 3 2 0,8 3-1 15,6 3-1-15,5-1 0 0,3 3 0 16,4-1 0-16,5 8 2 0,7 3 0 16,5-2 1-16,6 7 2 0,1-5 2 15,1-1 0-15,7 4 3 0,5-3-2 0,5-2 1 16,5-1-2-16,4-2-1 0,0-5-2 16,7 0-1-16,4 1-2 0,4-6-1 15,5-1 0-15,6-5-1 0,2 0 1 16,10-1-1-16,9-7 0 0,11 0-1 15,5-1 2-15,8-4 0 0,8-2-1 16,9-1 0-16,15-3 1 0,2-4 0 0,9 7 0 16,5-7-1-16,14 0 0 0,13 3 0 15,1-3 0-15,3 5-1 0,2 0 0 16,13-4-3-16,6 8 0 0,-3-8-2 16,1 4 0-16,8 1-1 0,-1-6-3 15,6 3 0-15,-6-3 2 0,1 0-1 16,-3 0 1-16,-1 0-1 0,-4 0 0 15,-3 0 2-15,-3 0-3 0,-10 0-3 16,-6 0-3-16,-6-2-5 0,-7-3-9 0,-6-2-9 16,-14 1-10-16,-4-2 145 0,-3-5-243 15,-8 1-121-15,-6-3-338 0</inkml:trace>
  <inkml:trace contextRef="#ctx0" brushRef="#br0" timeOffset="7996.037">20040 13924 438 0,'0'-6'100'0,"4"2"2"0,-4-5-71 15,-10 3-7-15,1-2-4 0,-2 4 0 16,-3-3-1-16,-5 4-1 0,-4 3 1 16,-2 0 0-16,-2 0-1 0,0 9 1 15,-2-2-3-15,1 3-3 0,1 3-1 0,5 5-3 16,1-3-4-16,6 4-1 0,3-3-2 16,3 2-1-16,4-2 0 0,5 0-1 15,0-3 1-15,9-1 0 0,2-2 0 16,1 2 1-16,6 0 0 0,2-3 0 15,3-1 0-15,2 0 0 0,1-4-1 16,0-4 1-16,1 0 1 0,-3-4 1 16,-2-5 1-16,0-3 2 0,-4-2 0 15,0-7 0-15,-6 0 1 0,-1-2-1 0,-4 2-1 16,-2-1-1-16,-5 5-2 0,0 3 0 16,-8 4-1-16,-2 3-3 0,1 7-7 15,-3 0-5-15,-3 0-10 0,0 9-6 16,-2 1-8-16,1 3-8 0,-2 3-5 15,1 2-74-15,2-2-4 0,1 3-69 16,0 2-141-16</inkml:trace>
  <inkml:trace contextRef="#ctx0" brushRef="#br0" timeOffset="8446.629">19789 14083 485 0,'-22'-5'111'15,"1"5"4"-15,-4 0-78 0,1 8-8 0,-3 6-5 16,1 5-4-16,5 5-2 0,2 5-3 16,3 0-3-16,5 4-4 0,4 4-3 15,7 2 0-15,0-2 1 0,8 0 1 16,3-1 3-16,4-2 2 0,3-3 1 16,2-5 3-16,5-7 0 0,0-3-1 15,1 0-3-15,5-5-2 0,0-5-3 16,-1-6-2-16,3 0-4 0,-2-3-1 15,-1-8-3-15,-3-8 1 0,-6-5-3 0,-2-3 1 16,-6-7 0-16,-5 0 2 0,-8-2 1 16,0-3 0-16,-11 2 0 0,-4 4 2 15,-3 3 0-15,-3 5 0 0,-4 3-4 16,3 2-9-16,-2 4-12 0,4 5-11 16,5 0 3-16,2 5-111 0,6 6-105 15,7 0-249-15</inkml:trace>
  <inkml:trace contextRef="#ctx0" brushRef="#br0" timeOffset="8699.055">20489 14153 491 0,'-10'9'115'0,"-2"0"3"16,-5 6-68-16,-1 4-28 0,-4 5-5 16,0 2-6-16,1 6-4 0,0-3-3 15,3 2-5-15,1 3-7 0,1-6-6 16,4 2-7-16,0-8-10 0,3-6-12 16,2 0-58-16,2-10-15 0,5-6-67 0,-4-4-134 15</inkml:trace>
  <inkml:trace contextRef="#ctx0" brushRef="#br0" timeOffset="8881.321">20322 14253 453 0,'17'36'98'0,"2"3"0"0,1 5-80 15,2 2-6-15,0 0-5 0,-2 1-1 16,0-6-2-16,-2-6 1 0,-1-8-4 15,-1-8-8-15,-2-8-9 0,-1-6-68 16,1-5-17-16,-1-9-71 0,0-7-150 16</inkml:trace>
  <inkml:trace contextRef="#ctx0" brushRef="#br0" timeOffset="9279.449">20796 13934 470 0,'29'-7'110'16,"0"7"4"-16,0 0-77 0,-1 9-6 0,0 1-5 16,-3 3-4-16,-2 7-2 15,-4 1 0-15,-1 3-1 0,-4 1-1 0,-2 2 2 16,-3 2 0-16,-4-1-2 0,-5 3 1 16,0 2-2-16,-6-5-1 0,-2 2-2 15,-6-2-1-15,0 1-1 0,-3-4-1 16,-1-2-1-16,0-2 0 0,-1 0 1 15,2-3 0-15,3-2 0 0,1-3 3 0,5-3 0 16,1-3 0-16,3-1 3 0,4 1 0 16,7-2 1-16,4-5 1 0,2 0-3 15,7 0-3-15,1 0 0 0,5 0-4 16,5-9-3-16,-2 5-3 0,1-3-3 16,-2 1 0-16,-2-1 1 0,-1-1-2 15,-5 4-2-15,-4-2 1 0,-3 1-5 16,-5 4-4-16,-2 1-6 0,-6-6-10 15,0 6-11-15,0 6-10 0,-7-3-10 16,-2 4-6-16,-5 1-4 0,-3 5 12 0,1 1-99 16,-3 1-90-16,0 6-229 0</inkml:trace>
  <inkml:trace contextRef="#ctx0" brushRef="#br0" timeOffset="12263.409">19538 15299 457 0,'6'0'105'16,"-1"-3"2"-16,-2 3-66 0,2 5-18 0,-5 2-6 15,5 7-4-15,-5 1-2 16,3 8 3-16,-3 1-1 0,0 7-1 0,-6 3 1 16,2 2 0-16,-3-2-1 0,-1 1-1 15,1 0-2-15,0-1 1 0,3-2 1 16,-2-1 1-16,2-1 3 0,4-3 2 15,-5-4 2-15,5-1 2 0,0 1 3 16,0-7 0-16,5 0-1 0,0-3 0 16,0-1-1-16,1-1-3 0,-1-3-2 0,6-2-3 15,0-2-3-15,3-4-2 0,-1 0-2 16,3 0-4-16,3 0 1 0,0-5-3 16,-1 0-1-16,0 2 0 0,0-1-4 15,0 1-4-15,-1-1-4 0,-2 4-9 16,-1 0-10-16,-1 0-13 0,-3 0-10 15,1 4-7-15,-4-4 25 0,-1 0-120 16,-1 0-98-16,-5-6-242 0</inkml:trace>
  <inkml:trace contextRef="#ctx0" brushRef="#br0" timeOffset="12507.344">19855 15455 493 0,'-3'7'113'16,"-2"11"1"-16,-2 6-66 0,-1 5-22 15,-1 9-6-15,-1 3-4 0,0 5 2 16,1 5 1-16,2 2 1 0,0 7-3 16,1-3-3-16,0-2-1 0,0-2-2 15,1-3-1-15,0-4-4 0,1-8-4 0,0-7-7 16,4-9-8-16,-3-3-3 0,3-6-6 15,0-4-8-15,0-6-6 0,0-3 192 16,0 0-286-16,-4-6-118 0,4-1-368 16</inkml:trace>
  <inkml:trace contextRef="#ctx0" brushRef="#br0" timeOffset="14929.388">19464 16923 445 0,'-8'10'95'16,"-6"-8"1"-16,4-2-75 0,-1 0-4 15,1-2-2-15,0-5-1 0,2-2 1 0,1-2 2 16,1-2 1-16,6-1-1 0,0 0 0 15,0 3 2-15,11-5 0 0,-1 4-1 16,4 1 1-16,3 4-2 0,3 3-2 16,0 4-1-16,6-5-3 0,0 10-3 15,1 3 0-15,0 6-2 0,1 5-1 16,-4 3 1-16,-3 7-1 0,-3 4-1 0,-6 0 0 16,-5 3-1-16,-7 0-1 0,0 1-1 15,-11-2 0-15,-1 1-1 0,-4-1 1 16,-5-1-1-16,-1-3 0 0,-2 0 1 15,-1-2-2-15,-1-5 1 0,2-3 0 16,0-4 1-16,-1-4-1 0,1-2 2 16,3-1 2-16,4-4 0 0,-2-6 2 15,5 0 1-15,1 0 2 0,4 0 2 16,5 0 3-16,4-8 3 0,0 4 2 16,0-5 0-16,9-1-1 0,4-1-1 0,1 0-4 15,5-2-4-15,1 2-4 0,5 1-4 16,4 4-1-16,3 6 0 0,3 0-1 15,4 4-1-15,0 7 2 0,1 4-1 16,-1 6-1-16,-1 4-2 0,-4 6-6 16,-7 0-9-16,-3-1-15 0,-5 1-14 15,-7-4-12-15,-2 1-102 0,-4-2-113 0,-6-5-256 16</inkml:trace>
  <inkml:trace contextRef="#ctx0" brushRef="#br0" timeOffset="15894.873">19439 18067 543 0,'8'-6'122'0,"-2"6"4"15,-1-3-93-15,-5 6-8 0,4 6-10 16,-4 7-7-16,0 6-2 0,3 13-1 16,-3 2-4-16,0 3-1 0,0 6 1 15,0 0 0-15,0-2-1 0,-3-1 1 16,-1-11-1-16,-1-1 0 0,-1-5 1 15,1-6 0-15,0-5-1 0,1-5 1 0,4-6-1 16,-3-4 1-16,3 0 4 0,0-8-1 16,0-7 1-16,0-3 1 0,0-6 0 15,-4-9-1-15,4 2 0 0,0 3-2 16,0-7 0-16,0 1 2 0,0 2 2 16,6-2 3-16,-2 6 2 0,2-4 2 15,-1-1 0-15,0 10 2 0,-1 4-2 0,-1 6-4 16,-3 7-2-16,0 6-2 0,0 3-2 15,0 11-1-15,0 9-2 0,-3 8 0 16,3 3 1-16,0 6 0 0,-4 7-1 16,4 1 1-16,-5 1 0 0,1-4-2 15,0-5 2-15,4 1-1 0,-5-3-1 16,5-8 1-16,-3-4-2 0,3-5 0 16,0-6 0-16,0-4-1 0,3-2 1 0,-3-3 0 15,0-1 0-15,4-5 1 0,-4 0 1 16,5 0 0-16,-5 0 0 0,6 0 0 15,-3-5 0-15,2 5 0 0,0-6 0 16,-2 6 0-16,2-3-1 0,1 3 1 16,-6 0 0-16,4 0-1 0,-4 0 2 15,4 0-1-15,-4 0 0 0,0 0 1 16,0 0-1-16,0 0-1 0,0 0 1 16,-6 5-1-16,-2-5-2 0,1 6 1 0,-4-3 0 15,-3 1-1-15,-1 0 2 0,-3-1-1 16,-1-3-1-16,-1 3-2 0,1-3-7 15,4 0-8-15,1 0-11 0,3 0-9 16,3-4-10-16,3 2 5 0,5-4-105 0,-4-1-98 16,4-3-233-16</inkml:trace>
  <inkml:trace contextRef="#ctx0" brushRef="#br0" timeOffset="16067.068">19453 18142 410 0,'0'17'106'0,"0"1"1"0,0 6-36 15,-4 4-42-15,-2-9-13 16,0 1-14-16,-1-2-11 0,0-6-24 0,-3-4-74 16,2-2-85-16,0-6-208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27T18:22:27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3843 17140 385 0,'0'-5'90'15,"0"-1"2"-15,0-3-61 0,0 1-2 16,-5 1-5-16,3 0 0 0,2 2 4 16,-7-3-1-16,1 0 3 0,1 2 4 0,2 2-3 15,-2-1 1-15,0 2-2 0,-2 3-5 16,1 0-2-16,-1 0-3 0,-1 6-7 16,-4 3-3-16,1 0-2 0,-3 4-3 15,-1 2-1-15,2 3-1 0,-1-2-2 16,2 4 0-16,3 0-1 0,-4 0 0 15,6 1-2-15,1-2 0 0,-1 2-2 0,2-4-2 16,5 0 1-16,0 0-2 0,8-3-1 16,0 0 0-16,3-5-1 0,6 1 0 15,-1-4-2-15,6 0-2 0,2-6-2 16,2 0 0-16,1 0-2 0,4-6 1 16,-4-3 5-16,3-3 1 0,0-1 4 15,1-5 6-15,-3 0 1 0,-2-1 8 16,1 0 2-16,-7 2 2 0,-5 1 3 15,0 3 3-15,-5 3-3 0,-4 3 2 0,-4 1 1 16,-2 6-5-16,0-3-3 0,0 3 1 16,0 5-6-16,0 1-1 0,-2 4-1 15,2 3-4-15,0 5 2 0,5 2 0 16,2 5-1-16,3 0 1 0,2 1 2 16,2-2-3-16,-1 0 0 0,0-2 0 15,0-1-8-15,1-4-6 0,3 0-8 16,-2-1-13-16,4-3-9 0,0-4 17 0,2-1-118 15,2-8-98-15,1 0-242 0</inkml:trace>
  <inkml:trace contextRef="#ctx0" brushRef="#br0" timeOffset="3436.84">4623 16619 586 0,'0'0'128'0,"0"7"3"0,0 0-104 16,0 3-3-16,-6 8-7 0,6 7-7 0,-4 6 5 15,4 10 0-15,-3 5-3 0,3 6 1 16,0 5 0-16,0-2-5 0,3 0-1 16,-3-4-1-16,0-5-3 0,0-4-2 15,0-5 1-15,-3-7-3 0,3-3 1 16,0-6 1-16,0-3-2 0,0-2-1 16,6-7 3-16,-2-3-4 0,0-2 3 0,6-4 2 15,-1 0-2-15,-2 0 1 0,3-5 3 16,1 3-3-16,1-6 1 0,4 2-1 15,-3 1-3-15,2 1 1 0,0 1-2 16,2 3-2-16,-1 0 1 0,-2 0 0 16,1 8-3-16,-1 2 2 0,-1 4-1 15,-2 0-1-15,2 2 0 0,-6 2-1 16,-1 0-1-16,-6-1 0 0,0 0 0 0,-4-3 0 16,-5 1 3-16,-5-1 2 0,-2-2 0 15,-4-1 4-15,-3-4 2 0,0 1 1 16,0-4 0-16,-1-4 0 0,1 0-4 15,4 0-5-15,2 0-9 0,4-5-14 16,2 2-9-16,2-3-79 0,5 1-16 16,4-1-81-16,0 0-159 0</inkml:trace>
  <inkml:trace contextRef="#ctx0" brushRef="#br0" timeOffset="3771.687">5189 16699 573 0,'0'5'128'0,"-9"0"0"0,4 7-96 16,-1 6-10-16,-1 5-11 0,-1 11-5 15,5 5 0-15,-2 10-1 0,5 4 2 16,0 2 2-16,0 1-2 0,0-3 2 16,6 0-1-16,1-5-1 0,0-1-2 15,3-5-2-15,2-2-9 0,-1-4-6 0,-1-4-10 16,2-2-13-16,-4-8-9 15,3-4-94-15,-2 0-101 0,0-8-231 16</inkml:trace>
  <inkml:trace contextRef="#ctx0" brushRef="#br0" timeOffset="4162.041">5562 16751 687 0,'25'0'151'16,"3"-5"1"-16,5 5-117 0,0 0-9 16,-2 4-17-16,2 0-5 0,-2 0-4 0,2 1 0 15,0 0 1-15,0 3-1 0,-2 0-1 16,-2 1 3-16,3 6-2 0,-5 3 3 15,-6 4 1-15,-2 6 0 0,-6 2 1 16,-6 6 3-16,-7 1-3 0,-10-3 1 16,-4 5 0-16,-3-3-4 0,-1 0 2 15,-2-1 0-15,1-1-4 0,4 2 2 16,2-2 0-16,-1 0-2 0,3-1 1 16,3-1 0-16,2-3-1 0,3-2 2 15,3-3 1-15,0 0-3 0,0-3 0 0,6-4 1 16,4-1-7-16,2-2-2 0,2-1-2 15,5-5-10-15,4 0-2 0,3-4-7 16,-1 0-13-16,0-4-7 0,-3 0-6 16,5-4-63-16,-1 4-25 0,-6-7-86 15,-2-2-169-15</inkml:trace>
  <inkml:trace contextRef="#ctx0" brushRef="#br0" timeOffset="5276.651">6883 16939 425 0,'0'0'99'31,"0"4"1"-31,0-4-65 0,-7 8-4 0,4 2-7 15,-4 2-1-15,-5 5 2 0,1 1 1 16,-2 4 4-16,3 3 0 0,-3 1-3 16,1 2 0-16,5 0-2 0,0 2-4 15,7 1-2-15,0-2-4 0,5 0-3 16,3-1-5-16,-1-1 1 0,2 0-4 16,3-3-1-16,0-2 0 0,0-2-2 15,2-5-1-15,0 0 1 0,0-4-6 16,0-2-1-16,3-1-4 0,-3-4-8 15,-1-4-9-15,0 0-8 0,1-4-12 0,-1-3-24 16,-4-2-67-16,4-3-94 0,-3-2-200 16</inkml:trace>
  <inkml:trace contextRef="#ctx0" brushRef="#br0" timeOffset="6077.018">7660 16809 422 0,'0'0'106'0,"0"0"4"15,0 0-57-15,0 0-16 0,0 11-6 16,0 0-3-16,-5 6 3 0,2 5 2 15,-2 7-2-15,-1 9 3 0,-1 6 0 16,0 4-8-16,-5 0-4 0,2 4-7 0,0-1-7 16,-2 0-4-16,3-3-7 0,-3-4-8 15,2-5-5-15,1-2-4 0,1-6-8 16,-3-3-8-16,3-6-7 0,2-2-1 16,2-7-92-16,4-3-94 0,-4-10-228 15</inkml:trace>
  <inkml:trace contextRef="#ctx0" brushRef="#br0" timeOffset="6346.132">7321 16899 572 0,'0'0'131'0,"0"0"3"16,0 3-92-16,0 1-12 0,0 3-9 0,4 7-2 15,2 4-4-15,8 5 0 0,3 7-1 16,4 3-2-16,5 7 3 0,2 1-1 16,5 2-7-16,5 1 1 0,-3-1-1 15,5 2-3-15,-1-1-5 16,-1-2-5-16,-3-1-9 0,-1-4-10 0,-1-2-14 0,-1-9-14 16,0-2-62-16,-2-6-34 0,0-5-89 15,-2-6-181-15</inkml:trace>
  <inkml:trace contextRef="#ctx0" brushRef="#br0" timeOffset="6751.174">8105 17211 545 0,'9'23'133'0,"1"-2"2"15,-4-3-59-15,1 1-48 16,1-5-5-16,-2-3-15 0,0-1-6 0,4-3 2 0,0 0-1 16,0-3-2-1,2-4 3-15,0 0 0 0,0 0-3 16,0-7 1-16,-1 0 1 0,-1-1-3 0,3-7 0 0,-5 0 1 16,3 1 0-16,-4-2 2 0,2 2 1 15,-3 2 0-15,-1 2 2 0,-1 3 1 16,-4 7-2-16,4 4-1 0,-4 9 1 15,0 5-4-15,6 7 1 0,-6 6 0 0,0 9-2 16,0 5 0-16,0 7 2 0,0 1-3 16,0 2 1-16,0-2 0 0,-7-6-2 15,1 2 1-15,2-6 1 0,-5-10-3 16,1-3 1-16,-3-4 2 0,3-4-4 16,-5 0-6-16,5-5-5 0,-1-3-8 15,0-4-6-15,1-6-5 0,-3-4-12 0,2 0 7 16,-3-7-96-16,0-6-90 0,-2 0-225 15</inkml:trace>
  <inkml:trace contextRef="#ctx0" brushRef="#br0" timeOffset="7867.609">3915 17930 504 0,'0'11'116'0,"-6"3"3"0,0 8-76 0,1 1-16 16,-3 4-9-16,0 5-8 0,1 0-4 16,-3 2-1-16,2 0-6 0,1 2-8 15,0-6-2-15,1-3-4 0,0 2-7 16,0-2-4-16,1-4-3 0,1-3-9 15,-2-6-39-15,3 0-33 0,-1-1-69 16,-2-10-152-16</inkml:trace>
  <inkml:trace contextRef="#ctx0" brushRef="#br0" timeOffset="8066.569">3658 17931 482 0,'5'24'119'16,"4"1"3"-16,5 1-54 0,3 1-35 0,1 1-11 16,5-2-9-16,-3 1-4 0,6-3-1 0,-1-1-4 0,-2-1-1 15,3 0-8-15,1-2-10 0,3 1-9 16,-1-3-10-16,6-3-35 0,2-2-58 16,-1-4-85-16,0-2-185 0</inkml:trace>
  <inkml:trace contextRef="#ctx0" brushRef="#br0" timeOffset="8486.473">4682 18080 570 0,'0'3'133'0,"0"-3"1"15,4 4-81-15,-1-4-23 0,4 0-15 16,0-4-9-16,6 1-1 0,0-3-4 16,4 0 0-16,2-1 0 0,0-3-4 15,-1-2 2-15,2 0 2 0,-1-1 1 16,-2-1 1-16,-1 1 2 0,2-2-1 16,-3 4 3-16,0 1 0 0,-1 4-4 15,0 6 0-15,-1 0 1 0,-1 14-5 0,0 6 1 16,-4 5 0-16,3 4-3 0,-3 6 1 15,-2 5 1-15,-6 4-3 0,3-3 2 16,-3-5 1-16,-3-3-2 0,-3-2 1 16,-2-1 0-16,-5-6-2 0,0-10 1 15,-4-1-2-15,2 2-4 0,-3-5-3 16,2-7-3-16,3-3-7 0,0 0-8 16,4-7-7-16,1 1-36 0,1-2-56 0,1-6-86 15,6 2-194-15</inkml:trace>
  <inkml:trace contextRef="#ctx0" brushRef="#br0" timeOffset="8979.078">5371 17834 507 0,'17'0'123'0,"5"7"3"0,-2-1-68 15,0 3-20-15,3 2-12 0,-4 1-5 16,2 1-1-16,1 1-6 0,-6 5-1 16,1-1-1-16,-3 5-4 0,-4 1 0 15,-1 0-2-15,-4 1-4 0,-5 0 3 16,0-2 0-16,-7 4-2 0,-1-5 1 16,-1-2 1-16,-2 4-1 0,-1 1 1 15,-1 0 1-15,2-1-2 0,1-6 0 0,1-3 2 16,4-3-4-16,-1 1 1 0,3-2 1 15,3-3-3-15,0 0-1 0,0 2 0 16,4-1-3-16,2 3-2 0,2-5-2 16,5-3-9-16,2 3-3 15,2-4-8-15,2-3-8 16,1 0-2-16,1 0-3 0,2 0-6 0,-3-10 2 16,0 3-85-16,-3 0-84 0,-1-5-209 15</inkml:trace>
  <inkml:trace contextRef="#ctx0" brushRef="#br0" timeOffset="9264.755">6206 18052 557 0,'-8'21'128'0,"8"8"-1"15,-5 0-84-15,5 10-16 0,0-4-17 0,0 5-6 0,0 5-4 16,0 2-5-16,7-3-5 0,-1 0-7 15,1-7-10-15,3 5-8 0,5-11-43 16,-1 0-49-16,1-5-82 0,3-4-179 16</inkml:trace>
  <inkml:trace contextRef="#ctx0" brushRef="#br0" timeOffset="10296.083">7233 18114 435 0,'0'0'115'0,"5"-6"5"0,-5 6-30 0,0-4-45 16,0 4-8-16,0-6-6 0,-7 6-4 16,1-5 3-16,-3 5 0 0,-5 0-3 15,-4 0 0-15,-2 5 1 0,-5 1-5 16,-1 4-2-16,-1 1-4 0,1 5-7 16,5 4-3-16,1-1-3 0,2 6-4 15,4-1-1-15,7-2-2 0,0-3-2 0,1-2 0 16,6-6 0-16,0 3-1 0,6-3-1 15,0-5 0-15,2-1-4 0,5 0 0 16,2-5 0-16,1 0-4 0,0-5 0 16,3 2 1-16,0-5-1 0,-3-3 3 15,1-1 4-15,-1 1-1 0,0-1 5 16,-5-1 2-16,0 0 1 0,-3-2 1 16,-2 4 2-16,-1 5 0 0,-5 4 1 15,3 2 0-15,-3 0-3 0,0 3 1 0,0 6 0 16,-3 5-2-16,3-1-3 0,0 3-5 15,0-2-8-15,6-2-5 0,1 4-7 16,1 1-9-16,7-8-8 0,2 5-22 16,4-3-63-16,4 5-77 0,-2-5-188 15</inkml:trace>
  <inkml:trace contextRef="#ctx0" brushRef="#br0" timeOffset="10694.76">7681 18051 542 0,'-10'32'135'0,"2"2"0"0,1 8-46 16,-1-5-58-16,2-3-14 0,-1 5-9 15,0 0-1-15,2-4-3 0,3-5 1 16,2-6 1-16,-6-1-4 0,6 3 2 15,6-10 2-15,0-1-3 0,1-5 4 0,5-1 2 0,2-4-3 16,1-5 1-16,5 0 0 0,5-3-4 31,1-3 1-31,1-1 0 0,-3-2-4 0,4 3 0 0,-3 3 1 0,-1 3-3 16,-3 0 1-16,-4 5 1 0,0 4-3 16,-4 5 3-16,-3 0-2 0,0 4 0 0,-6 0 1 15,-4 0-2-15,0-1-2 0,-6-2 1 16,-3 0 1-16,-4-2-3 0,-5-3 3 15,1 1 0-15,-5-1-1 0,0-2 2 16,0 0-2-16,-1-2-9 0,3-2-7 16,3-4-13-16,2 0-12 0,8 0-97 15,5-5-105-15,2-5-247 0</inkml:trace>
  <inkml:trace contextRef="#ctx0" brushRef="#br0" timeOffset="11147.789">8511 18452 663 0,'-22'-11'146'16,"0"1"0"-16,-1-1-111 0,1 3-14 15,-1-2-15-15,3 3-9 0,3 7-5 16,4-3-3-16,4 3-1 0,4 7-4 15,5-2 2-15,-3 3 2 0,3-3 1 16,8 3 8-16,-2 0 7 0,3-2 1 16,1 1 6-16,0-4 3 0,2 2-1 15,0-5 3-15,0 0-2 0,0-5-5 0,0-2-1 16,0-6-1-16,0-8-4 0,-2 1 0 16,1-3-2-16,0-9-2 0,-2-2 3 15,1-3 0-15,0 0-2 0,-3 5 1 16,2-7 3-16,-1-7 0 0,-2 6 2 15,-3 1 2-15,-3 6-3 0,5 4 3 16,-5 3 3-16,0 8-2 0,0 9 0 0,0 9 1 16,-5 12-4-16,5 10 1 0,-2 5 0 15,2 4-4-15,-4 8-1 0,4 7 1 16,-6 5-4-16,6-6 4 0,0-2 0 16,0-3-3-16,0 1-2 0,0-3-2 15,0-6-7-15,0-9-3 0,6 3-7 16,-3-5-12-16,0-2-8 0,1-4-8 15,2-2-10-15,2-6-5 0,4-7-85 16,-2 0-94-16,2-11-213 0</inkml:trace>
  <inkml:trace contextRef="#ctx0" brushRef="#br0" timeOffset="88032.997">10410 17190 848 0,'0'26'34'0,"5"0"24"0,-5 21-10 0,5 0-1 0,3 0-9 16,0 7-34-16,2-14 0 15,-3 3-5-15,1-4 1 0,-2-3 1 0,2-1-4 16,-1-4 3-16,-1-7 1 0,-1-4-3 15,-3-6 1-15,-2-4 1 0,4-4-4 16,-4-6 1-16,0 0 1 0,3-9-1 16,-3-4 1-16,4-4 1 0,-4-2 0 0,6-7 2 15,-2-3 1-15,-1-4-2 0,4-1 0 16,-1 0 2-16,1 0-4 0,1 3 2 16,4 4-1-16,-4 2-1 0,5 4 0 15,0 5 0-15,2 5-2 0,-1 3 2 16,4 8 2-16,-3 0-3 0,4 0 4 15,-1 10 1-15,1-3 0 0,-3 3 2 16,1 1 2-16,-3-1-4 0,1 0 2 0,-4 3 1 16,-1 2-2-16,0 0 2 0,-4 2 0 15,0 3-3-15,-4 0 2 0,4 1 1 16,-6 1-4-16,3 0 1 0,-3 0-1 16,0 0-4-16,4 0-2 0,-4-3-1 15,3 2-7-15,-3-2-1 0,5-2-2 16,-5-4-6-16,0-4 0 0,4-1-3 15,-4-1-8-15,0-7-2 0,0 5-6 16,0-5-7-16,3 0-30 0,-3 0-55 0,0 0-80 16,0-5-181-16</inkml:trace>
  <inkml:trace contextRef="#ctx0" brushRef="#br0" timeOffset="88446.144">11342 16967 454 0,'0'-21'91'0,"-3"5"1"15,3 4-87-15,0 5-4 0,0 7-1 0,0 5 6 0,0 9 3 0,0 12 7 16,0 2 7-16,0 12 4 0,0 4 7 16,0 5 7-16,0 4-1 0,0 3-1 15,0-1-1-15,0 4-8 0,0-1-2 16,0 5-6-16,0-6-8 0,3 2-4 15,-3-7-4-15,7-1-7 0,-2-7-2 16,1-2-5-16,-2-7-6 0,-1-5-6 16,2-3-11-16,-3-4-10 0,3-5-10 0,-2-3-65 15,2-5-23-15,0-7-81 0,-1-3-162 16</inkml:trace>
  <inkml:trace contextRef="#ctx0" brushRef="#br0" timeOffset="88797.712">11624 17401 494 0,'0'0'128'16,"0"0"0"-16,0 4-33 0,-5-1-63 16,5 4-9-16,-6 2-12 0,3 2-4 15,3 3 0-15,-5 4 2 0,5 2-4 16,0 1 1-16,10 2-1 0,-1 0-4 15,4 4 2-15,1 1-1 0,5-1 0 16,0-1 2-16,1 2 0 0,2-4-3 0,1-1 2 16,0 0 1-16,0-3-1 0,-1-5 1 15,2-1 0-15,-1-5 0 0,-2 0 2 16,2-3 0-16,-1-6-3 0,-3-3-1 16,1-9 0-16,-5-2-3 0,-2-9 0 15,-4-2 0 1,-9-5-1-16,0-4 1 0,-8-4 2 15,-2 6-3-15,-4-3-1 0,0 6-4 0,-3 2-6 16,2 5-10-16,3 2-9 0,-1 3-13 16,5 1 13-16,0 2-107 0,2 3-98 15,2 2-233-15</inkml:trace>
  <inkml:trace contextRef="#ctx0" brushRef="#br0" timeOffset="89284.041">12191 17435 252 0,'15'-6'71'0,"0"-1"9"16,-4 2-27-16,-2 2 4 0,-3-2-7 15,-1 5-4-15,-5-4-1 0,0 4 0 16,-4 0-6-16,-1 0-2 0,-6 0 0 16,0 0-7-16,-2 3-2 0,-1 3-2 15,0-1-3-15,0 2-4 0,6 2-3 16,1 2-6-16,-1-1-3 0,4 1-2 15,4-1-2-15,4-1-1 0,1 0 2 16,2-2-1-16,4 2 0 0,1-2 1 0,1 1-2 16,2-3-1-16,2 1 2 0,0-1-2 15,2-5 1-15,1 5 0 0,-3-5-2 16,0 0 1-16,2-4 2 0,-6 4-2 16,0-6 0-16,-1 6 0 0,-4-6-4 15,-2 6 1-15,-1 5 2 0,-1 1-4 16,-4 4 2-16,5 8 1 0,-5 4-1 0,5 4 2 15,-5 5 2-15,3 7-3 0,-3 4 3 16,5 3 0-16,-5 4 0 0,0 4 2 16,0 1 0-16,0-3-2 0,-8-3 1 15,3-4 1-15,-2-3-3 0,0-11-1 16,1-4 0-16,-3-8-2 0,-1-1 2 16,2-5 0-16,0-5-1 0,0-2-2 0,-2-5-1 15,2 0-8-15,0-12-7 0,1 1-13 16,0-2-14-16,2-4-99 0,1 2-107 15,4-4-256-15</inkml:trace>
  <inkml:trace contextRef="#ctx0" brushRef="#br0" timeOffset="89673.869">12689 17463 604 0,'6'5'137'0,"-2"0"1"16,2 6-99-16,-6 0-5 0,5 4-20 0,-5 6-5 15,6 2 1-15,-2 3-4 0,1-1 0 16,-1 1 1-16,3-1-3 0,-1-2 1 16,-2-4-1-16,-1-4-3 0,1-1 2 15,-4-6 1-15,5-1-5 0,-5-3 4 16,0-4 2-16,0 0 1 0,0 0 3 15,3-11-1-15,-3 2-1 0,5-4 2 16,-5-5-2-16,5-2-2 0,-1-1-4 16,1-2 1-16,3 1-2 0,2 2 1 15,0 2 1-15,3 3-2 0,3 4-2 16,2 6 1-16,-2-4-2 0,1 9 1 16,-2 0 2-16,1 9-3 0,-1 3 3 0,-1 4 1 15,-2 4-2-15,-1 7 3 0,2 3 2 16,-4-2-3-16,1 0 0 0,-2 0 1 15,1-2-6-15,-1-4-8 0,0-4-10 16,2-2-20-16,1-3-13 0,1 0-100 16,5-7-116-16,3-2-256 0</inkml:trace>
  <inkml:trace contextRef="#ctx0" brushRef="#br0" timeOffset="90118.759">14610 17526 355 0,'0'-31'78'15,"4"-2"5"-15,-4 2-55 0,-4 4 1 16,-3 3 0-16,-1 3 5 0,-4 5 5 16,-3 4 2-16,-2 6 1 0,-3 4 1 15,-1 2-4-15,-2 4-2 0,1 5-1 16,0 4-7-16,-1 6-3 15,4 5-6-15,1 2-6 0,2 7-3 0,5 3-3 0,1 6-5 0,5-1 0 16,5 1 0-16,0-2-3 0,0-5 1 16,10 2-2-16,-1-2-4 0,3-5-1 15,1-1-2-15,3 0-5 0,1-1-3 16,4 1-2-16,0-6-8 0,1-1-4 0,2-3-7 16,1-6-5-16,1-2-93 0,0-3-96 15,-1-8-232-15</inkml:trace>
  <inkml:trace contextRef="#ctx0" brushRef="#br0" timeOffset="90446.707">14809 17706 544 0,'-2'0'126'15,"-4"0"2"-15,0-4-82 0,-2 4-16 16,0 4-12-16,-2 3-10 0,3 2-6 15,0 4 2-15,2 4-1 0,5 2-4 16,-3 3 2-16,3 2 1 0,3-2-2 16,2 1 0-16,1 1 0 0,2-4 0 15,0-2-1-15,1-4 1 0,0-1 0 0,0-5 2 16,1-3 6-16,0-5 2 0,2 0 4 16,-1-8 3-16,2 0 0 0,-2-5 1 15,-1-3 1-15,-1-4-5 0,-3-5-3 16,-2 2-2-16,-4-5-4 0,0 0-1 15,-4-3-5-15,-2 2-10 0,-2-2-8 16,0 4-11-16,0 2-14 0,-3 0-8 16,4 2-8-16,0 0-70 0,1 3-10 0,1-1-74 15,5 2-143-15</inkml:trace>
  <inkml:trace contextRef="#ctx0" brushRef="#br0" timeOffset="90925.462">14866 17429 397 0,'8'0'98'0,"2"8"3"0,0 1-52 15,0 3-11-15,0 6-10 0,2 4-3 16,-1 4-3-16,1 2-1 0,0 3 0 16,0 3-3-16,1-2 0 0,-1-1 1 0,-2-5-6 15,0-2 2-15,-3-5-2 0,-1-1-3 16,-3-9-2-16,-3 1-1 0,0-10-4 16,0 0 4-16,0 0 3 0,0-7 0 15,0-10 1-15,4 3 4 0,-4-12 0 16,0 2 1-16,0-2-1 0,7-3-3 15,-4-2 0-15,3 0 1 0,1 4-5 0,4 2 1 16,-4 4 1-16,3 3-4 0,0 7-1 16,2 5 0-16,0 10-3 0,1 6 1 15,0 5-1-15,1 9-4 0,2 4 2 16,-3 5 2-16,1 2-3 0,-2-3 1 16,-1-3 0-16,-3-4 0 0,-4-4-1 15,-1-7 1-15,-3-3-2 0,0-4 0 16,4-7 1-16,-4 3-2 0,0-3 2 15,0-3 2-15,3-3-1 0,-3-1 1 0,4-6 2 32,-4-2-2-32,7-1 2 0,-4-3 1 0,2 1-2 0,1-1 1 0,0 0 1 15,1 4-3-15,0 2 1 0,-1 3-1 16,1 5-5-16,0 5 0 0,1 0 1 16,2 6-1-1,-1 6-1-15,2 2 1 0,0 5-1 16,0 0 6-16,0-1-1 0,-3-2-1 0,-1-1 0 0,-2-2 0 15,-1-2-5-15,-4-5-3 0,5 1-4 16,-1-1-8-16,-4-2-7 0,6-4-11 16,-2 0-11-16,3 0 10 0,4 0-107 15,1 0-103-15,3-4-241 0</inkml:trace>
  <inkml:trace contextRef="#ctx0" brushRef="#br0" timeOffset="91362.609">15644 17636 533 0,'0'34'131'0,"0"9"1"16,0 3-60-16,0 5-36 0,0 6-16 16,7 0-9-16,-3-4-4 0,5-1-2 0,-4-8 0 15,4-6-7-15,-2-7-8 0,1-9-2 16,-1-6-3-16,0-3-4 0,0-7 0 15,0-6 0-15,-1-3 0 0,-2-7 4 16,-1-4 6-16,-3-4 1 0,4-6 3 16,-4-7 0-16,0-6-1 0,0-2 4 15,0-3 3-15,3 2-4 0,-3-8 2 16,6 2 1-16,-1 0-1 0,-3 5 2 0,5 1 1 16,-1 5-3-16,3-1 4 0,1 9 1 15,0 3-1-15,3 7 3 0,2 7 4 16,1 6 1-16,3 4 1 0,1 7 2 15,2 5-2-15,-1 0 3 0,1 7 1 16,-3 3-3-16,0 1 1 0,-2 2 2 16,-2-3-1-16,-4 8 2 0,-1-3-1 15,-6 0-6-15,-4-7 0 0,0 1-3 0,-3-1-4 16,-4 0-4-16,-4-8-5 0,2-2-8 16,-2-5-4-16,-1-2-11 0,2-3-12 15,2 0 57-15,-2-6-157 0,2-4-109 16,2-1-278-16</inkml:trace>
  <inkml:trace contextRef="#ctx0" brushRef="#br0" timeOffset="91721.899">16199 17579 506 0,'-9'0'126'0,"0"0"2"0,-3 7-53 16,0-2-38-16,1 3-17 0,1 5-10 16,4 0-1-16,3 5-3 0,3-2-2 0,6 4-3 15,2-1-6-15,6-1 2 0,1-1 0 16,4-2-2-16,-1-4 0 0,2-3 0 16,1-2 1-16,-2-3 4 0,1-3 3 15,-2 0 0-15,-2 0 2 0,1-3 2 16,-4-3-2-16,-2 0 0 0,-1-3 1 15,-2-1 0-15,-3-3 0 0,-2 0 0 0,-3-1-2 16,0 2 2-16,0-1 0 0,-3 8-3 16,-1 1-1-16,-1 4 0 0,2 9-4 15,-1 1 0-15,-1 4 1 0,5 2-1 16,0 6 0-16,0-1 2 0,0 0-5 16,0-2-2-16,8-2-9 0,-2-3-11 15,0-1-9-15,0-9-4 0,3-4-98 16,0 0-94-16,-2-4-225 0</inkml:trace>
  <inkml:trace contextRef="#ctx0" brushRef="#br0" timeOffset="92034.427">16429 17521 364 0,'0'21'97'0,"4"4"3"15,1 7-36-15,1 3-23 0,1-2-12 16,1-2-9-16,0 2-6 0,-1-1-2 0,0-5-2 15,-1-4-4-15,1-3 0 0,-3-2 1 16,2-5 0-16,-3-7 9 0,2-6 6 16,-1 0 0-16,1-5 6 0,-2-4 1 15,3-6-2-15,-3-3-1 0,2-1-6 16,-5-4-8-16,7-4-1 0,-7 2-3 16,8-3-4-16,-2 1 0 0,1 1 0 15,2 2-2-15,2 2-2 0,0 1-3 0,1 3-4 16,2 4-5-1,0 1-5-15,0 4-12 0,1 0-8 16,2 3-5-16,-2 6-10 0,2 0-4 0,-3 6-76 0,2 0-84 16,-1 4-193-16</inkml:trace>
  <inkml:trace contextRef="#ctx0" brushRef="#br0" timeOffset="92362.188">16961 17631 354 0,'6'0'94'15,"0"0"3"-15,0 0-19 0,-2-6-53 16,1 3-10-16,-5-5-9 0,5 0-1 16,-5 1-1-16,0-1-5 0,-6-2 2 15,-1-1 2-15,-1 2-2 0,-3 0 4 0,-3 2 3 16,-1 4 3-16,-4 3 6 16,0 0 4-16,-1 6 2 0,1 1 3 0,4 5 0 15,-2 1-7-15,7 1-2 0,5 3-3 16,5-2-4-16,0 4-1 0,10 0 0 15,6 1-1-15,1 0 4 0,6-2-1 16,0 6-4-16,4-4 2 0,2-2-2 16,0-1-5-16,0 0-1 0,1 1-1 15,1-2-6-15,-2-6-2 0,0-4-5 16,-4 2-7-16,-1-3-2 0,-4-1-5 16,-5-4-5-16,-3 0-4 0,-1 0-91 0,-7-5-91 15,-4-2-227-15</inkml:trace>
  <inkml:trace contextRef="#ctx0" brushRef="#br0" timeOffset="98850.623">9613 16906 334 0,'5'-5'94'0,"2"0"4"0,1 1-10 16,-5 4-50-16,1-5-9 0,-4 5-6 16,6-4-1-16,-6 4-3 0,0 0-3 15,2 0-2-15,-2 4-3 0,0 2 1 16,0 5 0-16,4 7-3 0,-4 5 2 15,0 9 0-15,6 9-1 0,-2 5 0 0,1 4-1 16,1 2-3-16,1-1-1 0,1-2-1 16,-1-3-4-16,-1-4 0 0,0-3 0 15,-1-3-4-15,-1-7-2 0,0-3-3 16,-1-2-7-16,1-5-3 0,-4-3-5 16,5-5-8-16,-2-2-3 0,-3-4-18 15,5 0-65-15,-5-5-74 0,6 0-185 16</inkml:trace>
  <inkml:trace contextRef="#ctx0" brushRef="#br0" timeOffset="99311.491">9889 17123 499 0,'4'4'112'0,"-4"-4"3"15,0 3-84-15,0-3-6 0,0 4-7 0,-4-1-6 16,-1 1 2-16,-4 0 3 0,-1 2-1 16,-1-3 3-16,-2 1 1 0,-3 0-2 15,-1 2 0-15,-1 0 1 0,-2 0-3 16,3 1-1-16,-1 4-1 0,2-3-3 15,1 2 0-15,2 0-1 0,2 1-4 16,2 0 0-16,1 0 1 0,3 0-3 16,-1 0 2-16,6 0-1 0,-4 1-1 0,4-1 1 15,0 0 0-15,8 3-1 0,-1 2 1 16,5 1 1-16,4 2 0 0,2 3-1 16,6 1 2-16,2 2-4 0,2 2 0 15,3 2 0-15,2-3-3 0,0 1 0 16,0 0 2-16,-3-3-3 0,0-5 2 15,-3-2 0-15,-5-3-2 0,-4-2 2 0,-4-4-2 16,-6-2-6-16,-2 0-4 0,-6-6-5 16,0 0-12-16,0 0-6 0,0 0-9 15,-7-6-8-15,0-2-1 0,-1-1-97 16,1 2-99-16,1 0-235 0</inkml:trace>
  <inkml:trace contextRef="#ctx0" brushRef="#br0" timeOffset="107556.897">10116 16137 489 0,'0'0'117'16,"-5"0"0"-16,5 6-65 0,0-6-21 15,-2 7-11-15,2 3-6 0,0 1 1 16,-6 5-2-16,6 3 3 0,0 2 0 16,0 4-3-16,0 3 2 0,0 0 1 0,0 2-5 15,-4-1 3-15,4-1-1 0,-3-2-3 16,3-1-1-16,-4-6-1 0,4-4-4 16,-3-6 0-16,3 1 0 0,0-5-4 15,0-5 2-15,0 0 2 0,0 0 0 16,0-8 1-16,4-1 2 0,0-7-3 15,2-1 2-15,2-7 0 16,3-2-4-16,-4-3-1 0,2-1 1 0,2-1-1 0,-3-2 0 0,0 1 1 16,1 3-4-1,-1 1 3-15,0 3 0 0,-1 3-2 0,2 6-1 0,0 6 1 16,0 2-3-16,1 8 3 0,4 6 0 16,-1 8-2-16,1 5 3 0,2 8 1 15,1 2-1-15,-2 11 1 0,3 0 1 0,-6 3-2 16,2 1 2-16,-6-5 0 0,-1-1-3 15,0-5 1-15,-1-6-3 0,-1-6-11 16,-2-5-7-16,-3-5-9 0,6-7-12 16,-2-4-9-16,-1-3-3 0,1-5-94 15,3-9-91-15,-5-2-221 0</inkml:trace>
  <inkml:trace contextRef="#ctx0" brushRef="#br0" timeOffset="107966.389">10400 15709 620 0,'7'-10'138'0,"-1"2"4"16,0-2-106-1,4 3-9-15,1 1-10 16,4 0-11-16,3-1 0 0,2 7 1 0,2 0-7 15,2 0 1-15,2 8 1 0,-3 2-2 16,1-2 4-16,-3 9 1 0,-2 0 1 16,-2-1 4-16,-2 4 1 0,-7-5-1 15,1 2 1-15,-4-1 0 0,-5-3-4 16,0 4 0-16,0-3-1 0,-5 1-1 16,-2 0 2-16,-1-1 1 0,0 3-1 15,-1-4 3-15,0-1 1 0,0 1-2 0,0-3-1 16,1 1 2-16,2-1-4 0,3 0-1 15,3-3-1-15,0 0-2 0,6 0 0 16,4 3 1-16,4 1-6 0,9 1-2 16,-1 2-2-16,4-3-5 0,2 1-5 15,1-3-4-15,-1-5-8 0,1-4-4 16,-3 0-9-16,-2-7-11 0,-3-4-6 0,0-4 6 16,-1-5-96-16,-2-6-93 0,2-1-220 15</inkml:trace>
  <inkml:trace contextRef="#ctx0" brushRef="#br0" timeOffset="108192.92">11042 15640 579 0,'0'33'124'0,"2"3"2"16,2 4-100-16,0 10-8 0,2 3-11 15,5 0-1-15,-2 3-3 0,4 0 2 0,0-1 0 16,4-5-4-16,-3-5 2 0,-1-7-2 16,1-6-4-16,-2-1-3 0,-1-6-6 15,-1-4-9-15,0-5-9 0,0-5-8 16,2-4-83-16,-3-7-6 0,2 0-73 16,2-7-146-16</inkml:trace>
  <inkml:trace contextRef="#ctx0" brushRef="#br0" timeOffset="108535.872">11427 16059 499 0,'-2'21'108'0,"2"1"1"0,-5 3-87 0,5 0-6 15,0 2-6-15,0-1-3 0,8 0 5 16,0 1 3-16,2-4 1 0,2 4 4 15,-3-2 6-15,4-4-1 0,-1-2 2 16,0-2 1-16,2-1-2 0,-5-7-3 16,4-3-3-16,-2-1-8 0,3-5-1 15,-3 0-2-15,1 0-8 0,0-8-3 16,-1-1-2-16,-1-4-5 0,0-4-3 0,-4-4-3 16,-1 1-7-16,-2-6-4 15,-3 0-3-15,0 0-5 0,0 3 0 0,0 3 0 16,5-4-3-16,-5 4-2 0,7 2-3 15,-1 2-26-15,1 3-35 0,2 2-3 16,4 0-57-16,3 2-100 0</inkml:trace>
  <inkml:trace contextRef="#ctx0" brushRef="#br0" timeOffset="108895.17">11890 16030 292 0,'14'-5'87'0,"-3"5"5"0,-4 0-24 0,-1-4-14 15,1 4-12-15,-7 0-7 0,0 8-7 16,0-6-3-16,-6 4-4 0,0 0-4 15,0 3-1-15,1 1 0 0,-3 0-5 16,2-1 0-16,3 2 0 0,-2-4-4 16,5 3-1-16,0-4-1 0,0 0-3 15,0-1 2-15,0-2-1 0,8-3-3 0,-3 4 3 16,1-4-1-16,1 0-1 0,0 0 0 16,3-6 1-16,-3 1-2 0,1-1 1 15,-1-1-1-15,0 0-1 0,-1 0 1 16,0 0 0-16,-1 4-1 0,-3-2 0 15,4 5 0-15,-6 0 0 0,4 0-1 16,-4 10 1-16,7 5-3 0,-4 6 2 16,3 8 1-16,-1 0-3 0,1 11 2 0,1 4 2 15,-3 3-2-15,0 0 1 0,-4 2 2 16,5-5-2-16,-5 1 2 0,-6-7 0 16,-1-5-3-16,-3-6 2 0,1-7-1 15,-2-5-4-15,-3-5 0 0,3-2-1 16,0-8-4-16,1 0-1 0,1-3-5 15,2-9-10-15,0 1-22 0,2-8-67 16,5-1-84-16,0-5-198 0</inkml:trace>
  <inkml:trace contextRef="#ctx0" brushRef="#br0" timeOffset="109223.208">12202 16174 513 0,'6'26'126'0,"0"-8"0"0,-2 0-51 15,-4-8-50-15,0-5-9 0,3-1-8 16,-3-4 0-16,0 0-2 0,6-4 1 16,0-1 0-16,1-5-2 0,0 0 0 15,2-4 3-15,0 0-4 0,0-4 0 16,2 0 0-16,2-1 0 0,1-3 2 15,-1-1-2-15,7 2-2 0,0-1 0 0,-2 7 0 16,3 0-1-16,1 8-1 0,-1 7 1 16,2 12-2-16,1 3 1 0,2 9 2 15,-3 6-2-15,2 6-1 0,1 2 3 16,-3 1-3-16,-1 0 1 0,-5-3-2 16,0 1-10-16,-4-5-10 0,-3-2-10 15,1-4 31-15,-4-2-137 0,1-8-110 16,2-5-267-16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54BFF6-45C0-4472-8879-056429BD10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0AA55-B19E-4DF7-89DD-6EF0B39487D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BB851-47EB-417A-8264-0C70F645FCF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BB851-47EB-417A-8264-0C70F645FCF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BB851-47EB-417A-8264-0C70F645FCF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2F44B-52AD-46A3-8EE9-1696BAC101A1}" type="slidenum">
              <a:rPr lang="en-US"/>
              <a:pPr/>
              <a:t>15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2F44B-52AD-46A3-8EE9-1696BAC101A1}" type="slidenum">
              <a:rPr lang="en-US"/>
              <a:pPr/>
              <a:t>16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BB851-47EB-417A-8264-0C70F645FCF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BB851-47EB-417A-8264-0C70F645FCF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BB851-47EB-417A-8264-0C70F645FCF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BB851-47EB-417A-8264-0C70F645FCF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BB851-47EB-417A-8264-0C70F645FCF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64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BBF889-DC75-459F-A1C7-F22A16572306}" type="slidenum">
              <a:rPr lang="en-US"/>
              <a:pPr/>
              <a:t>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BB851-47EB-417A-8264-0C70F645FCF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8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BB851-47EB-417A-8264-0C70F645FCF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BB851-47EB-417A-8264-0C70F645FCF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BB851-47EB-417A-8264-0C70F645FCF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BB851-47EB-417A-8264-0C70F645FCF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A1D8FA-AE23-42F6-9AA7-633275F51669}" type="slidenum">
              <a:rPr lang="en-US"/>
              <a:pPr/>
              <a:t>28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A1D8FA-AE23-42F6-9AA7-633275F51669}" type="slidenum">
              <a:rPr lang="en-US"/>
              <a:pPr/>
              <a:t>29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BB851-47EB-417A-8264-0C70F645FCF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BB851-47EB-417A-8264-0C70F645FCF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BB851-47EB-417A-8264-0C70F645FCF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BBF889-DC75-459F-A1C7-F22A16572306}" type="slidenum">
              <a:rPr lang="en-US"/>
              <a:pPr/>
              <a:t>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BB851-47EB-417A-8264-0C70F645FCF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BB851-47EB-417A-8264-0C70F645FCF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BB851-47EB-417A-8264-0C70F645FCF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690DEB-A8A0-4BFB-A6B2-2F96A6642982}" type="slidenum">
              <a:rPr lang="en-US"/>
              <a:pPr/>
              <a:t>36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2F44B-52AD-46A3-8EE9-1696BAC101A1}" type="slidenum">
              <a:rPr lang="en-US"/>
              <a:pPr/>
              <a:t>5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2F44B-52AD-46A3-8EE9-1696BAC101A1}" type="slidenum">
              <a:rPr lang="en-US"/>
              <a:pPr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2F44B-52AD-46A3-8EE9-1696BAC101A1}" type="slidenum">
              <a:rPr lang="en-US"/>
              <a:pPr/>
              <a:t>7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2F44B-52AD-46A3-8EE9-1696BAC101A1}" type="slidenum">
              <a:rPr lang="en-US"/>
              <a:pPr/>
              <a:t>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2F44B-52AD-46A3-8EE9-1696BAC101A1}" type="slidenum">
              <a:rPr lang="en-US"/>
              <a:pPr/>
              <a:t>9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BB851-47EB-417A-8264-0C70F645FCF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533400"/>
            <a:ext cx="3429000" cy="1143000"/>
          </a:xfrm>
        </p:spPr>
        <p:txBody>
          <a:bodyPr anchor="b"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828800"/>
            <a:ext cx="34290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990600" y="6096000"/>
            <a:ext cx="3505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 A-</a:t>
            </a:r>
            <a:fld id="{556713FE-B22C-4D8E-9C31-DAC13FDC2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196215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573405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990600" y="6096000"/>
            <a:ext cx="3505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 A-</a:t>
            </a:r>
            <a:fld id="{CE9F349E-2016-46F3-8B36-9FD61B47B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77724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3924300"/>
            <a:ext cx="77724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990600" y="6096000"/>
            <a:ext cx="3505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 A-</a:t>
            </a:r>
            <a:fld id="{7D30ADA5-DCE5-4608-BF58-EF5DC5D88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990600" y="6096000"/>
            <a:ext cx="3505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 A-</a:t>
            </a:r>
            <a:fld id="{3DDE637B-A7FC-4F7F-8DBF-E2455D4C18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990600" y="6096000"/>
            <a:ext cx="3505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 A-</a:t>
            </a:r>
            <a:fld id="{FBEEE61D-5108-4A80-8DF8-FF33CE28F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990600" y="6096000"/>
            <a:ext cx="3505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 A-</a:t>
            </a:r>
            <a:fld id="{B90A3902-CE2C-4231-A333-50467A218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990600" y="6096000"/>
            <a:ext cx="3505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 A-</a:t>
            </a:r>
            <a:fld id="{8C7BB66F-9A3E-4E12-817E-0ED8E5C5BD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990600" y="6096000"/>
            <a:ext cx="3505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 A-</a:t>
            </a:r>
            <a:fld id="{B9EB61DC-E8FA-44DA-A583-3CD35A2B4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772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customXml" Target="../ink/ink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customXml" Target="../ink/ink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customXml" Target="../ink/ink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customXml" Target="../ink/ink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13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C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334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4800" dirty="0"/>
              <a:t>Sorting Part 2</a:t>
            </a:r>
            <a:endParaRPr lang="en-US" sz="4000" dirty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Dr. Maher Mneimneh</a:t>
            </a:r>
            <a:endParaRPr lang="en-US" sz="6000" dirty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4800" dirty="0"/>
          </a:p>
          <a:p>
            <a:pPr algn="ctr" eaLnBrk="1" hangingPunct="1">
              <a:buFontTx/>
              <a:buNone/>
            </a:pPr>
            <a:endParaRPr lang="en-US" sz="4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8EF2A0-BE26-4676-8109-96207B1668DF}"/>
                  </a:ext>
                </a:extLst>
              </p14:cNvPr>
              <p14:cNvContentPartPr/>
              <p14:nvPr/>
            </p14:nvContentPartPr>
            <p14:xfrm>
              <a:off x="1151050" y="5638465"/>
              <a:ext cx="489960" cy="304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8EF2A0-BE26-4676-8109-96207B1668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050" y="5629465"/>
                <a:ext cx="507600" cy="322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-152400"/>
            <a:ext cx="899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 err="1">
                <a:solidFill>
                  <a:srgbClr val="548446"/>
                </a:solidFill>
                <a:latin typeface="+mj-lt"/>
                <a:ea typeface="+mj-ea"/>
                <a:cs typeface="+mj-cs"/>
              </a:rPr>
              <a:t>Mergesort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Java Implementation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85800"/>
            <a:ext cx="8991600" cy="5334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000" kern="0" dirty="0">
                <a:solidFill>
                  <a:srgbClr val="FF0000"/>
                </a:solidFill>
                <a:latin typeface="+mn-lt"/>
              </a:rPr>
              <a:t>Implementation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8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193400" y="1099440"/>
              <a:ext cx="6153480" cy="4797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4040" y="1090080"/>
                <a:ext cx="6172200" cy="4816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34760" y="362520"/>
              <a:ext cx="7279200" cy="5484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5400" y="353160"/>
                <a:ext cx="7297920" cy="550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9412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Efficiency of Merge Sort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6096000" cy="5334000"/>
          </a:xfrm>
        </p:spPr>
        <p:txBody>
          <a:bodyPr/>
          <a:lstStyle/>
          <a:p>
            <a:pPr eaLnBrk="1" hangingPunct="1"/>
            <a:r>
              <a:rPr lang="en-US" sz="2400" dirty="0"/>
              <a:t>What is the number of steps required in merging 2 arrays?</a:t>
            </a:r>
          </a:p>
          <a:p>
            <a:pPr eaLnBrk="1" hangingPunct="1"/>
            <a:r>
              <a:rPr lang="en-US" sz="2400" dirty="0"/>
              <a:t>Worst case merge: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lvl="1" eaLnBrk="1" hangingPunct="1"/>
            <a:r>
              <a:rPr lang="en-US" sz="2000" i="1" dirty="0"/>
              <a:t>n-1</a:t>
            </a:r>
            <a:r>
              <a:rPr lang="en-US" sz="2000" dirty="0"/>
              <a:t> comparisons</a:t>
            </a:r>
          </a:p>
          <a:p>
            <a:pPr lvl="1" eaLnBrk="1" hangingPunct="1"/>
            <a:r>
              <a:rPr lang="en-US" sz="2000" i="1" dirty="0"/>
              <a:t>n</a:t>
            </a:r>
            <a:r>
              <a:rPr lang="en-US" sz="2000" dirty="0"/>
              <a:t> moves to temp array</a:t>
            </a:r>
          </a:p>
          <a:p>
            <a:pPr lvl="1" eaLnBrk="1" hangingPunct="1"/>
            <a:r>
              <a:rPr lang="en-US" sz="2000" i="1" dirty="0"/>
              <a:t>n</a:t>
            </a:r>
            <a:r>
              <a:rPr lang="en-US" sz="2000" dirty="0"/>
              <a:t> moves to original array</a:t>
            </a:r>
          </a:p>
          <a:p>
            <a:pPr lvl="1" eaLnBrk="1" hangingPunct="1"/>
            <a:r>
              <a:rPr lang="en-US" sz="2000" dirty="0"/>
              <a:t>total: each merge requires at most </a:t>
            </a:r>
            <a:r>
              <a:rPr lang="en-US" sz="2000" i="1" dirty="0"/>
              <a:t>3n – 1 </a:t>
            </a:r>
            <a:r>
              <a:rPr lang="en-US" sz="2000" dirty="0"/>
              <a:t>comparisons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133600"/>
            <a:ext cx="6756400" cy="207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4267800" y="5308920"/>
              <a:ext cx="2078280" cy="651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8440" y="5299560"/>
                <a:ext cx="2097000" cy="670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Efficiency of Merge Sort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0" y="5562600"/>
            <a:ext cx="6934200" cy="914400"/>
          </a:xfrm>
        </p:spPr>
        <p:txBody>
          <a:bodyPr/>
          <a:lstStyle/>
          <a:p>
            <a:pPr eaLnBrk="1" hangingPunct="1"/>
            <a:r>
              <a:rPr lang="en-US" sz="2400" dirty="0"/>
              <a:t>At each level we do O(n) operations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71600"/>
            <a:ext cx="641619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086600" y="51816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3n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80999" y="3943290"/>
            <a:ext cx="1431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 2(3n/2)=3n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86600" y="3505200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4(3n/4)=3n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5289254" y="5410198"/>
            <a:ext cx="1797346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5334000" y="4188767"/>
            <a:ext cx="1752600" cy="22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5334000" y="3731567"/>
            <a:ext cx="1752600" cy="22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597480" y="3524400"/>
              <a:ext cx="4863240" cy="2300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8120" y="3515040"/>
                <a:ext cx="4881960" cy="2319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52400" y="-304800"/>
            <a:ext cx="8991600" cy="1143000"/>
          </a:xfrm>
        </p:spPr>
        <p:txBody>
          <a:bodyPr/>
          <a:lstStyle/>
          <a:p>
            <a:pPr eaLnBrk="1" hangingPunct="1"/>
            <a:r>
              <a:rPr lang="en-US"/>
              <a:t>Efficiency of Merge Sort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76200" y="457200"/>
            <a:ext cx="8991600" cy="3124200"/>
          </a:xfrm>
        </p:spPr>
        <p:txBody>
          <a:bodyPr/>
          <a:lstStyle/>
          <a:p>
            <a:pPr eaLnBrk="1" hangingPunct="1"/>
            <a:r>
              <a:rPr lang="en-US" sz="2000" dirty="0"/>
              <a:t>We analyze the efficiency in terms of </a:t>
            </a:r>
            <a:r>
              <a:rPr lang="en-US" sz="2000" i="1" dirty="0"/>
              <a:t>n</a:t>
            </a:r>
            <a:r>
              <a:rPr lang="en-US" sz="2000" dirty="0"/>
              <a:t>: number of elements in array </a:t>
            </a:r>
          </a:p>
          <a:p>
            <a:pPr eaLnBrk="1" hangingPunct="1"/>
            <a:r>
              <a:rPr lang="en-US" sz="2000" dirty="0"/>
              <a:t>For </a:t>
            </a:r>
            <a:r>
              <a:rPr lang="en-US" sz="2000" i="1" dirty="0"/>
              <a:t>n = 2</a:t>
            </a:r>
            <a:r>
              <a:rPr lang="en-US" sz="2000" i="1" baseline="30000" dirty="0"/>
              <a:t>k</a:t>
            </a:r>
            <a:r>
              <a:rPr lang="en-US" sz="2000" dirty="0"/>
              <a:t> elements in array</a:t>
            </a:r>
          </a:p>
          <a:p>
            <a:pPr lvl="1" eaLnBrk="1" hangingPunct="1"/>
            <a:r>
              <a:rPr lang="en-US" sz="1800" dirty="0"/>
              <a:t>In general </a:t>
            </a:r>
            <a:r>
              <a:rPr lang="en-US" sz="1800" i="1" dirty="0"/>
              <a:t>k</a:t>
            </a:r>
            <a:r>
              <a:rPr lang="en-US" sz="1800" dirty="0"/>
              <a:t> levels of recursive calls are made</a:t>
            </a:r>
            <a:endParaRPr lang="en-US" sz="1400" dirty="0"/>
          </a:p>
          <a:p>
            <a:pPr lvl="1" eaLnBrk="1" hangingPunct="1"/>
            <a:r>
              <a:rPr lang="en-US" sz="1800" dirty="0" err="1"/>
              <a:t>E.g</a:t>
            </a:r>
            <a:r>
              <a:rPr lang="en-US" sz="1800" dirty="0"/>
              <a:t>: in previous case n =8, so we had 3 levels</a:t>
            </a:r>
          </a:p>
          <a:p>
            <a:pPr lvl="2" eaLnBrk="1" hangingPunct="1"/>
            <a:r>
              <a:rPr lang="en-US" sz="1400" dirty="0"/>
              <a:t>Initial call: 2 </a:t>
            </a:r>
            <a:r>
              <a:rPr lang="en-US" sz="1400" dirty="0" err="1"/>
              <a:t>subarrays</a:t>
            </a:r>
            <a:r>
              <a:rPr lang="en-US" sz="1400" dirty="0"/>
              <a:t> of size 4</a:t>
            </a:r>
          </a:p>
          <a:p>
            <a:pPr lvl="2" eaLnBrk="1" hangingPunct="1"/>
            <a:r>
              <a:rPr lang="en-US" sz="1400" dirty="0"/>
              <a:t>Second call: 4 </a:t>
            </a:r>
            <a:r>
              <a:rPr lang="en-US" sz="1400" dirty="0" err="1"/>
              <a:t>subarrays</a:t>
            </a:r>
            <a:r>
              <a:rPr lang="en-US" sz="1400" dirty="0"/>
              <a:t> of size 2</a:t>
            </a:r>
          </a:p>
          <a:p>
            <a:pPr lvl="2" eaLnBrk="1" hangingPunct="1"/>
            <a:r>
              <a:rPr lang="en-US" sz="1400" dirty="0"/>
              <a:t>Third call: 8 </a:t>
            </a:r>
            <a:r>
              <a:rPr lang="en-US" sz="1400" dirty="0" err="1"/>
              <a:t>subarrays</a:t>
            </a:r>
            <a:r>
              <a:rPr lang="en-US" sz="1400" dirty="0"/>
              <a:t> of size 1</a:t>
            </a:r>
          </a:p>
          <a:p>
            <a:pPr lvl="1" eaLnBrk="1" hangingPunct="1"/>
            <a:r>
              <a:rPr lang="en-US" sz="1800" dirty="0"/>
              <a:t>Note: this count is true for any input</a:t>
            </a:r>
          </a:p>
          <a:p>
            <a:pPr eaLnBrk="1" hangingPunct="1"/>
            <a:r>
              <a:rPr lang="en-US" sz="2000" dirty="0"/>
              <a:t>We have </a:t>
            </a:r>
            <a:r>
              <a:rPr lang="en-US" sz="2000" dirty="0" err="1"/>
              <a:t>logn</a:t>
            </a:r>
            <a:r>
              <a:rPr lang="en-US" sz="2000" dirty="0"/>
              <a:t> levels and at each level we do O(n) operations, so total cost is O(</a:t>
            </a:r>
            <a:r>
              <a:rPr lang="en-US" sz="2000" dirty="0" err="1"/>
              <a:t>nlogn</a:t>
            </a:r>
            <a:r>
              <a:rPr lang="en-US" sz="2000" dirty="0"/>
              <a:t>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352800"/>
            <a:ext cx="538502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28600"/>
            <a:ext cx="8991600" cy="1143000"/>
          </a:xfrm>
        </p:spPr>
        <p:txBody>
          <a:bodyPr/>
          <a:lstStyle/>
          <a:p>
            <a:pPr eaLnBrk="1" hangingPunct="1"/>
            <a:r>
              <a:rPr lang="en-US" dirty="0"/>
              <a:t>Efficiency of Merge Sort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533400"/>
            <a:ext cx="8991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 case analysis: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kern="0" dirty="0">
                <a:latin typeface="+mn-lt"/>
              </a:rPr>
              <a:t>If array is already sorted how many operations we will perform at each level?</a:t>
            </a:r>
          </a:p>
          <a:p>
            <a:pPr marL="1257300" lvl="2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kern="0" dirty="0">
                <a:latin typeface="+mn-lt"/>
              </a:rPr>
              <a:t>n/2 comparisons for merging n elements</a:t>
            </a:r>
          </a:p>
          <a:p>
            <a:pPr marL="1257300" lvl="2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kern="0" dirty="0">
                <a:latin typeface="+mn-lt"/>
              </a:rPr>
              <a:t>n copying into temp array</a:t>
            </a:r>
          </a:p>
          <a:p>
            <a:pPr marL="1257300" lvl="2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kern="0" dirty="0">
                <a:latin typeface="+mn-lt"/>
              </a:rPr>
              <a:t>n copying into original array</a:t>
            </a:r>
          </a:p>
          <a:p>
            <a:pPr marL="1257300" lvl="2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kern="0" dirty="0">
                <a:latin typeface="+mn-lt"/>
              </a:rPr>
              <a:t>Total = 5n/2 which is O(n)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kern="0" dirty="0">
                <a:latin typeface="+mn-lt"/>
              </a:rPr>
              <a:t>Best case is </a:t>
            </a:r>
            <a:r>
              <a:rPr lang="en-US" sz="2200" kern="0" dirty="0" err="1">
                <a:latin typeface="+mn-lt"/>
              </a:rPr>
              <a:t>lognO</a:t>
            </a:r>
            <a:r>
              <a:rPr lang="en-US" sz="2200" kern="0" dirty="0">
                <a:latin typeface="+mn-lt"/>
              </a:rPr>
              <a:t>(n) = O(</a:t>
            </a:r>
            <a:r>
              <a:rPr lang="en-US" sz="2200" kern="0" dirty="0" err="1">
                <a:latin typeface="+mn-lt"/>
              </a:rPr>
              <a:t>nlogn</a:t>
            </a:r>
            <a:r>
              <a:rPr lang="en-US" sz="2200" kern="0" dirty="0">
                <a:latin typeface="+mn-lt"/>
              </a:rPr>
              <a:t>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kern="0" dirty="0">
                <a:latin typeface="+mn-lt"/>
              </a:rPr>
              <a:t>Memory usage of </a:t>
            </a:r>
            <a:r>
              <a:rPr lang="en-US" sz="2200" kern="0" dirty="0" err="1">
                <a:latin typeface="+mn-lt"/>
              </a:rPr>
              <a:t>mergeSort</a:t>
            </a:r>
            <a:r>
              <a:rPr lang="en-US" sz="2200" kern="0" dirty="0">
                <a:latin typeface="+mn-lt"/>
              </a:rPr>
              <a:t>: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kern="0" dirty="0">
                <a:latin typeface="+mn-lt"/>
              </a:rPr>
              <a:t>Temporary array equal size of original array is needed: O(n)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kern="0" dirty="0">
                <a:latin typeface="+mn-lt"/>
              </a:rPr>
              <a:t>Stack memory for recursion: O(</a:t>
            </a:r>
            <a:r>
              <a:rPr lang="en-US" sz="2200" kern="0" dirty="0" err="1">
                <a:latin typeface="+mn-lt"/>
              </a:rPr>
              <a:t>logn</a:t>
            </a:r>
            <a:r>
              <a:rPr lang="en-US" sz="2200" kern="0" dirty="0">
                <a:latin typeface="+mn-lt"/>
              </a:rPr>
              <a:t>)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kern="0" dirty="0">
                <a:latin typeface="+mn-lt"/>
              </a:rPr>
              <a:t>Total memory: O(n)+O(</a:t>
            </a:r>
            <a:r>
              <a:rPr lang="en-US" sz="2200" kern="0" dirty="0" err="1">
                <a:latin typeface="+mn-lt"/>
              </a:rPr>
              <a:t>logn</a:t>
            </a:r>
            <a:r>
              <a:rPr lang="en-US" sz="2200" kern="0" dirty="0">
                <a:latin typeface="+mn-lt"/>
              </a:rPr>
              <a:t>) = O(n)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kern="0" dirty="0">
                <a:latin typeface="+mn-lt"/>
              </a:rPr>
              <a:t>Remember memory/time trade-off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kern="0" dirty="0">
                <a:latin typeface="+mn-lt"/>
              </a:rPr>
              <a:t>Exercise: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kern="0" dirty="0">
                <a:latin typeface="+mn-lt"/>
              </a:rPr>
              <a:t>Modify </a:t>
            </a:r>
            <a:r>
              <a:rPr lang="en-US" sz="2200" kern="0" dirty="0" err="1">
                <a:latin typeface="+mn-lt"/>
              </a:rPr>
              <a:t>MergeSort</a:t>
            </a:r>
            <a:r>
              <a:rPr lang="en-US" sz="2200" kern="0" dirty="0">
                <a:latin typeface="+mn-lt"/>
              </a:rPr>
              <a:t> algorithm so that if none of entries on right is greater than entries on left, no merging takes place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kern="0" dirty="0">
                <a:latin typeface="+mn-lt"/>
              </a:rPr>
              <a:t>Does this changes the big O complexity of the algorithm? O(n) time for </a:t>
            </a:r>
            <a:r>
              <a:rPr lang="en-US" sz="2200" kern="0">
                <a:latin typeface="+mn-lt"/>
              </a:rPr>
              <a:t>best case</a:t>
            </a:r>
            <a:endParaRPr lang="en-US" sz="2200" kern="0" dirty="0"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914400"/>
          </a:xfrm>
        </p:spPr>
        <p:txBody>
          <a:bodyPr/>
          <a:lstStyle/>
          <a:p>
            <a:pPr eaLnBrk="1" hangingPunct="1"/>
            <a:r>
              <a:rPr lang="en-US" dirty="0"/>
              <a:t>Efficiency of Merge Sort : Recurrence Relations*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838200"/>
            <a:ext cx="8991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>
                <a:latin typeface="+mn-lt"/>
              </a:rPr>
              <a:t>Let t(n) be the running time on input of size n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>
                <a:latin typeface="+mn-lt"/>
              </a:rPr>
              <a:t>Based on algorithm, we can write runtime as t(n)= 2t(n/2) +O(n)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>
                <a:latin typeface="+mn-lt"/>
              </a:rPr>
              <a:t>How to solve: t(n) = 2t(n/2) + n for n &gt; 1, t(1) = 0?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t(8) = 2t(4) + 8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t(4) = 2t(2) + 4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t(2) = 2t(1) + 2 =2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t(4) = 2(2) + 4 = 4x2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t(8) = 2(8) + 8 = 8x3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We can conclude t(n) = </a:t>
            </a:r>
            <a:r>
              <a:rPr lang="en-US" kern="0" dirty="0" err="1">
                <a:latin typeface="+mn-lt"/>
              </a:rPr>
              <a:t>nlogn</a:t>
            </a:r>
            <a:endParaRPr lang="en-US" kern="0" dirty="0"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High level observation: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Solve problem of size n by:</a:t>
            </a:r>
          </a:p>
          <a:p>
            <a:pPr marL="1257300" lvl="2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Solving the same problem twice on size n/2</a:t>
            </a:r>
          </a:p>
          <a:p>
            <a:pPr marL="1257300" lvl="2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Merge the result in O(n) time</a:t>
            </a:r>
          </a:p>
          <a:p>
            <a:pPr marL="1257300" lvl="2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Resulting algorithm: O(</a:t>
            </a:r>
            <a:r>
              <a:rPr lang="en-US" kern="0" dirty="0" err="1">
                <a:latin typeface="+mn-lt"/>
              </a:rPr>
              <a:t>nlogn</a:t>
            </a:r>
            <a:r>
              <a:rPr lang="en-US" kern="0" dirty="0">
                <a:latin typeface="+mn-lt"/>
              </a:rPr>
              <a:t>)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kern="0" dirty="0"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Recurrences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 = 2t(n/2) + O(n) </a:t>
            </a:r>
            <a:r>
              <a:rPr lang="en-US" dirty="0">
                <a:sym typeface="Wingdings" pitchFamily="2" charset="2"/>
              </a:rPr>
              <a:t> O(</a:t>
            </a:r>
            <a:r>
              <a:rPr lang="en-US" dirty="0" err="1">
                <a:sym typeface="Wingdings" pitchFamily="2" charset="2"/>
              </a:rPr>
              <a:t>nlogn</a:t>
            </a:r>
            <a:r>
              <a:rPr lang="en-US" dirty="0">
                <a:sym typeface="Wingdings" pitchFamily="2" charset="2"/>
              </a:rPr>
              <a:t>) [</a:t>
            </a:r>
            <a:r>
              <a:rPr lang="en-US" dirty="0" err="1">
                <a:sym typeface="Wingdings" pitchFamily="2" charset="2"/>
              </a:rPr>
              <a:t>e.g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worstcase</a:t>
            </a:r>
            <a:r>
              <a:rPr lang="en-US" dirty="0">
                <a:sym typeface="Wingdings" pitchFamily="2" charset="2"/>
              </a:rPr>
              <a:t> runtime for merge sort)</a:t>
            </a:r>
          </a:p>
          <a:p>
            <a:r>
              <a:rPr lang="en-US" dirty="0">
                <a:sym typeface="Wingdings" pitchFamily="2" charset="2"/>
              </a:rPr>
              <a:t>t(n) = 2t(n/2) + O(1)  O(n) [</a:t>
            </a:r>
            <a:r>
              <a:rPr lang="en-US" dirty="0" err="1">
                <a:sym typeface="Wingdings" pitchFamily="2" charset="2"/>
              </a:rPr>
              <a:t>e.g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bestcase</a:t>
            </a:r>
            <a:r>
              <a:rPr lang="en-US" dirty="0">
                <a:sym typeface="Wingdings" pitchFamily="2" charset="2"/>
              </a:rPr>
              <a:t> for merge sort, finding minimum using recursion]</a:t>
            </a:r>
          </a:p>
          <a:p>
            <a:r>
              <a:rPr lang="en-US" dirty="0">
                <a:sym typeface="Wingdings" pitchFamily="2" charset="2"/>
              </a:rPr>
              <a:t>t(n) = 3t(n/3) + O(n)  O(</a:t>
            </a:r>
            <a:r>
              <a:rPr lang="en-US" dirty="0" err="1">
                <a:sym typeface="Wingdings" pitchFamily="2" charset="2"/>
              </a:rPr>
              <a:t>nlogn</a:t>
            </a:r>
            <a:r>
              <a:rPr lang="en-US" dirty="0">
                <a:sym typeface="Wingdings" pitchFamily="2" charset="2"/>
              </a:rPr>
              <a:t>) [if we divide into 3 subarrays, runtime will not improve)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14360" y="3966480"/>
              <a:ext cx="6324120" cy="2759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5000" y="3957120"/>
                <a:ext cx="6342840" cy="2777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991600" cy="1143000"/>
          </a:xfrm>
        </p:spPr>
        <p:txBody>
          <a:bodyPr/>
          <a:lstStyle/>
          <a:p>
            <a:pPr eaLnBrk="1" hangingPunct="1"/>
            <a:r>
              <a:rPr lang="en-US" dirty="0"/>
              <a:t>Quick Sort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5334000"/>
          </a:xfrm>
        </p:spPr>
        <p:txBody>
          <a:bodyPr/>
          <a:lstStyle/>
          <a:p>
            <a:pPr eaLnBrk="1" hangingPunct="1"/>
            <a:r>
              <a:rPr lang="en-US" sz="2400" dirty="0"/>
              <a:t>Like merge sort, divides arrays into two portions</a:t>
            </a:r>
          </a:p>
          <a:p>
            <a:pPr lvl="1" eaLnBrk="1" hangingPunct="1"/>
            <a:r>
              <a:rPr lang="en-US" sz="2000" dirty="0"/>
              <a:t>Unlike merge sort, portions not necessarily halves of the array</a:t>
            </a:r>
          </a:p>
          <a:p>
            <a:pPr eaLnBrk="1" hangingPunct="1"/>
            <a:r>
              <a:rPr lang="en-US" sz="2400" dirty="0"/>
              <a:t>One entry called the “pivot”</a:t>
            </a:r>
          </a:p>
          <a:p>
            <a:pPr lvl="1" eaLnBrk="1" hangingPunct="1"/>
            <a:r>
              <a:rPr lang="en-US" sz="2000" dirty="0"/>
              <a:t>Pivot in position that it will occupy in final sorted array</a:t>
            </a:r>
          </a:p>
          <a:p>
            <a:pPr lvl="1" eaLnBrk="1" hangingPunct="1"/>
            <a:r>
              <a:rPr lang="en-US" sz="2000" dirty="0"/>
              <a:t>Entries in positions before pivot less than or equal to the pivot</a:t>
            </a:r>
          </a:p>
          <a:p>
            <a:pPr lvl="1" eaLnBrk="1" hangingPunct="1"/>
            <a:r>
              <a:rPr lang="en-US" sz="2000" dirty="0"/>
              <a:t>Entries in positions after pivot are greater than or equal to the pivot</a:t>
            </a:r>
          </a:p>
          <a:p>
            <a:pPr eaLnBrk="1" hangingPunct="1"/>
            <a:r>
              <a:rPr lang="en-US" sz="2400" dirty="0"/>
              <a:t>If pivot is always in middle, the algorithm reduces to </a:t>
            </a:r>
            <a:r>
              <a:rPr lang="en-US" sz="2400" dirty="0" err="1"/>
              <a:t>mergeSort</a:t>
            </a:r>
            <a:endParaRPr lang="en-US" sz="2400" dirty="0"/>
          </a:p>
          <a:p>
            <a:pPr eaLnBrk="1" hangingPunct="1"/>
            <a:r>
              <a:rPr lang="en-US" sz="2400" dirty="0"/>
              <a:t>Why are we trying to change pivot location?</a:t>
            </a:r>
          </a:p>
          <a:p>
            <a:pPr lvl="1" eaLnBrk="1" hangingPunct="1"/>
            <a:r>
              <a:rPr lang="en-US" sz="2000" dirty="0"/>
              <a:t>See if we can get a better algorithm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572000"/>
            <a:ext cx="68294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Quick Sort: Algorithm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2175" y="1081088"/>
            <a:ext cx="7693025" cy="319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5250" y="4595813"/>
            <a:ext cx="68294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699820"/>
              </p:ext>
            </p:extLst>
          </p:nvPr>
        </p:nvGraphicFramePr>
        <p:xfrm>
          <a:off x="152400" y="1143000"/>
          <a:ext cx="89916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320">
                  <a:extLst>
                    <a:ext uri="{9D8B030D-6E8A-4147-A177-3AD203B41FA5}">
                      <a16:colId xmlns:a16="http://schemas.microsoft.com/office/drawing/2014/main" val="3546478336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3166355119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3850509318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2082990092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286652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2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8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60998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504319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</a:t>
                      </a:r>
                      <a:r>
                        <a:rPr lang="en-US" dirty="0" err="1"/>
                        <a:t>nlogn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62949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</a:t>
                      </a:r>
                      <a:r>
                        <a:rPr lang="en-US" dirty="0" err="1"/>
                        <a:t>nlogn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590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16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743200"/>
            <a:ext cx="8339137" cy="330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-152400"/>
            <a:ext cx="899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Quick Sort: Partition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09600"/>
            <a:ext cx="8991600" cy="5334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 last element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 Pivot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Moving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 left to right, find first element &gt;= Pivot (5, </a:t>
            </a:r>
            <a:r>
              <a:rPr kumimoji="0" lang="en-US" sz="20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indexFromLeft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000" kern="0" baseline="0" dirty="0">
                <a:latin typeface="+mn-lt"/>
              </a:rPr>
              <a:t>Moving from right to left,</a:t>
            </a:r>
            <a:r>
              <a:rPr lang="en-US" sz="2000" kern="0" dirty="0">
                <a:latin typeface="+mn-lt"/>
              </a:rPr>
              <a:t> find first element &lt;= Pivot (2, </a:t>
            </a:r>
            <a:r>
              <a:rPr lang="en-US" sz="2000" kern="0" dirty="0" err="1">
                <a:latin typeface="+mn-lt"/>
              </a:rPr>
              <a:t>indexFromRight</a:t>
            </a:r>
            <a:r>
              <a:rPr lang="en-US" sz="2000" kern="0" dirty="0">
                <a:latin typeface="+mn-lt"/>
              </a:rPr>
              <a:t>=6)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If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18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indexFromLeft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&lt; </a:t>
            </a:r>
            <a:r>
              <a:rPr kumimoji="0" lang="en-US" sz="18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indexFromRight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swap entries at those indices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1800" kern="0" baseline="0" dirty="0">
                <a:latin typeface="+mn-lt"/>
              </a:rPr>
              <a:t>2 has moved to beginning of array, 5 has moved toward end of array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Repeat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50" y="2914650"/>
            <a:ext cx="8294688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-152400"/>
            <a:ext cx="899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Quick Sort: Partition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85800"/>
            <a:ext cx="8991600" cy="5334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 last element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 Pivot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000" kern="0" baseline="0" dirty="0">
                <a:latin typeface="+mn-lt"/>
              </a:rPr>
              <a:t>If another element is chosen simply swa</a:t>
            </a:r>
            <a:r>
              <a:rPr lang="en-US" sz="2000" kern="0" dirty="0">
                <a:latin typeface="+mn-lt"/>
              </a:rPr>
              <a:t>p it with the last element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Moving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 left to right, find next element &gt;= Pivot (6, </a:t>
            </a:r>
            <a:r>
              <a:rPr kumimoji="0" lang="en-US" sz="20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indexFromLeft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=4)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000" kern="0" baseline="0" dirty="0">
                <a:latin typeface="+mn-lt"/>
              </a:rPr>
              <a:t>Moving from right to left,</a:t>
            </a:r>
            <a:r>
              <a:rPr lang="en-US" sz="2000" kern="0" dirty="0">
                <a:latin typeface="+mn-lt"/>
              </a:rPr>
              <a:t> find first element &lt;= Pivot (1, </a:t>
            </a:r>
            <a:r>
              <a:rPr lang="en-US" sz="2000" kern="0" dirty="0" err="1">
                <a:latin typeface="+mn-lt"/>
              </a:rPr>
              <a:t>indexFromRight</a:t>
            </a:r>
            <a:r>
              <a:rPr lang="en-US" sz="2000" kern="0" dirty="0">
                <a:latin typeface="+mn-lt"/>
              </a:rPr>
              <a:t>=3)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18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indexFromLeft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&gt;= </a:t>
            </a:r>
            <a:r>
              <a:rPr kumimoji="0" lang="en-US" sz="18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indexFromRight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 so stop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1800" kern="0" dirty="0">
                <a:latin typeface="+mn-lt"/>
              </a:rPr>
              <a:t>last step: swap end with </a:t>
            </a:r>
            <a:r>
              <a:rPr lang="en-US" sz="1800" kern="0" dirty="0" err="1">
                <a:latin typeface="+mn-lt"/>
              </a:rPr>
              <a:t>indexFromLeft</a:t>
            </a:r>
            <a:endParaRPr kumimoji="0" lang="en-US" sz="18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-152400"/>
            <a:ext cx="899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Good Case for Quick Sort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09600"/>
            <a:ext cx="8991600" cy="5334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819400" y="838200"/>
            <a:ext cx="3200400" cy="381000"/>
            <a:chOff x="838200" y="3276600"/>
            <a:chExt cx="3200400" cy="381000"/>
          </a:xfrm>
        </p:grpSpPr>
        <p:sp>
          <p:nvSpPr>
            <p:cNvPr id="3" name="Rectangle 2"/>
            <p:cNvSpPr/>
            <p:nvPr/>
          </p:nvSpPr>
          <p:spPr bwMode="auto">
            <a:xfrm>
              <a:off x="838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/>
                <a:t>10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295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11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7526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3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2098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4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6670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15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124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/>
                <a:t>2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581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5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819400" y="1295400"/>
            <a:ext cx="3200400" cy="381000"/>
            <a:chOff x="838200" y="3276600"/>
            <a:chExt cx="3200400" cy="381000"/>
          </a:xfrm>
        </p:grpSpPr>
        <p:sp>
          <p:nvSpPr>
            <p:cNvPr id="53" name="Rectangle 52"/>
            <p:cNvSpPr/>
            <p:nvPr/>
          </p:nvSpPr>
          <p:spPr bwMode="auto">
            <a:xfrm>
              <a:off x="838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/>
                <a:t>2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295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11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7526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3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2098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4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6670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15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124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/>
                <a:t>10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3581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5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819400" y="1828800"/>
            <a:ext cx="3200400" cy="381000"/>
            <a:chOff x="838200" y="3276600"/>
            <a:chExt cx="3200400" cy="381000"/>
          </a:xfrm>
        </p:grpSpPr>
        <p:sp>
          <p:nvSpPr>
            <p:cNvPr id="61" name="Rectangle 60"/>
            <p:cNvSpPr/>
            <p:nvPr/>
          </p:nvSpPr>
          <p:spPr bwMode="auto">
            <a:xfrm>
              <a:off x="838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2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1295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11</a:t>
              </a: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17526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3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2098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4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6670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15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3124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10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3581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5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819400" y="2362200"/>
            <a:ext cx="3200400" cy="381000"/>
            <a:chOff x="838200" y="3276600"/>
            <a:chExt cx="3200400" cy="381000"/>
          </a:xfrm>
        </p:grpSpPr>
        <p:sp>
          <p:nvSpPr>
            <p:cNvPr id="69" name="Rectangle 68"/>
            <p:cNvSpPr/>
            <p:nvPr/>
          </p:nvSpPr>
          <p:spPr bwMode="auto">
            <a:xfrm>
              <a:off x="838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2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295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4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7526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3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2098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11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6670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15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3124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10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3581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5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819400" y="2895600"/>
            <a:ext cx="3200400" cy="381000"/>
            <a:chOff x="838200" y="3276600"/>
            <a:chExt cx="3200400" cy="381000"/>
          </a:xfrm>
        </p:grpSpPr>
        <p:sp>
          <p:nvSpPr>
            <p:cNvPr id="77" name="Rectangle 76"/>
            <p:cNvSpPr/>
            <p:nvPr/>
          </p:nvSpPr>
          <p:spPr bwMode="auto">
            <a:xfrm>
              <a:off x="838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2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1295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4</a:t>
              </a: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17526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/>
                <a:t>3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2098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11</a:t>
              </a: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6670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15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3124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10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3581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5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819400" y="3429000"/>
            <a:ext cx="3200400" cy="381000"/>
            <a:chOff x="838200" y="3276600"/>
            <a:chExt cx="3200400" cy="381000"/>
          </a:xfrm>
        </p:grpSpPr>
        <p:sp>
          <p:nvSpPr>
            <p:cNvPr id="85" name="Rectangle 84"/>
            <p:cNvSpPr/>
            <p:nvPr/>
          </p:nvSpPr>
          <p:spPr bwMode="auto">
            <a:xfrm>
              <a:off x="838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2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295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4</a:t>
              </a: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7526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3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22098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5</a:t>
              </a: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26670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15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124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10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3581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11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034562" y="4267200"/>
            <a:ext cx="3200400" cy="381000"/>
            <a:chOff x="838200" y="3276600"/>
            <a:chExt cx="3200400" cy="381000"/>
          </a:xfrm>
        </p:grpSpPr>
        <p:sp>
          <p:nvSpPr>
            <p:cNvPr id="104" name="Rectangle 103"/>
            <p:cNvSpPr/>
            <p:nvPr/>
          </p:nvSpPr>
          <p:spPr bwMode="auto">
            <a:xfrm>
              <a:off x="22098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Times"/>
                </a:rPr>
                <a:t>5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838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/>
                <a:t>2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295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4</a:t>
              </a: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7526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3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26670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</a:rPr>
                <a:t>15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3124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3581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</a:rPr>
                <a:t>11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066800" y="4724400"/>
            <a:ext cx="3200400" cy="381000"/>
            <a:chOff x="838200" y="3276600"/>
            <a:chExt cx="3200400" cy="381000"/>
          </a:xfrm>
        </p:grpSpPr>
        <p:sp>
          <p:nvSpPr>
            <p:cNvPr id="109" name="Rectangle 108"/>
            <p:cNvSpPr/>
            <p:nvPr/>
          </p:nvSpPr>
          <p:spPr bwMode="auto">
            <a:xfrm>
              <a:off x="22098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Times"/>
                </a:rPr>
                <a:t>5</a:t>
              </a: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838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2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1295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3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7526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4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6670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</a:rPr>
                <a:t>15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3124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3581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</a:rPr>
                <a:t>11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 bwMode="auto">
          <a:xfrm flipH="1">
            <a:off x="3276600" y="3829050"/>
            <a:ext cx="501162" cy="361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16" name="Group 115"/>
          <p:cNvGrpSpPr/>
          <p:nvPr/>
        </p:nvGrpSpPr>
        <p:grpSpPr>
          <a:xfrm>
            <a:off x="4572000" y="4267200"/>
            <a:ext cx="3200400" cy="381000"/>
            <a:chOff x="838200" y="3276600"/>
            <a:chExt cx="3200400" cy="381000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838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295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Times"/>
                </a:rPr>
                <a:t>4</a:t>
              </a: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7526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22098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Times"/>
                </a:rPr>
                <a:t>5</a:t>
              </a: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26670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/>
                <a:t>15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3124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/>
                <a:t>10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3581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11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572000" y="4724400"/>
            <a:ext cx="3200400" cy="381000"/>
            <a:chOff x="838200" y="3276600"/>
            <a:chExt cx="3200400" cy="381000"/>
          </a:xfrm>
        </p:grpSpPr>
        <p:sp>
          <p:nvSpPr>
            <p:cNvPr id="125" name="Rectangle 124"/>
            <p:cNvSpPr/>
            <p:nvPr/>
          </p:nvSpPr>
          <p:spPr bwMode="auto">
            <a:xfrm>
              <a:off x="838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1295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Times"/>
                </a:rPr>
                <a:t>4</a:t>
              </a: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17526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2098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Times"/>
                </a:rPr>
                <a:t>5</a:t>
              </a: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6670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/>
                <a:t>10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3124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/>
                <a:t>15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3581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11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572000" y="5181600"/>
            <a:ext cx="3200400" cy="381000"/>
            <a:chOff x="838200" y="3276600"/>
            <a:chExt cx="3200400" cy="381000"/>
          </a:xfrm>
        </p:grpSpPr>
        <p:sp>
          <p:nvSpPr>
            <p:cNvPr id="133" name="Rectangle 132"/>
            <p:cNvSpPr/>
            <p:nvPr/>
          </p:nvSpPr>
          <p:spPr bwMode="auto">
            <a:xfrm>
              <a:off x="838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295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Times"/>
                </a:rPr>
                <a:t>4</a:t>
              </a: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7526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22098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Times"/>
                </a:rPr>
                <a:t>5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6670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10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3124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11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3581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15</a:t>
              </a: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</p:grpSp>
      <p:cxnSp>
        <p:nvCxnSpPr>
          <p:cNvPr id="140" name="Straight Arrow Connector 139"/>
          <p:cNvCxnSpPr>
            <a:cxnSpLocks/>
          </p:cNvCxnSpPr>
          <p:nvPr/>
        </p:nvCxnSpPr>
        <p:spPr bwMode="auto">
          <a:xfrm>
            <a:off x="5257800" y="3933825"/>
            <a:ext cx="304800" cy="257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41" name="Group 140"/>
          <p:cNvGrpSpPr/>
          <p:nvPr/>
        </p:nvGrpSpPr>
        <p:grpSpPr>
          <a:xfrm>
            <a:off x="0" y="6210300"/>
            <a:ext cx="2173682" cy="266700"/>
            <a:chOff x="838200" y="3276600"/>
            <a:chExt cx="3200400" cy="381000"/>
          </a:xfrm>
        </p:grpSpPr>
        <p:sp>
          <p:nvSpPr>
            <p:cNvPr id="142" name="Rectangle 141"/>
            <p:cNvSpPr/>
            <p:nvPr/>
          </p:nvSpPr>
          <p:spPr bwMode="auto">
            <a:xfrm>
              <a:off x="22098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Times"/>
                </a:rPr>
                <a:t>5</a:t>
              </a: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838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2</a:t>
              </a:r>
              <a:endParaRPr kumimoji="0" 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1295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Times"/>
                </a:rPr>
                <a:t>3</a:t>
              </a: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17526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4</a:t>
              </a:r>
              <a:endParaRPr kumimoji="0" 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6670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15</a:t>
              </a:r>
              <a:endParaRPr kumimoji="0" 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3124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  <a:endParaRPr kumimoji="0" 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3581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11</a:t>
              </a:r>
              <a:endParaRPr kumimoji="0" 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2225436" y="6210300"/>
            <a:ext cx="2173682" cy="266700"/>
            <a:chOff x="838200" y="3276600"/>
            <a:chExt cx="3200400" cy="381000"/>
          </a:xfrm>
        </p:grpSpPr>
        <p:sp>
          <p:nvSpPr>
            <p:cNvPr id="150" name="Rectangle 149"/>
            <p:cNvSpPr/>
            <p:nvPr/>
          </p:nvSpPr>
          <p:spPr bwMode="auto">
            <a:xfrm>
              <a:off x="22098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Times"/>
                </a:rPr>
                <a:t>5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838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kumimoji="0" 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1295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Times"/>
                </a:rPr>
                <a:t>3</a:t>
              </a: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7526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4</a:t>
              </a:r>
              <a:endParaRPr kumimoji="0" 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6670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15</a:t>
              </a:r>
              <a:endParaRPr kumimoji="0" 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3124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10</a:t>
              </a:r>
              <a:endParaRPr kumimoji="0" 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3581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11</a:t>
              </a:r>
              <a:endParaRPr kumimoji="0" 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502627" y="6210300"/>
            <a:ext cx="2173682" cy="266700"/>
            <a:chOff x="838200" y="3276600"/>
            <a:chExt cx="3200400" cy="381000"/>
          </a:xfrm>
        </p:grpSpPr>
        <p:sp>
          <p:nvSpPr>
            <p:cNvPr id="158" name="Rectangle 157"/>
            <p:cNvSpPr/>
            <p:nvPr/>
          </p:nvSpPr>
          <p:spPr bwMode="auto">
            <a:xfrm>
              <a:off x="22098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Times"/>
                </a:rPr>
                <a:t>5</a:t>
              </a: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838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kumimoji="0" 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1295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Times"/>
                </a:rPr>
                <a:t>3</a:t>
              </a: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17526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4</a:t>
              </a:r>
              <a:endParaRPr kumimoji="0" 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6670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</a:rPr>
                <a:t>10</a:t>
              </a: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3124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11</a:t>
              </a:r>
              <a:endParaRPr kumimoji="0" lang="en-US" sz="100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3581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15</a:t>
              </a:r>
              <a:endParaRPr kumimoji="0" 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779818" y="6210300"/>
            <a:ext cx="2173682" cy="266700"/>
            <a:chOff x="838200" y="3276600"/>
            <a:chExt cx="3200400" cy="381000"/>
          </a:xfrm>
        </p:grpSpPr>
        <p:sp>
          <p:nvSpPr>
            <p:cNvPr id="166" name="Rectangle 165"/>
            <p:cNvSpPr/>
            <p:nvPr/>
          </p:nvSpPr>
          <p:spPr bwMode="auto">
            <a:xfrm>
              <a:off x="22098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Times"/>
                </a:rPr>
                <a:t>5</a:t>
              </a: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838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  <a:endParaRPr kumimoji="0" 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1295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Times"/>
                </a:rPr>
                <a:t>3</a:t>
              </a: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17526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  <a:endParaRPr kumimoji="0" 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6670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  <a:endParaRPr kumimoji="0" 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3124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11</a:t>
              </a:r>
              <a:endParaRPr kumimoji="0" lang="en-US" sz="100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3581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15</a:t>
              </a:r>
              <a:endParaRPr kumimoji="0" lang="en-US" sz="1000" i="0" u="none" strike="noStrike" cap="none" normalizeH="0" baseline="0" dirty="0">
                <a:ln>
                  <a:noFill/>
                </a:ln>
                <a:effectLst/>
              </a:endParaRPr>
            </a:p>
          </p:txBody>
        </p:sp>
      </p:grpSp>
      <p:cxnSp>
        <p:nvCxnSpPr>
          <p:cNvPr id="173" name="Straight Arrow Connector 172"/>
          <p:cNvCxnSpPr>
            <a:cxnSpLocks/>
          </p:cNvCxnSpPr>
          <p:nvPr/>
        </p:nvCxnSpPr>
        <p:spPr bwMode="auto">
          <a:xfrm flipH="1">
            <a:off x="853836" y="5181600"/>
            <a:ext cx="698795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6" name="Straight Arrow Connector 175"/>
          <p:cNvCxnSpPr>
            <a:cxnSpLocks/>
          </p:cNvCxnSpPr>
          <p:nvPr/>
        </p:nvCxnSpPr>
        <p:spPr bwMode="auto">
          <a:xfrm>
            <a:off x="1948962" y="5181600"/>
            <a:ext cx="897526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1" name="Straight Arrow Connector 180"/>
          <p:cNvCxnSpPr>
            <a:cxnSpLocks/>
          </p:cNvCxnSpPr>
          <p:nvPr/>
        </p:nvCxnSpPr>
        <p:spPr bwMode="auto">
          <a:xfrm flipH="1">
            <a:off x="6248400" y="5638800"/>
            <a:ext cx="611144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2" name="Straight Arrow Connector 181"/>
          <p:cNvCxnSpPr>
            <a:cxnSpLocks/>
          </p:cNvCxnSpPr>
          <p:nvPr/>
        </p:nvCxnSpPr>
        <p:spPr bwMode="auto">
          <a:xfrm>
            <a:off x="7255874" y="5638800"/>
            <a:ext cx="766048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5192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-152400"/>
            <a:ext cx="899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Worst Case – Quick Sort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09600"/>
            <a:ext cx="8991600" cy="5334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000" kern="0" dirty="0">
                <a:latin typeface="+mn-lt"/>
              </a:rPr>
              <a:t>sorted array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28800" y="1447800"/>
            <a:ext cx="3200400" cy="381000"/>
            <a:chOff x="838200" y="3276600"/>
            <a:chExt cx="3200400" cy="381000"/>
          </a:xfrm>
        </p:grpSpPr>
        <p:sp>
          <p:nvSpPr>
            <p:cNvPr id="3" name="Rectangle 2"/>
            <p:cNvSpPr/>
            <p:nvPr/>
          </p:nvSpPr>
          <p:spPr bwMode="auto">
            <a:xfrm>
              <a:off x="838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295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5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7526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8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2098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10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6670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12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124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13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581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21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28800" y="2247900"/>
            <a:ext cx="2743200" cy="381000"/>
            <a:chOff x="838200" y="3276600"/>
            <a:chExt cx="2743200" cy="38100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838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1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295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5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7526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8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2098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10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6670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12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124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13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28800" y="3086100"/>
            <a:ext cx="2286000" cy="381000"/>
            <a:chOff x="838200" y="3276600"/>
            <a:chExt cx="2286000" cy="38100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838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295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5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7526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8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2098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10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6670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12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828800" y="3924300"/>
            <a:ext cx="1828800" cy="381000"/>
            <a:chOff x="838200" y="3276600"/>
            <a:chExt cx="1828800" cy="38100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838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1295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5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7526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8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2098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10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828800" y="4610100"/>
            <a:ext cx="1371600" cy="381000"/>
            <a:chOff x="838200" y="3276600"/>
            <a:chExt cx="1371600" cy="3810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838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1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295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5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7526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8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828800" y="5410200"/>
            <a:ext cx="914400" cy="381000"/>
            <a:chOff x="838200" y="3276600"/>
            <a:chExt cx="914400" cy="38100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8382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rPr>
                <a:t>1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1295400" y="3276600"/>
              <a:ext cx="457200" cy="3810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5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1828800" y="6096000"/>
            <a:ext cx="4572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88928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Efficiency of Quick Sort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5334000"/>
          </a:xfrm>
        </p:spPr>
        <p:txBody>
          <a:bodyPr/>
          <a:lstStyle/>
          <a:p>
            <a:pPr eaLnBrk="1" hangingPunct="1"/>
            <a:r>
              <a:rPr lang="en-US" dirty="0"/>
              <a:t>When does the worst case for quick sort occurs?</a:t>
            </a:r>
          </a:p>
          <a:p>
            <a:pPr lvl="1" eaLnBrk="1" hangingPunct="1"/>
            <a:r>
              <a:rPr lang="en-US" dirty="0"/>
              <a:t>If pivot is largest or smallest element</a:t>
            </a:r>
          </a:p>
          <a:p>
            <a:pPr lvl="1" eaLnBrk="1" hangingPunct="1"/>
            <a:r>
              <a:rPr lang="en-US" dirty="0"/>
              <a:t>Results in n levels of recursive calls (instead of 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This results in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/>
              <a:t>If every choice of pivot causes equal sized arrays, recursive calls halve the array</a:t>
            </a:r>
          </a:p>
          <a:p>
            <a:pPr lvl="1" eaLnBrk="1" hangingPunct="1"/>
            <a:r>
              <a:rPr lang="en-US" dirty="0"/>
              <a:t>Results in O(n log n)</a:t>
            </a:r>
          </a:p>
          <a:p>
            <a:pPr lvl="1" eaLnBrk="1" hangingPunct="1"/>
            <a:r>
              <a:rPr lang="en-US" dirty="0"/>
              <a:t>Identical to </a:t>
            </a:r>
            <a:r>
              <a:rPr lang="en-US" dirty="0" err="1"/>
              <a:t>MergeSort</a:t>
            </a:r>
            <a:endParaRPr lang="en-US" dirty="0"/>
          </a:p>
          <a:p>
            <a:pPr eaLnBrk="1" hangingPunct="1"/>
            <a:r>
              <a:rPr lang="en-US" dirty="0"/>
              <a:t>What is the space requirements:</a:t>
            </a:r>
          </a:p>
          <a:p>
            <a:pPr lvl="1" eaLnBrk="1" hangingPunct="1"/>
            <a:r>
              <a:rPr lang="en-US" dirty="0"/>
              <a:t>Each recursive call allocates space on the stack </a:t>
            </a:r>
          </a:p>
          <a:p>
            <a:pPr lvl="1" eaLnBrk="1" hangingPunct="1"/>
            <a:r>
              <a:rPr lang="en-US" dirty="0"/>
              <a:t>In worst case we have n recursive calls so O(n)</a:t>
            </a:r>
          </a:p>
          <a:p>
            <a:pPr lvl="1" eaLnBrk="1" hangingPunct="1"/>
            <a:r>
              <a:rPr lang="en-US" dirty="0"/>
              <a:t>Can be reduced to O(</a:t>
            </a:r>
            <a:r>
              <a:rPr lang="en-US" dirty="0" err="1"/>
              <a:t>logn</a:t>
            </a:r>
            <a:r>
              <a:rPr lang="en-US" dirty="0"/>
              <a:t>) by some tricks</a:t>
            </a:r>
          </a:p>
          <a:p>
            <a:pPr lvl="1" eaLnBrk="1" hangingPunct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991600" cy="1143000"/>
          </a:xfrm>
        </p:spPr>
        <p:txBody>
          <a:bodyPr/>
          <a:lstStyle/>
          <a:p>
            <a:pPr eaLnBrk="1" hangingPunct="1"/>
            <a:r>
              <a:rPr lang="en-US" dirty="0"/>
              <a:t>Quick Sort: Pivot Selection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5334000"/>
          </a:xfrm>
        </p:spPr>
        <p:txBody>
          <a:bodyPr/>
          <a:lstStyle/>
          <a:p>
            <a:pPr eaLnBrk="1" hangingPunct="1"/>
            <a:r>
              <a:rPr lang="en-US" sz="2400" dirty="0"/>
              <a:t>Ideal strategy: choose best pivot</a:t>
            </a:r>
          </a:p>
          <a:p>
            <a:pPr lvl="1" eaLnBrk="1" hangingPunct="1"/>
            <a:r>
              <a:rPr lang="en-US" sz="1600" dirty="0"/>
              <a:t>Choose the median of the array to be the pivot</a:t>
            </a:r>
          </a:p>
          <a:p>
            <a:pPr lvl="1" eaLnBrk="1" hangingPunct="1"/>
            <a:r>
              <a:rPr lang="en-US" sz="1600" dirty="0"/>
              <a:t>This strategy results in O(</a:t>
            </a:r>
            <a:r>
              <a:rPr lang="en-US" sz="1600" dirty="0" err="1"/>
              <a:t>nlogn</a:t>
            </a:r>
            <a:r>
              <a:rPr lang="en-US" sz="1600" dirty="0"/>
              <a:t>) (similar to </a:t>
            </a:r>
            <a:r>
              <a:rPr lang="en-US" sz="1600" dirty="0" err="1"/>
              <a:t>mergeSort</a:t>
            </a:r>
            <a:r>
              <a:rPr lang="en-US" sz="1600" dirty="0"/>
              <a:t>)</a:t>
            </a:r>
          </a:p>
          <a:p>
            <a:pPr lvl="1" eaLnBrk="1" hangingPunct="1"/>
            <a:r>
              <a:rPr lang="en-US" sz="1600" dirty="0"/>
              <a:t>But finding median requires sorting array and getting middle element!</a:t>
            </a:r>
          </a:p>
          <a:p>
            <a:pPr lvl="1" eaLnBrk="1" hangingPunct="1"/>
            <a:r>
              <a:rPr lang="en-US" sz="1600" dirty="0"/>
              <a:t>Circular logic!</a:t>
            </a:r>
          </a:p>
          <a:p>
            <a:pPr eaLnBrk="1" hangingPunct="1"/>
            <a:r>
              <a:rPr lang="en-US" sz="2400" dirty="0"/>
              <a:t>Strategy 2: Avoid a bad pivot</a:t>
            </a:r>
          </a:p>
          <a:p>
            <a:pPr lvl="1" eaLnBrk="1" hangingPunct="1"/>
            <a:r>
              <a:rPr lang="en-US" sz="2000" dirty="0"/>
              <a:t>Take the median of three entries: first, middle and last in array</a:t>
            </a:r>
          </a:p>
          <a:p>
            <a:pPr lvl="1" eaLnBrk="1" hangingPunct="1"/>
            <a:r>
              <a:rPr lang="en-US" sz="2000" dirty="0"/>
              <a:t>To accomplish this: sort 3 elements and take the middle</a:t>
            </a:r>
          </a:p>
          <a:p>
            <a:pPr lvl="1" eaLnBrk="1" hangingPunct="1"/>
            <a:r>
              <a:rPr lang="en-US" sz="2000" dirty="0"/>
              <a:t>Strategy called </a:t>
            </a:r>
            <a:r>
              <a:rPr lang="en-US" sz="2000" b="1" dirty="0"/>
              <a:t>median-of-three</a:t>
            </a:r>
            <a:r>
              <a:rPr lang="en-US" sz="2000" dirty="0"/>
              <a:t> pivot selection</a:t>
            </a:r>
          </a:p>
          <a:p>
            <a:pPr lvl="1" eaLnBrk="1" hangingPunct="1"/>
            <a:r>
              <a:rPr lang="en-US" sz="2000" dirty="0"/>
              <a:t>Strategy avoid worst case when array is already or nearly sorted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523974"/>
            <a:ext cx="7229475" cy="2105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-152400"/>
            <a:ext cx="899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Quick Sort: Modified Partition</a:t>
            </a:r>
            <a:r>
              <a:rPr kumimoji="0" lang="en-US" sz="3600" b="0" i="0" u="none" strike="noStrike" kern="0" cap="none" spc="0" normalizeH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Algorithm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54844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85800"/>
            <a:ext cx="8991600" cy="5334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000" kern="0" dirty="0">
                <a:latin typeface="+mn-lt"/>
              </a:rPr>
              <a:t>Before Pivot was swapped with the last entry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000" kern="0" dirty="0">
                <a:latin typeface="+mn-lt"/>
              </a:rPr>
              <a:t>first, middle and last are sorted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</a:rPr>
              <a:t>F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irst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last already satisfy the requirement of the partition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</a:rPr>
              <a:t>Can leave those entries in their location</a:t>
            </a: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000" kern="0" baseline="0" dirty="0">
                <a:latin typeface="+mn-lt"/>
              </a:rPr>
              <a:t>Pivot</a:t>
            </a:r>
            <a:r>
              <a:rPr lang="en-US" sz="2000" kern="0" dirty="0">
                <a:latin typeface="+mn-lt"/>
              </a:rPr>
              <a:t> should be swapped with next-to-last entry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 begin the search from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left at first+1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000" kern="0" baseline="0" dirty="0">
                <a:latin typeface="+mn-lt"/>
              </a:rPr>
              <a:t>We can begin the search from right</a:t>
            </a:r>
            <a:r>
              <a:rPr lang="en-US" sz="2000" kern="0" dirty="0">
                <a:latin typeface="+mn-lt"/>
              </a:rPr>
              <a:t> last - 2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8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465481"/>
            <a:ext cx="7240588" cy="278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-152400"/>
            <a:ext cx="899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5484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Quick Sort: Java Implementation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85800"/>
            <a:ext cx="8991600" cy="5334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000" kern="0" dirty="0">
                <a:solidFill>
                  <a:srgbClr val="FF0000"/>
                </a:solidFill>
                <a:latin typeface="+mn-lt"/>
              </a:rPr>
              <a:t>Implementation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8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Quick Sort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Analysis</a:t>
            </a:r>
          </a:p>
          <a:p>
            <a:pPr lvl="1" eaLnBrk="1" hangingPunct="1"/>
            <a:r>
              <a:rPr lang="en-US" sz="2400" dirty="0"/>
              <a:t>usually extremely fast in practice</a:t>
            </a:r>
          </a:p>
          <a:p>
            <a:pPr lvl="1" eaLnBrk="1" hangingPunct="1"/>
            <a:r>
              <a:rPr lang="en-US" dirty="0"/>
              <a:t>Average case complexity is O(</a:t>
            </a:r>
            <a:r>
              <a:rPr lang="en-US" dirty="0" err="1"/>
              <a:t>nlogn</a:t>
            </a:r>
            <a:r>
              <a:rPr lang="en-US" dirty="0"/>
              <a:t>)</a:t>
            </a:r>
            <a:endParaRPr lang="en-US" sz="2400" dirty="0"/>
          </a:p>
          <a:p>
            <a:pPr lvl="1" eaLnBrk="1" hangingPunct="1"/>
            <a:r>
              <a:rPr lang="en-US" sz="2400" dirty="0"/>
              <a:t>Even if the worst case occurs, performance is acceptable for moderately large arrays</a:t>
            </a:r>
          </a:p>
          <a:p>
            <a:pPr lvl="1" eaLnBrk="1" hangingPunct="1"/>
            <a:endParaRPr 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28600"/>
            <a:ext cx="8991600" cy="1143000"/>
          </a:xfrm>
        </p:spPr>
        <p:txBody>
          <a:bodyPr/>
          <a:lstStyle/>
          <a:p>
            <a:pPr eaLnBrk="1" hangingPunct="1"/>
            <a:r>
              <a:rPr lang="en-US" dirty="0"/>
              <a:t>Stable Sorts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8991600" cy="1600200"/>
          </a:xfrm>
        </p:spPr>
        <p:txBody>
          <a:bodyPr/>
          <a:lstStyle/>
          <a:p>
            <a:pPr eaLnBrk="1" hangingPunct="1"/>
            <a:r>
              <a:rPr lang="en-US" sz="2400" dirty="0"/>
              <a:t>A sort is stable if it doesn’t change the order of equal objects</a:t>
            </a:r>
          </a:p>
          <a:p>
            <a:pPr lvl="1" eaLnBrk="1" hangingPunct="1"/>
            <a:r>
              <a:rPr lang="en-US" sz="2000" dirty="0" err="1"/>
              <a:t>E.g</a:t>
            </a:r>
            <a:r>
              <a:rPr lang="en-US" sz="2000" dirty="0"/>
              <a:t>: 3 2</a:t>
            </a:r>
            <a:r>
              <a:rPr lang="en-US" sz="2000" baseline="-25000" dirty="0"/>
              <a:t>a</a:t>
            </a:r>
            <a:r>
              <a:rPr lang="en-US" sz="2000" dirty="0"/>
              <a:t> 4 2</a:t>
            </a:r>
            <a:r>
              <a:rPr lang="en-US" sz="2000" baseline="-25000" dirty="0"/>
              <a:t>b</a:t>
            </a:r>
          </a:p>
          <a:p>
            <a:pPr lvl="2" eaLnBrk="1" hangingPunct="1"/>
            <a:r>
              <a:rPr lang="en-US" sz="1800" dirty="0"/>
              <a:t>Output of a stable sort: 2</a:t>
            </a:r>
            <a:r>
              <a:rPr lang="en-US" sz="1800" baseline="-25000" dirty="0"/>
              <a:t>a</a:t>
            </a:r>
            <a:r>
              <a:rPr lang="en-US" sz="1800" dirty="0"/>
              <a:t> 2</a:t>
            </a:r>
            <a:r>
              <a:rPr lang="en-US" sz="1800" baseline="-25000" dirty="0"/>
              <a:t>b</a:t>
            </a:r>
            <a:r>
              <a:rPr lang="en-US" sz="1800" dirty="0"/>
              <a:t> 3 4 (order of 2s preserved)</a:t>
            </a:r>
          </a:p>
          <a:p>
            <a:pPr lvl="2" eaLnBrk="1" hangingPunct="1"/>
            <a:r>
              <a:rPr lang="en-US" sz="1800" dirty="0"/>
              <a:t>Possible output from a non-stable sort: 2</a:t>
            </a:r>
            <a:r>
              <a:rPr lang="en-US" sz="1800" baseline="-25000" dirty="0"/>
              <a:t>b</a:t>
            </a:r>
            <a:r>
              <a:rPr lang="en-US" sz="1800" dirty="0"/>
              <a:t> 2</a:t>
            </a:r>
            <a:r>
              <a:rPr lang="en-US" sz="1800" baseline="-25000" dirty="0"/>
              <a:t>a</a:t>
            </a:r>
            <a:r>
              <a:rPr lang="en-US" sz="1800" dirty="0"/>
              <a:t> 3 4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2209800"/>
            <a:ext cx="8991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is stability important?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Assume we have group of employees and we sort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employees first by IDs and then by age:</a:t>
            </a:r>
          </a:p>
          <a:p>
            <a:pPr marL="1200150" lvl="2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000" kern="0" noProof="0" dirty="0">
                <a:latin typeface="+mn-lt"/>
              </a:rPr>
              <a:t>(id, age) : (1, 25), (3, 28), (2, 28)</a:t>
            </a:r>
          </a:p>
          <a:p>
            <a:pPr marL="1200150" lvl="2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000" kern="0" dirty="0">
                <a:latin typeface="+mn-lt"/>
              </a:rPr>
              <a:t>First sort by id:</a:t>
            </a:r>
          </a:p>
          <a:p>
            <a:pPr marL="1657350" lvl="3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000" kern="0" noProof="0" dirty="0">
                <a:latin typeface="+mn-lt"/>
              </a:rPr>
              <a:t>(1,25), (2,28), (3,28)</a:t>
            </a:r>
          </a:p>
          <a:p>
            <a:pPr marL="1200150" lvl="2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000" kern="0" dirty="0">
                <a:latin typeface="+mn-lt"/>
              </a:rPr>
              <a:t>Second sort by age:</a:t>
            </a:r>
          </a:p>
          <a:p>
            <a:pPr marL="1657350" lvl="3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000" kern="0" dirty="0">
                <a:latin typeface="+mn-lt"/>
              </a:rPr>
              <a:t>Stable sort: (1,25), (2,28), (3,28) (employees of same age are still sorted by ID)</a:t>
            </a:r>
          </a:p>
          <a:p>
            <a:pPr marL="1657350" lvl="3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000" kern="0" noProof="0" dirty="0">
                <a:latin typeface="+mn-lt"/>
              </a:rPr>
              <a:t>Unstable sort: (1,25),(3,28), (2,28)  (employees of same age are NOT sorted by ID)</a:t>
            </a:r>
          </a:p>
          <a:p>
            <a:pPr marL="285750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Property is important in practice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Divide-And-Conquer Strategy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Important approach to solving algorithm problems (example sorting)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Strategy: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Break the problem into several sub-problems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S</a:t>
            </a:r>
            <a:r>
              <a:rPr lang="en-US" sz="2000" dirty="0"/>
              <a:t>ub-problems similar to original problem but smaller in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Solve the sub-problems recursively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Combine solutions to create a solution to the original problem</a:t>
            </a:r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52400" y="-381000"/>
            <a:ext cx="8991600" cy="1143000"/>
          </a:xfrm>
        </p:spPr>
        <p:txBody>
          <a:bodyPr/>
          <a:lstStyle/>
          <a:p>
            <a:pPr eaLnBrk="1" hangingPunct="1"/>
            <a:r>
              <a:rPr lang="en-US" dirty="0"/>
              <a:t>Radix Sort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991600" cy="5334000"/>
          </a:xfrm>
        </p:spPr>
        <p:txBody>
          <a:bodyPr/>
          <a:lstStyle/>
          <a:p>
            <a:pPr eaLnBrk="1" hangingPunct="1"/>
            <a:r>
              <a:rPr lang="en-US" sz="2400" dirty="0"/>
              <a:t>Previously seen sorts on objects that can be compared</a:t>
            </a:r>
          </a:p>
          <a:p>
            <a:pPr lvl="1" eaLnBrk="1" hangingPunct="1"/>
            <a:r>
              <a:rPr lang="en-US" sz="2000" dirty="0"/>
              <a:t>use </a:t>
            </a:r>
            <a:r>
              <a:rPr lang="en-US" sz="2000" dirty="0" err="1"/>
              <a:t>compareTo</a:t>
            </a:r>
            <a:r>
              <a:rPr lang="en-US" sz="2000" dirty="0"/>
              <a:t>()</a:t>
            </a:r>
          </a:p>
          <a:p>
            <a:pPr eaLnBrk="1" hangingPunct="1"/>
            <a:r>
              <a:rPr lang="en-US" sz="2400" dirty="0"/>
              <a:t>Radix sort does not use comparison</a:t>
            </a:r>
          </a:p>
          <a:p>
            <a:pPr lvl="1" eaLnBrk="1" hangingPunct="1"/>
            <a:r>
              <a:rPr lang="en-US" sz="2000" dirty="0"/>
              <a:t>Looks for matches in certain categories</a:t>
            </a:r>
          </a:p>
          <a:p>
            <a:pPr lvl="1" eaLnBrk="1" hangingPunct="1"/>
            <a:r>
              <a:rPr lang="en-US" sz="2000" dirty="0"/>
              <a:t>Places items in “buckets”</a:t>
            </a:r>
          </a:p>
          <a:p>
            <a:pPr eaLnBrk="1" hangingPunct="1"/>
            <a:r>
              <a:rPr lang="en-US" sz="2400" dirty="0"/>
              <a:t>Strategy:</a:t>
            </a:r>
          </a:p>
          <a:p>
            <a:pPr lvl="1" eaLnBrk="1" hangingPunct="1"/>
            <a:r>
              <a:rPr lang="en-US" sz="2000" dirty="0"/>
              <a:t>Begin by grouping integers by right-most digits</a:t>
            </a:r>
          </a:p>
          <a:p>
            <a:pPr lvl="1" eaLnBrk="1" hangingPunct="1"/>
            <a:r>
              <a:rPr lang="en-US" sz="2000" dirty="0"/>
              <a:t>We have 10 buckets</a:t>
            </a:r>
          </a:p>
          <a:p>
            <a:pPr lvl="1" eaLnBrk="1" hangingPunct="1"/>
            <a:r>
              <a:rPr lang="en-US" sz="2000" dirty="0"/>
              <a:t>Maintain the order of the elements in the buckets</a:t>
            </a:r>
          </a:p>
          <a:p>
            <a:pPr eaLnBrk="1" hangingPunct="1"/>
            <a:r>
              <a:rPr lang="en-US" sz="2400" dirty="0"/>
              <a:t>Example: </a:t>
            </a:r>
            <a:r>
              <a:rPr lang="en-US" sz="2000" dirty="0"/>
              <a:t>19 and 3 padded with 0s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258550"/>
            <a:ext cx="7772400" cy="2599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52400" y="-304800"/>
            <a:ext cx="8991600" cy="1143000"/>
          </a:xfrm>
        </p:spPr>
        <p:txBody>
          <a:bodyPr/>
          <a:lstStyle/>
          <a:p>
            <a:pPr eaLnBrk="1" hangingPunct="1"/>
            <a:r>
              <a:rPr lang="en-US" dirty="0"/>
              <a:t>Radix Sort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914400"/>
          </a:xfrm>
        </p:spPr>
        <p:txBody>
          <a:bodyPr/>
          <a:lstStyle/>
          <a:p>
            <a:pPr eaLnBrk="1" hangingPunct="1"/>
            <a:r>
              <a:rPr lang="en-US" sz="2400" dirty="0"/>
              <a:t>After first round, elements are in the order shown below</a:t>
            </a:r>
          </a:p>
          <a:p>
            <a:pPr eaLnBrk="1" hangingPunct="1"/>
            <a:r>
              <a:rPr lang="en-US" sz="2400" dirty="0"/>
              <a:t>Next, group the integers by the middle digit</a:t>
            </a:r>
          </a:p>
          <a:p>
            <a:pPr eaLnBrk="1" hangingPunct="1"/>
            <a:endParaRPr lang="en-US" sz="2400" dirty="0"/>
          </a:p>
          <a:p>
            <a:pPr eaLnBrk="1" hangingPunct="1">
              <a:buNone/>
            </a:pP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883" y="1828800"/>
            <a:ext cx="7823517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3581400"/>
            <a:ext cx="899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7877175" cy="408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9916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Radix Sort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85800"/>
            <a:ext cx="8991600" cy="914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 second round, elements are in the order shown below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Next, group the integers by the left digit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4BDFAF9-7F8B-4425-8CB7-BCBC7828FB7C}"/>
                  </a:ext>
                </a:extLst>
              </p14:cNvPr>
              <p14:cNvContentPartPr/>
              <p14:nvPr/>
            </p14:nvContentPartPr>
            <p14:xfrm>
              <a:off x="1310040" y="5630400"/>
              <a:ext cx="4897080" cy="1094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4BDFAF9-7F8B-4425-8CB7-BCBC7828FB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0680" y="5621040"/>
                <a:ext cx="4915800" cy="1113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9916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Radix Sort: Intuition on Why it Works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85800"/>
            <a:ext cx="8991600" cy="5638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>
                <a:latin typeface="+mn-lt"/>
              </a:rPr>
              <a:t>We start by sorting first digit from right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other digits are deleted, the numbers are sorted in the right order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kern="0" dirty="0" err="1">
                <a:latin typeface="+mn-lt"/>
              </a:rPr>
              <a:t>E</a:t>
            </a:r>
            <a:r>
              <a:rPr lang="en-US" kern="0" baseline="0" dirty="0" err="1">
                <a:latin typeface="+mn-lt"/>
              </a:rPr>
              <a:t>.g</a:t>
            </a:r>
            <a:r>
              <a:rPr lang="en-US" kern="0" baseline="0" dirty="0">
                <a:latin typeface="+mn-lt"/>
              </a:rPr>
              <a:t>:</a:t>
            </a:r>
            <a:r>
              <a:rPr lang="en-US" kern="0" dirty="0">
                <a:latin typeface="+mn-lt"/>
              </a:rPr>
              <a:t> 24 12 22 31</a:t>
            </a:r>
          </a:p>
          <a:p>
            <a:pPr marL="1257300" lvl="2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Sort: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31 12 22 24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>
                <a:latin typeface="+mn-lt"/>
              </a:rPr>
              <a:t>Two possible scenarios after we sort by second digit from right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Numbers having different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second digits (e.g. 22 and 31)</a:t>
            </a:r>
          </a:p>
          <a:p>
            <a:pPr marL="1257300" lvl="2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kern="0" baseline="0" dirty="0">
                <a:latin typeface="+mn-lt"/>
              </a:rPr>
              <a:t>These</a:t>
            </a:r>
            <a:r>
              <a:rPr lang="en-US" kern="0" dirty="0">
                <a:latin typeface="+mn-lt"/>
              </a:rPr>
              <a:t> will be correctly ordered (</a:t>
            </a:r>
            <a:r>
              <a:rPr lang="en-US" kern="0" dirty="0" err="1">
                <a:latin typeface="+mn-lt"/>
              </a:rPr>
              <a:t>e.g</a:t>
            </a:r>
            <a:r>
              <a:rPr lang="en-US" kern="0" dirty="0">
                <a:latin typeface="+mn-lt"/>
              </a:rPr>
              <a:t>: 22 &lt; 31)</a:t>
            </a:r>
          </a:p>
          <a:p>
            <a:pPr marL="1257300" lvl="2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Operation in first step not important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Numbers having the same second digit (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22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24)</a:t>
            </a:r>
          </a:p>
          <a:p>
            <a:pPr marL="1257300" lvl="2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These will be correctly ordered based on result of first step</a:t>
            </a:r>
          </a:p>
          <a:p>
            <a:pPr marL="1257300" lvl="2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Thus,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requires the sorting to be stable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B118A8-05F4-4627-9DF1-9AA9F0FE5667}"/>
                  </a:ext>
                </a:extLst>
              </p14:cNvPr>
              <p14:cNvContentPartPr/>
              <p14:nvPr/>
            </p14:nvContentPartPr>
            <p14:xfrm>
              <a:off x="2319480" y="2019600"/>
              <a:ext cx="4212720" cy="896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B118A8-05F4-4627-9DF1-9AA9F0FE56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0120" y="2010240"/>
                <a:ext cx="4231440" cy="91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Radix Sort : Pseudo code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399" y="2665413"/>
            <a:ext cx="8238961" cy="335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838200"/>
            <a:ext cx="8991600" cy="1524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 digits from the right beginning at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 err="1">
                <a:latin typeface="+mn-lt"/>
              </a:rPr>
              <a:t>maxDigits</a:t>
            </a:r>
            <a:r>
              <a:rPr lang="en-US" kern="0" dirty="0">
                <a:latin typeface="+mn-lt"/>
              </a:rPr>
              <a:t> is number of digits in largest integer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>
                <a:latin typeface="+mn-lt"/>
              </a:rPr>
              <a:t>Return a 0 for a digit that doesn’t exist (</a:t>
            </a:r>
            <a:r>
              <a:rPr lang="en-US" kern="0" dirty="0" err="1">
                <a:latin typeface="+mn-lt"/>
              </a:rPr>
              <a:t>eg</a:t>
            </a:r>
            <a:r>
              <a:rPr lang="en-US" kern="0" dirty="0">
                <a:latin typeface="+mn-lt"/>
              </a:rPr>
              <a:t>: 0</a:t>
            </a:r>
            <a:r>
              <a:rPr lang="en-US" kern="0" baseline="30000" dirty="0">
                <a:latin typeface="+mn-lt"/>
              </a:rPr>
              <a:t>th</a:t>
            </a:r>
            <a:r>
              <a:rPr lang="en-US" kern="0" dirty="0">
                <a:latin typeface="+mn-lt"/>
              </a:rPr>
              <a:t> digit of 2 is 2, 1</a:t>
            </a:r>
            <a:r>
              <a:rPr lang="en-US" kern="0" baseline="30000" dirty="0">
                <a:latin typeface="+mn-lt"/>
              </a:rPr>
              <a:t>st</a:t>
            </a:r>
            <a:r>
              <a:rPr lang="en-US" kern="0" dirty="0">
                <a:latin typeface="+mn-lt"/>
              </a:rPr>
              <a:t> digit is 0)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4D753D5-8A6C-4D5E-951F-3E7992597516}"/>
                  </a:ext>
                </a:extLst>
              </p14:cNvPr>
              <p14:cNvContentPartPr/>
              <p14:nvPr/>
            </p14:nvContentPartPr>
            <p14:xfrm>
              <a:off x="3623040" y="3551400"/>
              <a:ext cx="4785840" cy="2327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4D753D5-8A6C-4D5E-951F-3E79925975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3680" y="3542040"/>
                <a:ext cx="4804560" cy="2346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52400" y="-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Radix Sort: Analysis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1" y="3810000"/>
            <a:ext cx="6934199" cy="282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533400"/>
            <a:ext cx="8991600" cy="3352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Inner loop iterates n times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>
                <a:latin typeface="+mn-lt"/>
              </a:rPr>
              <a:t>If each integer contains d digits, outer loop iterates d times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are practical values for d?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</a:rPr>
              <a:t>On 32-bit machines ~ 10 decimal digits (largest integer: 4294967295)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</a:rPr>
              <a:t>On 64-bit machines ~  20 decimal digits (largest integer: 18446744073709551615)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</a:rPr>
              <a:t>As long as n is much larger than d, algorithm is O(n)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31DB8F-0315-4246-B400-319875FAB730}"/>
                  </a:ext>
                </a:extLst>
              </p14:cNvPr>
              <p14:cNvContentPartPr/>
              <p14:nvPr/>
            </p14:nvContentPartPr>
            <p14:xfrm>
              <a:off x="4582080" y="2333160"/>
              <a:ext cx="4168080" cy="1310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31DB8F-0315-4246-B400-319875FAB7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2720" y="2323800"/>
                <a:ext cx="4186800" cy="1328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Comparison of Sorting Algorithms</a:t>
            </a:r>
          </a:p>
        </p:txBody>
      </p:sp>
      <p:pic>
        <p:nvPicPr>
          <p:cNvPr id="2150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914400"/>
            <a:ext cx="7610475" cy="3505200"/>
          </a:xfr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648200"/>
            <a:ext cx="8258175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3B2C9D-9C43-4D1B-9549-427C93A0AC4C}"/>
                  </a:ext>
                </a:extLst>
              </p14:cNvPr>
              <p14:cNvContentPartPr/>
              <p14:nvPr/>
            </p14:nvContentPartPr>
            <p14:xfrm>
              <a:off x="140040" y="1409760"/>
              <a:ext cx="8386920" cy="4730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3B2C9D-9C43-4D1B-9549-427C93A0AC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680" y="1400400"/>
                <a:ext cx="8405640" cy="4748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Merge Sort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recursive sorting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Gives the same performance, regardless of the initial order of the array items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Strategy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Divide an array into halves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Sort each half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Merge the sorted halves into one sorted array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Is this an improvement over previous algorithms?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Mergesort</a:t>
            </a:r>
            <a:r>
              <a:rPr lang="en-US" dirty="0"/>
              <a:t> : Merging Arrays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200797"/>
            <a:ext cx="5867400" cy="473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838200"/>
            <a:ext cx="8991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</a:t>
            </a:r>
            <a:r>
              <a:rPr lang="en-US" kern="0" dirty="0">
                <a:latin typeface="+mn-lt"/>
              </a:rPr>
              <a:t> array from beginning to end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Compare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entries and copy smaller entry to new array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kern="0" baseline="0" dirty="0">
                <a:latin typeface="+mn-lt"/>
              </a:rPr>
              <a:t>After reaching end of one array, copy the remaining entries from other</a:t>
            </a:r>
            <a:r>
              <a:rPr lang="en-US" kern="0" dirty="0">
                <a:latin typeface="+mn-lt"/>
              </a:rPr>
              <a:t> array to new array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Mergesort</a:t>
            </a:r>
            <a:r>
              <a:rPr lang="en-US" dirty="0"/>
              <a:t> : Recursive </a:t>
            </a:r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838200"/>
            <a:ext cx="8991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Divide array in half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>
                <a:latin typeface="+mn-lt"/>
              </a:rPr>
              <a:t>Sort 2 halves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kern="0" dirty="0">
                <a:latin typeface="+mn-lt"/>
              </a:rPr>
              <a:t>How?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 sorted halves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7866062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Mergesort</a:t>
            </a:r>
            <a:r>
              <a:rPr lang="en-US" dirty="0"/>
              <a:t> : </a:t>
            </a:r>
            <a:r>
              <a:rPr lang="en-US" dirty="0" err="1"/>
              <a:t>Psuedo</a:t>
            </a:r>
            <a:r>
              <a:rPr lang="en-US" dirty="0"/>
              <a:t> Code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866775"/>
            <a:ext cx="8262938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467083-3D04-46D8-B4C7-B3E6D427EC83}"/>
                  </a:ext>
                </a:extLst>
              </p14:cNvPr>
              <p14:cNvContentPartPr/>
              <p14:nvPr/>
            </p14:nvContentPartPr>
            <p14:xfrm>
              <a:off x="285480" y="3823920"/>
              <a:ext cx="8455320" cy="2675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467083-3D04-46D8-B4C7-B3E6D427EC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120" y="3814560"/>
                <a:ext cx="8474040" cy="2694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Mergesort</a:t>
            </a:r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38200" y="1066800"/>
            <a:ext cx="6621462" cy="5257800"/>
            <a:chOff x="747280" y="1598901"/>
            <a:chExt cx="6886575" cy="5962651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r="-1831"/>
            <a:stretch>
              <a:fillRect/>
            </a:stretch>
          </p:blipFill>
          <p:spPr bwMode="auto">
            <a:xfrm>
              <a:off x="747280" y="1598901"/>
              <a:ext cx="6886575" cy="2219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47280" y="3818227"/>
              <a:ext cx="6762750" cy="3743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err="1"/>
              <a:t>Mergesort</a:t>
            </a:r>
            <a:r>
              <a:rPr lang="en-US" sz="3200" dirty="0"/>
              <a:t> : Tracing the steps in the algorithm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2" y="2030049"/>
            <a:ext cx="6491288" cy="431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838200"/>
            <a:ext cx="8991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Numbers indicate order of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recursive calls and the merge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>
                <a:latin typeface="+mn-lt"/>
              </a:rPr>
              <a:t>Actual sorting takes place in merge step and NOT in recursive calls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AFAD0F-2370-4562-B62C-0F763CAE3ED8}"/>
                  </a:ext>
                </a:extLst>
              </p14:cNvPr>
              <p14:cNvContentPartPr/>
              <p14:nvPr/>
            </p14:nvContentPartPr>
            <p14:xfrm>
              <a:off x="1709640" y="2077200"/>
              <a:ext cx="4043880" cy="532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AFAD0F-2370-4562-B62C-0F763CAE3E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0280" y="2067840"/>
                <a:ext cx="4062600" cy="550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5387</TotalTime>
  <Words>2134</Words>
  <Application>Microsoft Office PowerPoint</Application>
  <PresentationFormat>On-screen Show (4:3)</PresentationFormat>
  <Paragraphs>417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Times</vt:lpstr>
      <vt:lpstr>Wingdings</vt:lpstr>
      <vt:lpstr>Blank</vt:lpstr>
      <vt:lpstr>PowerPoint Presentation</vt:lpstr>
      <vt:lpstr>PowerPoint Presentation</vt:lpstr>
      <vt:lpstr>Divide-And-Conquer Strategy</vt:lpstr>
      <vt:lpstr>Merge Sort</vt:lpstr>
      <vt:lpstr>Mergesort : Merging Arrays</vt:lpstr>
      <vt:lpstr>Mergesort : Recursive Mergesort</vt:lpstr>
      <vt:lpstr>Mergesort : Psuedo Code</vt:lpstr>
      <vt:lpstr>Mergesort</vt:lpstr>
      <vt:lpstr>Mergesort : Tracing the steps in the algorithm</vt:lpstr>
      <vt:lpstr>PowerPoint Presentation</vt:lpstr>
      <vt:lpstr>PowerPoint Presentation</vt:lpstr>
      <vt:lpstr>Efficiency of Merge Sort</vt:lpstr>
      <vt:lpstr>Efficiency of Merge Sort</vt:lpstr>
      <vt:lpstr>Efficiency of Merge Sort</vt:lpstr>
      <vt:lpstr>Efficiency of Merge Sort</vt:lpstr>
      <vt:lpstr>Efficiency of Merge Sort : Recurrence Relations*</vt:lpstr>
      <vt:lpstr>General Recurrences </vt:lpstr>
      <vt:lpstr>Quick Sort</vt:lpstr>
      <vt:lpstr>Quick Sort: Algorithm</vt:lpstr>
      <vt:lpstr>PowerPoint Presentation</vt:lpstr>
      <vt:lpstr>PowerPoint Presentation</vt:lpstr>
      <vt:lpstr>PowerPoint Presentation</vt:lpstr>
      <vt:lpstr>PowerPoint Presentation</vt:lpstr>
      <vt:lpstr>Efficiency of Quick Sort</vt:lpstr>
      <vt:lpstr>Quick Sort: Pivot Selection</vt:lpstr>
      <vt:lpstr>PowerPoint Presentation</vt:lpstr>
      <vt:lpstr>PowerPoint Presentation</vt:lpstr>
      <vt:lpstr>Quick Sort</vt:lpstr>
      <vt:lpstr>Stable Sorts</vt:lpstr>
      <vt:lpstr>Radix Sort</vt:lpstr>
      <vt:lpstr>Radix Sort</vt:lpstr>
      <vt:lpstr>Radix Sort</vt:lpstr>
      <vt:lpstr>Radix Sort: Intuition on Why it Works</vt:lpstr>
      <vt:lpstr>Radix Sort : Pseudo code</vt:lpstr>
      <vt:lpstr>Radix Sort: Analysis</vt:lpstr>
      <vt:lpstr>A Comparison of Sorting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Maher Mneimneh</dc:creator>
  <cp:lastModifiedBy>Maher Mneimneh</cp:lastModifiedBy>
  <cp:revision>177</cp:revision>
  <dcterms:created xsi:type="dcterms:W3CDTF">2003-05-23T15:49:24Z</dcterms:created>
  <dcterms:modified xsi:type="dcterms:W3CDTF">2018-10-27T18:47:57Z</dcterms:modified>
</cp:coreProperties>
</file>