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1"/>
  </p:notesMasterIdLst>
  <p:sldIdLst>
    <p:sldId id="278" r:id="rId2"/>
    <p:sldId id="406" r:id="rId3"/>
    <p:sldId id="407" r:id="rId4"/>
    <p:sldId id="410" r:id="rId5"/>
    <p:sldId id="496" r:id="rId6"/>
    <p:sldId id="497" r:id="rId7"/>
    <p:sldId id="411" r:id="rId8"/>
    <p:sldId id="413" r:id="rId9"/>
    <p:sldId id="415" r:id="rId10"/>
    <p:sldId id="448" r:id="rId11"/>
    <p:sldId id="416" r:id="rId12"/>
    <p:sldId id="418" r:id="rId13"/>
    <p:sldId id="429" r:id="rId14"/>
    <p:sldId id="430" r:id="rId15"/>
    <p:sldId id="451" r:id="rId16"/>
    <p:sldId id="452" r:id="rId17"/>
    <p:sldId id="508" r:id="rId18"/>
    <p:sldId id="438" r:id="rId19"/>
    <p:sldId id="439" r:id="rId20"/>
    <p:sldId id="456" r:id="rId21"/>
    <p:sldId id="457" r:id="rId22"/>
    <p:sldId id="458" r:id="rId23"/>
    <p:sldId id="441" r:id="rId24"/>
    <p:sldId id="444" r:id="rId25"/>
    <p:sldId id="419" r:id="rId26"/>
    <p:sldId id="509" r:id="rId27"/>
    <p:sldId id="420" r:id="rId28"/>
    <p:sldId id="510" r:id="rId29"/>
    <p:sldId id="421" r:id="rId30"/>
    <p:sldId id="511" r:id="rId31"/>
    <p:sldId id="422" r:id="rId32"/>
    <p:sldId id="424" r:id="rId33"/>
    <p:sldId id="423" r:id="rId34"/>
    <p:sldId id="425" r:id="rId35"/>
    <p:sldId id="426" r:id="rId36"/>
    <p:sldId id="459" r:id="rId37"/>
    <p:sldId id="502" r:id="rId38"/>
    <p:sldId id="463" r:id="rId39"/>
    <p:sldId id="494" r:id="rId40"/>
    <p:sldId id="464" r:id="rId41"/>
    <p:sldId id="466" r:id="rId42"/>
    <p:sldId id="465" r:id="rId43"/>
    <p:sldId id="501" r:id="rId44"/>
    <p:sldId id="467" r:id="rId45"/>
    <p:sldId id="468" r:id="rId46"/>
    <p:sldId id="503" r:id="rId47"/>
    <p:sldId id="504" r:id="rId48"/>
    <p:sldId id="469" r:id="rId49"/>
    <p:sldId id="505" r:id="rId50"/>
    <p:sldId id="474" r:id="rId51"/>
    <p:sldId id="506" r:id="rId52"/>
    <p:sldId id="507" r:id="rId53"/>
    <p:sldId id="499" r:id="rId54"/>
    <p:sldId id="512" r:id="rId55"/>
    <p:sldId id="513" r:id="rId56"/>
    <p:sldId id="500" r:id="rId57"/>
    <p:sldId id="471" r:id="rId58"/>
    <p:sldId id="486" r:id="rId59"/>
    <p:sldId id="487" r:id="rId60"/>
    <p:sldId id="488" r:id="rId61"/>
    <p:sldId id="489" r:id="rId62"/>
    <p:sldId id="492" r:id="rId63"/>
    <p:sldId id="479" r:id="rId64"/>
    <p:sldId id="480" r:id="rId65"/>
    <p:sldId id="493" r:id="rId66"/>
    <p:sldId id="482" r:id="rId67"/>
    <p:sldId id="483" r:id="rId68"/>
    <p:sldId id="484" r:id="rId69"/>
    <p:sldId id="485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A9A"/>
    <a:srgbClr val="B9C7E5"/>
    <a:srgbClr val="EDF6F7"/>
    <a:srgbClr val="36552D"/>
    <a:srgbClr val="548446"/>
    <a:srgbClr val="85C555"/>
    <a:srgbClr val="953A1F"/>
    <a:srgbClr val="273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1" autoAdjust="0"/>
    <p:restoredTop sz="94660"/>
  </p:normalViewPr>
  <p:slideViewPr>
    <p:cSldViewPr>
      <p:cViewPr varScale="1">
        <p:scale>
          <a:sx n="85" d="100"/>
          <a:sy n="85" d="100"/>
        </p:scale>
        <p:origin x="1397" y="91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4:07.937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634 7918 1841,'0'0'896,"25"0"161,-25 0-49,0 0 97,0 0 31,0 0-175,0 0-161,0 0-112,0 0-95,0 0-97,0 0-80,0 0-64,0 0-32,-25 0 33,25 0-17,-26-25 0,1 25 64,0 0 0,-1 0 64,0 0 1,-24-25-33,24 25-16,-24 0-16,24 25-64,-25-25-32,26 0-15,0 25-49,-26-25-16,26 26 0,-26 0-32,25-26-16,-24 24-32,24 2-48,-24-26-16,24 26 0,0-1-48,1 0 0,-26 1 0,26-26-16,-1 25 32,-24 1 64,24-1-16,0 26 32,2-26 33,-28 1-17,27-1 16,0 26 0,-1-26-48,1 26-16,-1-26 0,26 26-64,-25-26 16,0 27-16,25-28-16,-26 28-16,26-28 16,-25 2-32,25 0 16,-25 25 16,25-26-32,0 0 32,0 1 0,0-1-32,0 0 32,-26 26 0,26-26-32,0 1 16,0-1 16,0 26-32,0-26 0,0 1 16,0 0-32,0 24-16,0-24 16,0 25-48,0-26 16,0 0 0,0 1 0,0-1 16,0 26 16,0-26 0,0 1 32,0-1 0,0 0-16,26 1 16,-26-1 16,0 0-16,0 1 0,0-1 0,0 0 0,0 1 0,0-1 0,0-25-16,0 26-16,0-26 0,0 26-16,0-26-16,0 24 0,0 2-32,0-26 0,0 26 32,0-26-17,0 25 17,25-25 16,-25 25-16,0-25 32,25 0 16,-25 26-32,0-26 32,26 0 0,-26 25 0,0-25 0,0 0 16,0 0 0,25 0-16,-25 0 32,0 0-32,0 0 0,25 0 16,-25 0-16,0 0 0,0-25 32,0 25-48,26 0 32,-26 0 0,0-26-16,0 26 16,0 0 0,0 0-16,0-25 16,25 25 0,-25 0-16,0-25 0,0-1 32,0 26-32,0-26 0,26 2 32,-26 24-32,0-26 16,0 0 32,0 1-48,25-1 32,-25 1 16,0 0-16,25-1 16,-25 1 16,0 25-16,0-25 32,0-1 0,26 26 0,-26-25 0,0 25 0,0 0-31,0 0 15,0 0 16,0 0-48,0 0 0,0 0 16,0 0-32,0 0 16,0 0 0,0 0-32,0 0 32,0 25 0,0-25-32,0 0 16,0 26 16,0-26-32,-26 25 16,26 0 16,0-25-32,0 26 16,-25-1 16,25 0-32,0 1 16,-25 25 16,25-25-48,-26-2 32,26 2 16,0 0-48,-25-1 16,25 0 32,-26 1-32,26-1 16,-25 0 0,25 1-16,-25-26 16,25 0 16,-26 0-48,1 25 32,25-25 0,-25 0-32,25-25 32,-26 25 16,26-26 0,-25 26 32,-1-25 32,26 25-32,-25-25 48,0-1 32,25 26-48,-26-25 32,0 0-16,26-1-48,-24 26 16,24-26 0,-26 2-48,26 24 16,-26 0 0,26-26-32,-25 26 0,25 0 32,0 0-48,0 0-16,-25 0 0,25 0-64,0 0-48,0 0-48,0 0-80,0 0-97,0 0-79,0 26-128,0-26-112,0 0-97,25 24-95,-25-24-16,0 0-33,0 26-1408,25-26-1441,-25 0-3441</inkml:trace>
  <inkml:trace contextRef="#ctx0" brushRef="#br0" timeOffset="-2022">3201 4896 3394,'0'0'1168,"0"0"97,0 0 31,0 0-495,0 0-161,25 0-96,-25 0-80,0 0-15,0 0-65,0 0 0,0 0 16,0 0-48,0-25-16,0 25-15,0 0-33,0 0-16,0 0 16,-25-26-64,25 26 16,0-25 16,-26 25-16,0-25-15,26-1 15,-24 26-16,-2-25 0,0 0 16,1-1-32,0 1 16,-1 25 0,1-26-32,-1 1 0,-24 25 1,24-25-65,1-1 0,0 26 0,-1 0-32,-25-26 0,26 26 16,0-24-16,-1 24 16,-24 0 32,24 0-32,0 0 32,1 0 0,-26 0 0,26 0-16,-1 0 32,1 0-32,0 0 0,-27 0 1,28 0-49,-28 0 0,27 0 16,-26 0-48,26-26 0,-26 26 16,0 0-32,26 0 16,-26 0 0,0 0-16,26 0 0,-26 0 0,1 0-32,24 0 32,-25 0 16,26 0-32,-26 0 16,25 0 0,1 0 0,0 0-16,-26 26 32,26-26-48,-1 0 32,1 24-16,-1-24-16,26 26 16,-25-26 0,0 26-16,-1-1 0,26-25 0,-26 25 0,2 1 0,24-1 16,-26 1-16,0-1 0,26 0 48,-25 1-64,0-1 16,25 0 16,-26 1-32,1-1 16,25 26 16,-26-26-48,26 1 48,-25 0 0,25-2-32,0 28 16,-25-27 16,25 0-32,-26 1 16,26-1 16,-26 1-16,26-1 0,-24 0 16,24 1-32,-26 0 16,26-2 16,-26 2-32,26 0 32,-25-1-16,25 26-16,-25-26 16,25 1 16,0-1-32,-26 26 16,26-26 16,-25 26-32,25-26 32,-26 26 0,26-26-32,-25 1 0,25 24 32,-25-24-32,25 25 32,0-26 0,0 1-48,0 25 32,0-26 16,-26 0-16,26 1-16,0 24 32,0 1-32,0-25 16,0 24 16,0-24-32,0 24 16,0 2 0,0-27-48,0 26 0,0-26 16,0 1-48,0-1 16,0 0 0,26 1-16,-26 0 16,0-2 32,0 2-16,25 0 0,-25-26 32,0 25-32,0 0 32,0 1 16,25-1-32,-25 1 32,0-26 0,0 25-16,0 0 16,0 1 16,0-1-32,0 0 16,26 1 16,-26-1-32,0 1 16,0-1 16,0 0-32,25-25 16,-25 26 16,0 0-48,0-1 32,0 0 16,26-25-32,-26 26 32,0-1-16,0-25 0,0 25 0,0-25 16,25 26-16,-25-26 0,0 0 16,0 0-16,0 0 0,0 25 0,0-25-16,25 0 0,-25 0 16,0 0-48,0 0 16,0 0 16,0 0-16,0-25 0,0 25 16,26 0-32,-26 0 48,0-26-16,0 26-16,26-25 16,-26 25 16,0-25-32,0 25 16,24-26 32,-24 1-32,0 25 16,26-25 16,-26-1-32,0 0 16,0 26 16,26-25-16,-26 0 0,0-1 16,0 26-32,25-25 32,-25-1 16,0 26-48,25-25 16,-25 25 32,0-25-48,0 25 32,0 0 0,0-26 0,0 26 16,0 0 0,0 0-16,0 0 32,0 0 0,0-25-16,0 25 0,0 0 0,0 0 0,0 0-32,0 0 32,0 0-48,0 25 32,0-25 0,0 0-32,0 0 16,0 0 16,0 26-48,-25-26 48,25 0 0,0 25-32,-25 0 32,25-25 0,0 26-48,-26-1 48,26 1 0,0 24-32,-26-24 16,26 0 0,0-1-16,-24 0 16,24 1 16,0-1-32,-26 0 0,26 1 32,0-26-32,-26 0 0,26 25 32,0-25-32,-25 0 0,25 0 16,-25 0-32,25 0 16,-26 0 32,26 0-16,-25-25 32,25 25 16,-26 0 0,1-26 48,25 26 32,-25-25-32,-1 25 0,26-25 0,-25 25-48,0-26 16,25 26-32,-26 0-32,26-25 16,-25 25 0,25 0-32,-26 0 32,26 0 16,-25 0-48,25 0 16,0 0-16,0 0-48,0 0-16,-25 0-32,25 0-64,0 0-32,0 0-32,0 0-64,0 0-65,0 0-63,0 0-128,0 0-112,0 0-81,0 0-95,0-25-65,0 25-1296,0 0-112,0-26-1200,-26 26-2498</inkml:trace>
  <inkml:trace contextRef="#ctx0" brushRef="#br0" timeOffset="9852">2133 10993 1809,'0'0'944,"25"0"145,-25 0 79,26 0-31,-26 0-65,0 0-111,25 0-161,-25 0-144,0 0-95,0 0-49,25 0-64,-25 0 0,0 0 1,0 0-49,0 0 0,0 0 0,-25 0-32,25 0 0,0-25 17,-25 25-49,25 0 32,-26 0 0,1 0-32,25-26-32,-25 26 17,-1 0-49,26 0-32,-26 0 0,1 0-48,0 0 0,25 0 16,-26 0-64,1-25 16,-1 25-16,26 0-16,-25 0 0,0 0 1,-1 0-49,26-25 0,-26 25-16,26 0-16,-24 0-32,24 0 16,0 0-16,0 0-16,0 0 32,-26 0-32,26 0 0,0 0 16,0 0-16,0 0 16,0 0 0,0 0-16,0 0 0,0 0 32,0 0-32,0 0 0,0 0 16,0 0-16,0 0 16,0 0 0,0 0-16,0 0 0,0 0 32,0 0-32,0 0 0,0 0 32,0 0-48,0 0 32,0 0-16,0 0 0,0 0 0,0 0 16,0 0-32,0 0 16,0 0 16,0 0-32,0 0 0,26 0 0,-26 0-48,0 0 16,0 0-16,24 0-32,-24 0 32,0 0 0,26 0-16,-26 0 48,0 25 16,26-25-17,-26 0 17,0 0 16,0 0-32,0 0 32,0-25 0,0 25-16,0 0 0,0 0 16,0-26-16,0 26 0,0 0 32,0 0-32,0-26 16,-26 26 16,26 0-16,0 0 0,0 0 48,0-24-48,0 24 32,-26 0 17,26 0-33,0 0 16,0 0 0,0 0-32,0 0 32,0 0-16,0 0-16,0 0 16,0 0 0,0 0-16,0 0 0,0 0 16,0 0-16,0 0 32,26 0-16,-26 0-16,26 24 32,-26-24 0,25 0-32,0 26 0,1-26 0,-1 0 0,1 26 0,-1-26 16,0 25-32,1-25 16,-26 25 16,26-25-32,-1 0 16,-25 0 16,25 0-16,-25 26 0,0-26 16,0 0-32,26 0 16,-26 0 0,-26 0-32,26 0 16,0 0 0,0 0 0,-25 0 0,25-26 32,-25 26-16,25 0 16,-26 0 32,0 0-32,26 0 16,-25-25 0,0 25-16,-1 0 0,26 0 16,-25-25-32,-1 25 16,26 0 0,-25 0-32,0 0 32,25-26 0,-26 26-32,26 0 16,0 0 16,-26-26-16,26 26 0,0 0 32,0 0-48,0-24 48,0 24 16,0 0-32,0 0 32,-24 0 0,24-26 16,0 26-16,0 0 16,0 0-16,0 0 0,0 0 0,0 0-16,0 0-16,0 0 16,0 0-16,0 0 0,0 0 0,0 0-16,24 0 0,-24 0 16,0 0-32,26 26 16,-26-26 16,26 24-48,-26-24 32,25 0-16,0 26-32,1-26-16,-26 26-32,25-1-16,1-25-16,-1 25 0,-25 1-16,25-26 0,1 25 32,0-25 16,-1 26 15,-25-26 49,25 0-16,-25 0 32,26 0 16,-26 0-16,25 0 16,-25 0 16,0 0-32,0 0 16,0 0 16,0 0-32,0 0 16,0 0 16,0 0-32,0 0 16,0 0 32,0 26-32,-25-26 16,25 0 16,0 24-32,-26-24 48,26 26 1,-25-26-49,25 26 16,-25-1 32,25 0-48,-26 26 0,0-26 16,26 1-16,-25-1 0,0 1 32,-1-1-48,26 26 32,-25-25 0,-1-2-16,1 2-16,0 0 32,25-1-16,-26-25 0,0 25 16,26 1-32,-24-26 16,24 0 32,-26 25-48,26-25 16,0 0 16,0 0-48,0 0 48,0 0-16,0 0-16,0 0 32,0 0 0,0-25-32,26 25 32,-26-26 0,0 1-16,24 0 0,2-1 0,-26 0-32,26 2 16,-1-2 0,-25-25-16,25 26 0,1-1 16,-26 1 0,25-1 16,1 1 16,-26 25-16,0 0 16,25-25 0,-25 25-16,0 0 0,0 0 0,0 0-16,0 0 16,0 0 0,0 0-16,0 0 0,0 25 32,-25-25-32,25 25 32,0-25-16,-26 26-16,26-1 16,0-25-48,-25 26-145,25-1-95,-26 0-192,26 1-256,-25 0-209,25-26-1712,0 0-1857,0 24-4242</inkml:trace>
  <inkml:trace contextRef="#ctx0" brushRef="#br0" timeOffset="2350">380 10840 3698,'0'0'1088,"0"0"33,0 0-209,0 0-368,25 0-111,-25 0-17,0 0 0,0 25 0,0-25 32,25 0 33,-25 0-17,0 0-16,0 0 0,0 0-64,0 0-31,0 0-33,0 0-64,26 0-32,-26 0-16,0 0-48,0 25-16,0-25-16,0 0-16,0 0-16,0 0 16,0 0-48,0 0 16,0 0 0,0 26-16,0-26 0,0 0 1,0 0-17,0 0 16,0 0 0,0 0-16,0 0 16,0 0 0,0 0-32,0 25 16,0-25 16,0 0-32,26 0 16,-26 0 0,0 25-32,0-25 16,0 0 16,0 0-32,0 0 0,0 0 32,24 0-48,-24 0 16,0 0 32,0 0-48,0 0 16,0 0 16,0 0-16,0 0 0,0 0 32,0 0-48,0 0 32,0 0 0,0 0-16,0 0 16,0 0 0,0 0-16,0 0 16,0 0-16,0 0 0,0 0-16,0 0 16,0 26-32,0-26 16,0 0 16,0 0-16,0 0 0,0 0 16,0 26-16,0-26 0,26 0 16,-26 0-32,0 0 32,0 0 0,0 0 0,0 0 0,0 25 0,0-25-16,26 0 16,-26 25 0,0-25-16,0 0 0,25 0 0,-25 26 0,0-26 16,0 0 0,0 0-32,25 0 32,-25 0 16,0 25-32,0-25 32,26 0 16,-26 0-16,0 0 32,0 0 0,0 0-16,0 0 32,0 0-16,0 0-16,0 0 16,25 26-16,-25-26-16,0 0 0,0 0 33,0 0-17,26 0-16,-26 0 16,0 0-16,25 0 0,-25 25-16,25-25-16,-25 0 0,26 25 16,0-25-16,-26 0 0,24 0 16,2 26-32,0-26 16,-1 0 16,0 0-32,1 0 16,-1 25 0,1-25-16,24 0 16,-24 0 16,0 0-32,24 26 32,-24-26 0,-1 0-32,0 0 16,1 25 16,-1-25-32,1 0 16,-1 0 16,0 0-32,1 0 32,0 0 0,-2 0-32,2 0 16,0 0 0,-1-25-16,-25 25 16,25 0 16,1 0-32,-1 0 16,-25 0 16,26 0-32,-1 0 16,0 0 16,-25 0-32,26 0 32,-1 0 0,0-26-32,1 26 32,0 0 0,-1 0-16,-25 0 16,25 0 0,1 0-16,-1 0 0,1 0 16,-26-25-16,25 25 0,0 0 16,-25 0-16,26 0 16,-1 0 16,-25-26-32,25 26 32,1 0-16,-26-25 0,25 25 16,1 0 0,-26-25-32,25 25 16,1 0 0,-26-26 0,25 26 0,-25 0 0,26 0-16,-26 0 16,25-25 16,-25 25 0,25 0 16,-25 0 16,0-26 0,26 26 0,-26 0 32,0 0-16,0-25 16,0 25 16,25 0-32,-25 0 32,0 0 16,0 0-48,0-25 16,0 25 0,0 0-32,0 0-16,25 0 0,-25 0-32,0 0 16,0 0-16,0 0-16,0 0 16,0 0 0,0 0-32,0 0 16,0 0 0,0 0-16,0 0 0,0 0 0,0 0 0,0 0 0,0 0 16,0 0-16,0 0 16,0 0 16,-25 0-32,25 0 32,0 0-16,0 0 0,-25-26-16,25 26 32,0 0-32,-26-26 32,1 26 0,25-25 0,-25 25 0,-1-25 32,1 25-32,-1-26 33,1 26-1,25-25-16,-26 25 32,1-25 0,-1 25-32,1-26 0,0 26 32,-1-26-48,1 26 0,0-25 16,25 25-32,-26 0 16,1 0 0,-1-25-16,1 25 0,25 0 16,-25 0-16,-1 0 16,26 0-16,-26 0-16,26 0 32,-25 0 0,25 0-16,0 0 16,0 0 0,0 0 0,0 0 0,0 0 16,25 0-16,-25 0 0,26 0 16,-26 0-32,26 0 16,-1 0 0,0 0-16,-25 0 0,26 0 16,-1 25-32,1-25 16,-1 0 16,0 0-32,1 0 16,-26 0 0,25 25-16,0-25 32,-25 0 0,26 0-32,-1 0 32,-25 0 0,26 0-16,-26 0 0,25 0 16,-25 0-16,0 0 0,26 0 32,-26 0-64,0 0 32,0 0 16,0 0-16,25 0 0,-25 0 0,0 0-16,0 0 16,0 0 16,0 0-32,0 0 0,0 0 16,0 26-16,0-26 16,0 0 0,0 26-16,0-26 16,0 25 0,0-25-16,-25 25 16,25 1 0,0-26-16,-26 25 32,26 0-32,-25 1 16,25 0 0,0-1 16,-26 0-32,26-25 0,-25 26 0,-1-1-32,26-25 0,0 26 0,-25-26-48,25 0 0,0 25 0,-25-25-64,25 0-17,0 0-15,0 0-80,0 25 0,0-25-32,0 0-48,0 0-64,0 0-49,0 0-95,0 0-16,0 0-48,0 0-65,0 0-31,0 0-176,0-25-1169,0 25-1313,0 0-3281</inkml:trace>
  <inkml:trace contextRef="#ctx0" brushRef="#br0" timeOffset="5935">3047 9926 1072,'0'0'465,"0"0"79,0 0 128,0 0 17,0 0 31,0 0 16,0 0 1,0 0 31,26 0 0,-26 0-31,0 0-49,0 25-32,0-25-80,0 0-31,0 0-17,0 0-96,0 0-16,0 0-31,0 0-33,0 0-16,0 0 16,0 0-32,0 0 32,25 0 17,-25 0-17,0 0 0,0 0 0,0 0-48,0 0 0,0 0-16,26 0-63,-26 0-33,0 0-32,0 0-48,0 0-16,25 0-16,-25 0-64,25 0 16,-25 0 16,0 0-16,26 0-16,-1 0 32,-25 0-48,25 0 32,1 0-16,-1 0 0,1 0 0,-26 0 16,50 0-32,-24 0 32,0 0 0,-2 0-32,2 0 16,0 0 0,-1 0-16,0 0 0,26 0 16,-25 0-16,-1-25 0,0 25 32,1 0 0,-1 0 0,26 0 16,-26-25 0,1 25 0,-1 0 16,0-26-16,27 1 0,-28 25 16,2-25-16,0-1 0,24 26 32,-24-25-32,-1-1 0,1 26 16,-1-26-32,0 2 0,1-2 16,-1 0-32,0 26 0,1-25 16,-1 0-32,1-1 16,-1 26-16,0-25 0,1 0 16,0-1 16,-2 1-16,2-1 32,25 26 17,-26-25-17,1 0 0,-1-1 16,26 1-32,-26 0 0,1-1 0,24 26-16,-24-25 0,-1-1 16,1 1-32,-1 0 16,0-1 16,1 0-16,0 1 32,-26 0 32,24-1-32,2 1 32,-26-1 16,26 1-32,-26 0 16,25-1 0,-25 1-48,0 0 0,0-1 16,25-24-32,-25 24 16,0 1 0,0-1-32,26 0 16,-26 2 0,0-2 0,25 0-16,-25-24 16,0 24-32,0 1 32,26 25 16,-26-26-48,0 1 32,0 0 0,25-1-16,-25 26 16,0-25 0,0 0-16,0 25 0,25 0 32,-25-26-32,0 26 16,0 0 0,0 0-16,26 0 16,-26-25 0,0 25-16,0 0 16,0 0-16,0 0 0,0 0 16,25 0-16,-25-25 0,0 25 16,0 0-16,0 0-16,0 0 32,0 0-16,0 0 0,0 0 0,0 0 16,0 0-16,25 0 16,-25 0-16,0 0 0,0 0-16,0 0 32,0 0-32,0 0 16,0 0 0,0 0 0,0 0 0,0 0 16,0 0-32,0 0 16,0 0 16,0 0-16,0 0 0,0 0 0,0 0 0,0 0 0,0 0 16,0 0-32,0 0 16,0 0 32,0 0-48,0 0 32,0 0 0,0 0-48,0 0 48,0 0 0,0-26-32,0 26 16,0 0 0,0 0 0,0 0 0,0 0 16,0 0-32,0 0 16,0 0 16,0 0-32,0 0 16,0 0 0,0 0-16,0 0 16,0 0 0,0 0 0,0 0-16,0 0 32,0 0-32,0 0 32,0 26-16,0-26 0,0 0-16,0 0 32,0 0-16,0 0 0,0 0 0,0 0-16,0 0 32,-25 0-16,25 0-16,0 0 16,0 0 16,0 0-16,0 0 0,0 0 0,0 0 0,0 0 0,0 0 32,0 0-16,0 0 16,0 0 16,0 0-16,0 0 16,0 0 0,0 0-16,0 0 0,0 0 0,0 0-16,0 0 0,0 0 0,0 0-16,0 0 0,0 0 16,0 0-32,0 0 16,0 0 16,0 0-16,-25 0 16,25 0 0,0 0-16,0 0 16,-26 25 32,26-25-48,0 0 16,-25 25 0,25-25-16,-25 0 16,-1 26 0,26-26-16,-25 25 0,-1-25 16,1 25-16,0-25 16,25 26 0,-26-1 0,0-25-16,2 25 33,-2-25-49,0 0 32,26 26 0,-25-26-16,0 25 0,-1-25 16,1 26-16,-1-26 0,26 0 16,-25 26-32,0-26 16,25 0 16,-26 24-32,1-24 16,25 0 0,-25 0-16,25 26 16,0-26 16,0 0-32,-26 0 32,26 0 0,0 0-16,0 26-16,0-26 32,0 0-16,0 0 0,0 0 16,0 0-16,0 0 16,0 0 16,26 0-32,-26 0 16,0 0 0,0 0-16,25-26 0,-25 26 16,25 0-32,-25 0 16,26-26 16,-26 26-48,25 0 32,-25-24 0,25 24-16,1-26 16,-26 26 0,25-26-16,1 26 16,-26-25 0,25 25 0,0-26-16,-25 26 32,26-25-16,-26 0 0,26 25 16,-2-26-32,-24 26 32,26-25 0,0 0-16,-26 25 0,25-26 16,0 26-32,-25 0 16,26-25 0,-26 25 0,0 0-16,25-25 32,-25 25-16,26-26 0,-26 26 0,0 0 0,0-25 0,0 25 16,25 0-32,-25 0 16,0-26 16,0 26-32,0 0 16,0 0 16,0 0-32,0 0 32,0 0-16,0 0 0,0 0 0,0 0 0,0 26-16,0-26 16,0 0 0,0 25-16,0-25 16,0 26 0,0-1-16,0-25 16,0 25 0,0 26 0,0-26 0,0 1 32,0 24-48,0 1 16,0-25 0,0 24-32,0 2 16,0-28-32,0 28-17,25-27 17,-25 1-16,0-1 0,0 0 16,0 1 16,0-1-16,0-25 16,0 0 0,0 25 0,0-25-16,0 0 32,0 0-32,0 0 16,0 0 32,-25-25-48,25 25 32,0 0 16,0-25-16,0-1 16,0 26 16,0-25-32,0 0 16,0-1 0,0 1 0,0-1 0,0-24 32,0 24-48,0 0 16,0 2 32,25-28-48,-25 27 32,0-1 0,0 1-32,0-26 32,0 26 0,0 0-16,26-1 16,-26 26 0,0-25-16,0 25 16,0-25 0,25 25 0,-25 0-16,0 0 32,0 0-48,0 0 32,0 0-16,0 25-16,0-25 16,0 0 16,0 25-32,0-25 16,0 0 16,0 0-32,0 26 16,0-26 0,0 0 0,0 0-16,0 0 32,0 0-32,0 0 0,0 0 16,-25 0-16,25 0 0,0 0 32,0 0-32,0-26 16,0 26 16,0 0-32,0 0 16,0-25 16,0 25-16,0 0 0,0 0 16,0 0-32,0 0 32,0-25 0,0 25-16,0 0 16,0 0 0,-26 0-16,26 0 0,0 0 0,0 0-112,0 0-144,-25 25-192,25-25-256,0 0-321,0 0-159,-25 0-1698,-1 0-1872,26 25-4178</inkml:trace>
  <inkml:trace contextRef="#ctx0" brushRef="#br0" timeOffset="17281">5942 7385 6403,'0'0'1473,"0"0"63,26 0-1103,-26 0-33,0 0-32,0 0-32,0-25-16,0 25 32,24 0-16,-24-26 49,0 26 47,0-26 32,0 26 32,0-25 17,26 25-33,-26-25-16,0-1-16,0 1-64,0 0-32,26-1-31,-26 1-65,0-1-16,25 1-32,-25-26-32,0 26-16,25-1-16,-25-24-48,26-1-16,-26 26 0,25-27-48,-25 28 16,26-28 0,-1 27 0,-25-26 0,25 26 32,1-26-32,0 26 16,-26-26 1,24 25-17,28 1 0,-27-26 16,0 25-16,1 2 32,-1-28 16,1 28-16,-1-2 16,26 0 16,-26 1-32,0-1 0,1 2 0,-1-2-48,1 0 0,-1 1 16,0 0-48,1-1 16,25 1 0,-26-1-16,1 1 0,-1 0 0,26-1 0,-26 26-16,1-25 32,-1 0-16,26-1 0,-25 1 16,-2 0-16,2 25 0,0-26 16,-1 1-32,26-1 0,-26 0 32,1 2-32,-1-2 16,0-25 16,1 26-16,0-1 0,-2 26 16,2-25-16,0-1 0,-1 26 16,0-25-32,1 0 32,-1 25-16,1-26-16,-1 1 0,0 25 32,1-25-32,-1 25 16,26 0 0,-26 0 0,1-26 0,-1 26 16,1 0-32,-1 0 32,1 0-16,24 0 0,-24 0 16,-1 0 0,0 0-32,1 0 32,-1 0-16,1 0 0,-1 0-16,0-25 32,27 25-32,-28 0 16,2 0 0,0 0 0,-1 0-16,26 0 32,-26 0-32,1 0 16,-1 0 16,26 0-32,-25 0 16,-2 0 16,2 0-16,0 0 16,-1 0 0,0 0-32,26 0 16,-25 0 16,-1 0-32,0-26 16,-25 26 0,26 0-16,-1 0 16,0 0 16,1 0-16,0 0 0,-26 0 0,25-25-16,-25 25 32,25 0-16,1 0-16,-26 0 16,0 0 16,25 0-16,-25 0 0,0 0 16,26 0-32,-26 0 16,0 0 0,0 0-16,0 0 16,25 0 16,-25 0-32,0 0 16,0 0 0,0 0 0,0 0 0,0 0 0,0 0-16,0 0 16,0 0 0,0 0 0,0 0 0,0 0 0,0 0-16,0 0 16,0 25 16,0-25-48,0 0 32,0 0-16,0 0-16,-25 0 32,25-25-16,0 25 0,0 0 0,-26 0 32,26 0-32,0-25 48,-25 25-32,25 0 16,-26 0 0,26-26 0,-25 26 16,0-26-16,25 26 16,-26 0 0,0-24 0,1 24 32,0-26-16,-1 26 16,26-26 0,-25 26 0,0-25 16,-1 25 0,1-25-32,25 25 0,-26 0 16,26 0-48,-25 0 16,25 0 0,0 0-32,0 0 16,0 0 0,0 0-16,0 0 0,0 0 16,0 0-16,0 0 16,25 25 0,-25-25-16,26 0 32,-26 25-16,25-25 0,1 26-16,-1-26 16,0 26-16,-25-26 0,26 24 16,-1-24-16,0 26 0,1 0 16,0-26-32,-1 0 16,0 25 16,1-25-16,-1 0 0,1 0 0,-26 0 0,25 25 0,0-25 0,1 0 0,-26 0-16,25 0 16,-25 0-16,0 0 32,25 0-16,-25 26-16,0-26 16,0 0 0,0 0 0,0 0-16,0 0 16,0 0-16,0 0 16,0 0 0,0 0-16,-25 0 0,25 0 16,0 0-16,-25 25 0,25-25 16,0 0-16,-26 0 16,26 0 0,-25 0-16,0 0 16,25 26 0,-26-26-16,26 0 16,-25 0 0,25 0 0,-26 0 0,26 0 16,-25 0-16,0 0 0,25 0 16,0 0-32,-26 0 16,0 0 0,26 0 0,0 0 0,-25 0 0,25 0-16,-25 0 32,25 0-16,-26 0 0,26 0 16,0 0 0,0 0-16,0 0 16,0 0-16,0 0 0,0 0 0,0 0 16,0 0-16,0 0 16,0 0 0,0 0-16,0 0 16,0 0 0,26-26-16,-26 26 0,0 0 16,0 0-16,0 0-16,0 0 16,0 0 0,0 0 0,0-25 0,0 25 0,0 0 0,0 0 16,0 0-16,0 0 0,0-26 0,0 26 0,0 0 0,0 0 0,0 0-16,0 0 16,0 0 16,-26 0-32,26 0 16,0 0 0,0 0-16,0-25 16,-25 25 16,25 0-32,0 0 16,0 0 16,0 0-32,0 0 32,0 0-16,0 0-16,0 0 16,0 0 0,0 0 0,25 0-16,-25 25 32,0-25-32,26 0 16,-26 0 16,25 26-16,-25-26 0,25 0 16,-25 0-16,26 0 0,0 25 16,-26-25-32,25 0 16,0 0 16,1 0-32,-26 0 16,25 0 0,1 0-32,-26 0 32,25 0 0,0 0-16,-25 0 16,26 0 0,-26 0-16,0 0 16,0 0 0,0 0-32,0 0 32,0 0 0,0 0-32,0 0 16,0 0 16,0 0-32,-26 0 32,26 26 0,-25-26-16,0 25 16,25-25 0,-26 25 0,1-25 0,-1 26 16,1-1 0,0-25 16,-1 0 16,0 25-16,1-25 0,0 0 16,-1 26-16,1-26-16,0 25 17,-1-25-33,26 26 16,-25-26 16,25 25-32,-26 0 0,26-25 16,-25 0-32,25 26 16,0-26 0,0 0-32,0 0-33,-25 0-31,25 0-80,0 0-48,0 0-48,0 0-128,0 0-80,0 0-81,0 0-127,0 0-112,0 0-97,25 0-127,-25 0-1553,0 0-1681,0-26-4018</inkml:trace>
  <inkml:trace contextRef="#ctx0" brushRef="#br0" timeOffset="20062">9778 5887 4562,'0'0'1345,"0"0"79,0 0-463,0 0-161,0 0-128,0 0-95,0 0-65,0 0-64,0 0 0,0 0-15,0 0-49,0 0 0,0 0-32,0 0-32,26 26-64,-26-26-32,0 0-63,0 0-33,0 25-32,0-25-32,25 25 16,-25 1 0,0-26-32,0 25 0,0 1 16,0-26-16,0 25-16,25 0 0,-25 1-16,0-1 0,0 26 16,0-26-16,0 27 32,0-28 16,-25 28 0,25-2 32,0-24 16,-25 24 0,25-25 16,-26 27 0,1-28-32,25 2 0,-25 25-16,-1-26 0,26 26 16,-25-25 33,25 24 15,-26 1 64,1 0 32,25-26 16,-25 26 32,25 0 16,-26-1-48,0 2-16,26-1-16,-24-1-47,-2 1-1,26 0-32,-26-26-32,26 26-16,-25 0 0,25-26-32,-25 26 0,25-25 16,-26 24-48,1-24 32,25 25-16,-26-27-16,1 2 0,0 0 0,-1-1 0,26 0-16,-25 1 0,0-1-16,-1 1 16,1-1 0,-1-25-16,-24 25 0,24 1 32,0-26-32,2 25 0,-2-25 16,0 25-16,1-25 0,0 26 16,25-26-32,-26 25 16,1-25 16,-1 25-16,1-25 0,0 26 0,25-26 0,-26 0-16,1 25 32,0-25-16,25 0 0,-26 26 0,1-26 0,25 0 16,-26 25 0,26-25-16,-25 0 0,25 0 0,-25 0 0,25 25 0,-26-25 16,26 0-16,0 0 0,-26 0 16,26 0-32,0 0 16,0 0 0,-24 26-16,24-26 16,0 0 0,0 0-16,-26 0 16,26 0 0,0 0-16,0 0 16,0 0 0,0 0-16,-26 0 16,26 0 16,0 0-16,0 0 0,0 0 0,0 0-16,0 0 32,0 0 0,0 0-32,0 0 16,-25 0 16,25 0-16,0 0 0,0 0 0,0 0 0,0 0 0,0 0 16,0 0-32,0 0 16,0 0 32,0 0-32,0 0 0,0-26 16,0 26-16,0 0 0,0 0 32,0 0-48,0 0 16,0 0 16,0 0-16,0 0 0,0 0 16,0 0-32,0 0 16,0 0 0,0 0 0,0 0 0,0 0 16,0 0-16,0 0 16,0-25 16,0 25-32,25 0 0,-25 0 16,0 0-16,0-25 16,26 25 0,-26-26-32,26 26 32,-26-25-16,24 25 0,-24-26 16,26 26-16,-26 0 0,26-25 16,-26 25 0,25 0-16,-25-25 32,25 25 16,-25 0 16,26 0 0,-26-26 0,0 26 16,25 0-16,-25 0 0,0 0-32,0 0 1,0 0-17,0 0-16,0 0 0,0 0 0,0 0-16,-25 0 16,25 0 0,-26 26-17,26-26 17,-25 0 17,0 25-34,25-25 17,-26 0 33,0 25-49,2-25 16,-2 0 0,26 26-17,-26-26 17,1 0 0,0 25-16,-1-25 16,1 0 16,-1 26-32,26-26 32,-25 0-16,0 25 0,25-25 0,0 0 0,-26 0 0,26 0 0,0 0 0,0 0-16,-25 0 16,25 0 0,0 0-16,0 0 16,0 0 16,0 0-16,25 0 16,-25-25 1,0 25-17,26 0 16,-26-26 16,0 26-48,25-25 16,-25 25 16,25-26-32,-25 1 16,26 0 16,-26 25-48,25-26 32,-25 1 0,0 0 0,26-1 0,-26 26 16,0-25-16,25 0 16,-25 25 32,0-26-16,0 26 0,0 0 32,0 0-16,0 0 16,25 0-16,-25 0-16,0 0 0,0 0 0,-25 0-32,25 0 0,0 26 16,0-1-16,-25-25 16,25 25 0,0 1-16,-26-26 16,26 25 0,-25 0-32,25-25 16,-26 26 0,26-26-16,0 25 16,-25 0 0,25-25-16,0 0 16,-25 26 16,25-26-32,0 0 16,0 0 0,0 0-32,0 0 32,0 0-16,0 0 0,0 0 16,0 0 16,0-26-16,0 26 16,25 0 16,-25-25 0,25 0-16,-25 25 16,26-26-32,-26 1 16,25 0 0,-25 25 0,26-26-16,-26 1 16,25 0-16,-25-1 32,25 26 16,-25-25-32,0 25 32,0 0 16,26-26-32,-26 26 16,0 0 0,0 0-48,0 0 16,0 0 0,-26 0-48,26 26 32,0-26 0,-25 25-32,25-25 32,-25 26 16,25-1-32,-26 0 16,1 1 0,25-1 16,-26-25-16,1 25 0,0 1 0,-1-1 0,26 0 16,-25-25-16,0 26 0,25-1 0,-26-25 0,26 0-16,0 26 32,-25-26-32,25 0 32,0 25-16,0-25 0,-26 0-16,26 0 32,0 0-48,0 0 48,0 0-16,0 0-16,26 0 48,-26 0-16,0 0-16,25 0 32,-25 0-16,26 0-16,-26 0 16,25 0 0,0-25-16,-25 25 0,26 0 0,-1 0-16,0 0 0,1 0 0,-1 0-16,1 0-16,-1 25 32,0-25-32,1 0 0,0 0 16,-2 0-16,-24 0 32,26 25 16,0-25-32,-26 0 32,25 26 16,-25-26-32,25 0 16,-25 0 0,26 0 0,-26 0 0,0 0 16,0 0-32,25 0 32,-25 0-16,0 0-16,0 0 0,0 0 0,0 0-32,0 0 0,0 0 32,-25 0-32,25 0 32,0 26-16,-26-26 16,26 0 0,-25 0 32,25 0-32,0 0 0,-25 0 0,25 0-48,-26 0 0,26 25-16,0-25-48,0 0-49,-26 0-31,26 0-64,0 0-48,0 0-96,0 0-160,0 0-161,0 0-191,0 0-145,-24-25-47,24 25-1537,0 0-1649,0 0-3746</inkml:trace>
  <inkml:trace contextRef="#ctx0" brushRef="#br0" timeOffset="23578">7721 8249 4354,'0'0'1377,"0"0"95,0 0-127,0 0-481,0 0-191,0 0-97,0 0-48,0 0-96,0 0-48,0 25 1,0-25-81,26 0 16,-26 26-16,0-26-48,0 0 0,0 0-32,0 25-47,0-25-1,25 0-32,-25 25-32,0-25-16,26 26 16,-26-26-48,0 25 16,25 0 16,-25 1-48,0-1 32,25 1-16,-25-1 0,26 1 0,-26-1 0,25 1-32,-25-1 0,25 0 0,-25-25-16,26 26 16,-26-1 0,25-25-32,-25 25 16,26-25 16,-26 26-16,25-26 0,-25 0 0,25 0-16,-25 25 0,26-25 32,-26 0-32,26 0 16,-26 0 16,24 26 16,-24-26 0,26 0 32,-26 0-16,26 0 16,-1 0 16,0 25-48,1-25 0,-1 0 33,1 0-65,-1 25 16,0-25 0,1 0-16,-1 0 0,26 26 0,-26-26-48,1 26 48,-1-26 0,1 24-32,-1-24 16,26 0 16,-26 26-32,1-26 16,-1 26 16,0-26-16,1 0 0,25 25 16,-26-25 0,0 0 16,1 0 32,0 0 0,-2 0 16,2 0 16,0 0 0,-1-25 0,0 25-16,1 0-16,-1-26-32,1 26 0,-1-26-16,0 26 0,1 0 0,-1-24-16,0 24 16,1 0 16,-1 0-32,1-26 16,-1 26 0,0 0-16,-25 0 16,26 0 0,0-26 0,-2 26 0,2 0 16,0-25-16,-1 25 32,0 0 0,1-25-16,-1 25 0,1 0 32,-1 0-32,0-26 0,1 26 16,-1-25-32,0 25 16,26 0 0,-25-26-32,-1 26 0,0 0 16,1-25-32,0 25 16,-2 0 16,2-25-32,-26 25 16,26 0 16,-1 0-16,0 0 0,1-26 32,-1 26-48,1 0 16,-26-25 16,25 25-32,0 0 32,1-25 0,-26 25-16,26-26 16,-26 26 16,24-25-16,2 25 0,-26-26 16,26 26-16,-26-25 16,25 25 0,0-26 0,-25 26-16,26-25 32,-26-1-32,25 26 16,1-25-16,-26 0 0,25 25 0,0-26 16,-25 26-32,26 0 16,-1-25 0,-25 25-16,25 0 16,1 0 0,-26-25-16,25 25 0,-25 0 16,26 0-16,-26 0 17,25 0-1,-25 0-16,25-26 16,-25 26 16,26 0-16,-26-25 16,0 25 0,26 0-16,-26 0 16,0 0 0,24 0-32,-24 0 16,0 0 0,26-26-16,-26 26 16,0 0 16,26 0 0,-26 0 0,0 0 32,25-26-16,-25 26 16,0 0 0,0 0-16,25 0 16,-25 0-16,0 0-16,0 0 0,0 0 0,0 0-32,0 0 16,26 0 0,-26 0-16,0 0 16,0-24 0,0 24-16,0 0 16,0 0 0,0 0-16,25 0 16,-25 0 16,0 0-16,0 0 16,0 0 0,0 0-16,0 0 0,0 0 16,0 0-32,0 0 16,0 0 16,0 0-32,0 0 16,0 0 16,0 0 0,0 0 0,0 0 16,0 0 0,0 0 0,0 0 16,0 0-16,0 0 0,0 0-16,0 0 0,0 0-16,0 0 0,0 0-16,0 0 0,0 0 0,0-26 0,0 26 0,0 0 16,-25 0-16,25 0 0,0 0 16,-26 0-16,26 0 16,0 0 0,-25 0-16,25 0 16,-25 0-16,-1 0 0,26 0 16,-26 0 0,2-26-16,24 26 0,-26 0 16,0 0-16,1 0 16,0 0 0,-1 0-16,1 0 16,-1 0 0,1 0 0,0 0-16,-1 0 16,1 0-16,0 0 16,25 26 0,-26-26 0,1 0-16,25 0 32,0 0-32,-26 0 16,26 0 0,0 0-16,0 0 0,0 0 32,0 0-32,0 0 16,0 0 16,0 0 0,0 0 17,0 0-1,26 0-16,-26 0 0,25 0 0,-25 0-16,26 0 0,-1 0 0,0 0-32,1-26 32,-1 26 0,0 0-32,1 0 32,-1 0-16,1 0 0,-1-25 0,0 25 16,1 0-32,0 0 16,-2 0 16,2 25-16,0-25-16,-26 0 48,25 0-48,-25 0 48,25-25 0,-25 25 0,0 0 0,0 0 32,0 0-64,0 0 32,0 0 0,0 0-16,-25 0-16,25 0 16,-25 0 0,25 0 0,-26 0 16,0 0-16,2 0 16,-2 0 0,0 0-16,1 0 0,0 0 0,-1 0-16,1 0 16,-1 0-16,1 0 0,0 0 0,-1 0 0,1 0 0,0 0 16,-1 0 0,1 25-16,25-25 16,-26 0 0,26 0-16,0 0 16,-25 0 0,25 0-16,0 0 0,0 0 32,0 0-16,0 0 16,25 0 16,-25 0-32,0 0 0,26 0 32,-26 0-48,25-25 0,1 25 16,-1 0-32,0 0 16,-25 0 0,26 0-16,-1 0 16,0 0 16,1-25-32,-1 25 0,1 0 16,-1 0-16,0 0 0,1 0 0,0 0-32,-26 0 16,24 0 0,2 25-16,-26-25 16,26 0 0,-1 0 0,-25 0 16,25 0 16,-25 0-16,0 0 0,26 0 32,-26 0-32,0 0 32,0 0-16,0 0-16,0 0 0,0 25 16,0-25-32,0 0 32,0 0-16,0 0 0,0 0 16,0 26-16,0-26 16,0 0 0,0 26 0,0-26 0,0 24-16,0-24 16,0 26 0,0 0-16,0-1 0,0 1-32,0-1-16,0 0-32,0 1-48,0-1-49,0-25-47,0 25-80,0 1-80,0-1-80,0-25-96,0 0-65,0 26-127,0-26-112,0 0-81,-26 0-31,26 0-1185,0-26-208,0 26-1281,0 0-2577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9:34.942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5665 3887 5939,'0'0'1616,"0"-26"81,0 26-496,26 0-497,-26 0-112,0 0-95,25 0-17,0 26-48,-25-26 0,26 0-32,-26 0-31,25 25-1,1-25-16,-1 25-32,0-25-48,1 26-48,-1-1-48,0 1-32,1-1-16,25 0-31,-26 1-33,0-1 0,1 0-16,0 1 0,-2 25 32,2-26-32,0 0 16,-1 27 16,0-27-32,1 0 16,25 26-32,-27-26-16,2 26 0,0-25 16,-1 24-16,0-24 64,1 0 0,-1-2 32,1 28 16,-1-27 16,0 0-16,-25 1 0,26-1-16,-1 1-32,0 24 0,1-50-16,-1 26-48,-25-1 0,26 0 0,-26 1 0,25-1 0,-25-25 0,0 26-16,25-1 16,-25 0 0,0 1 0,0 0 16,0-2-16,0-24-16,0 26 16,0 0 16,0-1-32,0 0 16,0-25 1,0 26-17,0-1 0,0 1 16,0-26-16,26 25 0,-26-25 16,0 25-16,0 1 16,0-26 16,0 26-32,0-26 32,0 24-16,0-24 0,0 26 16,0-26 16,0 0-16,0 26 16,0-26 16,0 0-16,0 25 0,26-25 16,-26 0-32,0 0 0,0 0 16,0 0-16,0 0 0,0 0 16,0 0-16,0 25 16,0-25 32,0 0-48,0 0 16,24 0 0,-24 0-32,0 0 0,0 0 16,0 0-32,0 0 32,0 0 0,0-25-16,0 25 16,26 0 0,-26-25-32,0-1 16,0 0-16,26 2 0,-26-2 0,0 0 0,25 26 0,-25-25 16,0 0-16,25-1 0,-25 1 16,0-1 0,0 26-16,0-25 0,26 25 16,-26-25-32,0 25 16,0 25 0,-26-25 0,26 25-16,0-25 16,0 26-16,-25 25 16,25-26 0,0 0 0,-25 1 16,25 0 0,0-2-16,0 2 0,0 0 0,-26-26 0,26 25 0,0-25 16,0 0 0,0 0 48,0 0 32,0 0 16,0 0 0,0-25 0,26 25 0,-26-26-16,0 0-32,0 26-32,0-24-16,25-2 0,-25 0 1,0 1-1,25 0 0,-25-1 0,0 1 16,26-1 16,-26 26-32,25-25 32,-25 0 0,0 25 0,0-26 0,0 26 16,0 0-32,0 26 16,0-26-16,0 25-16,-25 0 0,25 1 0,-26 25-16,26-1 0,-25-24 16,25 24-16,-25-24 0,25 0 16,-26-1-16,26 0 0,0 1 0,-26-26 0,26 25 16,0-25 0,0 0-16,0 0 0,0 0 16,0 0 0,0 0-16,0 0 32,0 0 0,0 0 16,0 0 0,0-25-16,0 25 0,0 0 16,0 0-32,0 0 0,0 0 0,0 0-16,0 0 32,0 0-32,0 0 0,0 0 0,0 0 0,0 0 16,0 0-16,0 0 0,0 0 0,0 0 16,0 0 0,0 0-16,0 0-16,0 0 32,0 0-32,0 0 16,-24 0-16,24-26 16,0 26 0,0-25 16,-26 25-16,26-25 0,-26-1 32,26 0 0,-25 2 16,0-2 32,-1 0 16,1 1 32,-1 0-32,26-1 16,-25 26-16,0-25-16,-1 25-48,26-26-16,0 26 0,-25 0 0,25 0-16,0 0 16,0 0-16,0 0 16,0 0 0,0 0 0,0 0 0,0 0-16,25 0 16,-25 26-16,0-26-16,26 0-80,-26 25-64,0-25-80,25 0-144,-25 0-144,25 0-257,-25 26-207,0-26-321,0 0 2834,0 0-4530,26 0-2258,-26 0-6242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50:16.075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2941 4591 7043,'0'0'1569,"-26"0"16,26 0-1137,0 0-112,0 0-144,0 0-48,26 26 0,-26-26 0,0 25 16,25 1 0,-25-26-31,0 25 31,26 0 16,-1-25-16,-25 26 16,25-1 0,-25-25 0,26 25-16,-1 1-16,-25-1-32,25-25-16,1 26 0,-1-1-48,1 1-16,-1-26 0,0 25-32,1-25 32,0 0-16,24 26 16,-24-26 16,-1 0 16,0 25 0,0-25 16,1 0 1,0 25-17,-2-25-16,28 0 16,-27 0-48,0 26 16,1-26-16,-1 0-16,1 0 16,-1 0 0,0 0 16,1 0 16,-1 0 0,-25 0 32,25 0-16,1-26 16,-1 26 0,1 0-16,-1-25-16,0 25-16,1 0 0,0 0-16,24 0-16,-24 0 0,-1-25 16,0 25-16,1 25 0,-1-25 0,26 0-16,-26 0 32,1 0-16,-1 25-16,0-25 16,1 0 0,25 0 16,-26 0-16,0 0 0,1 0 0,-26 0 0,25-25 0,0 25 16,1 0-16,-26-25 32,25 25 16,-25-26 32,26 1 16,-1 25 32,-25-26 0,25 26 32,-25-25-16,26-1-16,0 26-16,-26-25-32,24 25-16,-24-26-15,26 26-33,0-25-16,-26 25 32,25-25-16,-25 25 32,25 0 16,-25-26 0,26 26 32,-26 0 0,0 0 16,25 0 16,-25-25-16,0 25 16,0 0-16,0 0 0,0 0 0,0 0 0,0 0-16,0 0-32,0 0-16,0 0 16,0 0-48,0 0 16,0 0-16,0 0-16,0 0 0,0 0 16,0 0-16,0 0 0,0 0 16,0 0 16,0 0 0,-25-25 16,25 25 16,0 0 16,0 0 16,0 0-16,-26 0 17,26 0-1,-25 0-16,0 0 0,25 0 0,-26 0 0,0 0-16,26 0 16,-24 0 0,-2 0-16,0 0 16,1 0-32,0 0 0,25 0 0,-26 0-16,1 0 0,-1 0 16,26 0-16,-25 0 16,0 0 0,25 0-32,-26 0 16,26 25-16,-25-25 0,25 0-16,0 0 0,-25 0 0,25 0 0,0 0-16,0 0 32,0 25-16,25-25 16,-25 0-16,25 0 16,-25 0 16,26 0-16,-26 0 0,25 0 0,0 0 0,-25 0 0,26-25 0,-26 25-16,25 0 0,1 0 16,-26 0-16,25-25 0,0 25 16,1 0-16,-26 0 0,26-26 0,-2 26 0,-24 0 0,26 0 0,-26-25 0,26 25-16,-26 0 16,25 0-16,-25 0 0,0 0 16,0 25-16,25-25 0,-25 26 16,0-26 0,0 25 16,0 0-16,0-25 0,0 26 0,-25-1 0,25 0 0,-25 1 0,25-1 16,0 1-16,-26-1 0,26 26 16,-26-25-16,26-26 0,-24 25 16,24 0-32,0 1 16,0-26 0,-26 25-80,26-25-80,0 25-80,0-25-112,0 0-160,0 0-225,0 0-239,0 0-129,26-25 3074,-26 25-4594,24-25-2081,-24 25-5827</inkml:trace>
  <inkml:trace contextRef="#ctx0" brushRef="#br0" timeOffset="1806">5404 3676 4930,'0'25'1409,"0"-25"48,25 0-49,-25 0-832,0 0-143,25 0-81,-25 0-48,0 0 0,25 0 16,-25 0 0,26 0 1,-26 0 63,26 0 48,-26 0 16,24 0 0,-24 0-15,26-25-49,-26 25-48,26-25-48,-26 25-96,25-26-16,-25 1-48,25 25-48,-25-26-16,26 1 0,-26 0-16,0-1 16,25 26 16,-25-50-32,0 24 16,0 0 0,0 1-15,0-26 15,0 26-16,0-26 0,0 0 16,0 1 16,0 24 16,-25-25 32,25 1 0,0 24 0,-26-24 32,26 24 0,-25-25-48,25 26 0,0-26-16,-25 25-32,25-24 0,-26 24-32,26-24-16,0-1 0,-26 25 0,26-24-16,0 24 0,-24 0 16,24-24-16,-26 24 0,0-24 0,26 24 0,-25-25 0,0 26 16,0-26-32,-1 26 32,0-26-16,2 26 0,-2-26 0,0 0 16,1 25-16,-26-24 0,26 24 16,-1-24-16,-24 24 0,24-25 0,-24 1 16,-1 24 0,25 1 16,-24-26 0,-2 26 16,28-1 32,-27 26-32,25-25 32,-24 0-16,24 25-32,0 0 17,2-26-17,-2 26-32,0-26 16,26 26-16,-25 0 0,25 0 16,0 0-16,-25-24 0,25 24 0,0 0 0,0 0-16,0 0 0,0 0 0,0 0 0,0 0 16,0 24 0,0-24 0,0 0 32,0 0-16,25 0 16,-25 0-16,0 0 0,0 0 16,0 0 0,0 0-16,0 0 0,0 0 0,0 0 0,0 0 0,0 0-16,0 0 0,0 0 0,0 0 16,0 0-16,0-24 16,0 24-32,0 0 32,0 0-16,0 0 0,0 0 16,0 0 0,0 0 0,0 0 0,0 0-16,0 0 0,0 0 0,0 0 0,0 0-16,0 0 16,0 0 0,25 0 0,-25 0 0,26 0 16,-26-26-16,26 26 0,-26 0-16,24 0 32,2 0-16,0 0-16,-1 0 16,0 0 0,1 0 0,-1 0 0,1 0 16,-2 26-16,2-26 0,-26 0 16,26 0-16,-1 0 0,-25 0 16,25 0-32,-25 24 32,26-24-16,-26 0 0,0 0 0,0 0 0,0 0 0,0 26 0,0-26 0,0-26-16,0 26 16,0 0 0,-26 0 0,26-24 0,-25 24 32,25 0-16,-25 0 16,-1 0 0,0 0 16,2 0 16,-2-26 0,1 26 16,-1 0 16,1 0 0,0 0 0,-1 0 16,0 0-32,26 0-16,-24 0 0,-2 0-32,26 0 0,0 0-16,-26 0-16,26 0 16,0 0-16,0 26 0,0-26 0,0 0 0,0 0 0,0 0 16,0 0 0,0 24 0,0-24-16,0 26 16,26-26 0,-26 0-16,0 26 16,0-1-16,0-25 16,0 25-16,26 1 0,-26-1 0,0 1 0,0-1 0,0 26 16,24-26-32,-24 0 32,0 26-32,0-25 32,0-1-16,0 0 0,0 1-16,0 0 32,26-2-16,-26-24-32,0 26-48,0-26-112,0 0-64,0 26-112,0-26-144,26 0-177,-26 0-175,0 0-113,0-26-63,0 26 15,0 0-1488,0-26-1521,0 26-3553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50:20.658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3252 3830 2609,'0'0'1073,"0"0"95,0 0 1,0 0-129,0 0-223,0 0-145,0 0-64,0 0-112,0 0-63,0 0-17,0 0-16,0-25 0,0 25-16,0 0-31,0 0-17,0 0-16,0 0-64,26 0-32,-26 0-32,0 0-48,0 0-16,0-26-16,0 26-16,0 0-16,0 0 16,0 0-16,0 0 0,25-25 33,-25 25-1,0 0 0,0 0 16,0 0-16,0 0 16,25-25-16,-25 25-16,0 0-16,0 0 0,0 0 0,0 0 0,26 0 0,-26 0 0,0-26-16,25 26 32,-25 0-48,0 0 16,26 0-16,-26 0-16,25 0-16,-25 0 0,25 0-16,1 0 0,-26 0 16,25 0-16,-25 0-16,25 0 32,1 0-16,-26-25 16,25 25-16,1 0 0,-26 0 16,25 0 0,0 0-16,1 0 0,0 0 0,-2-26 0,-24 26 0,26 0 16,0 0-32,-1 0 32,0 0 0,1 0-32,-1 0 16,1 26 0,-1-26 0,0 0 0,1 25 16,-1-25-32,-25 26 32,25-26 0,1 0-16,-1 0 0,1 25 16,-1-25-32,0 0 16,1 0 0,0 25 0,-2-25 0,2 0 0,0 0 0,-1 0 0,0 26 0,1-26 0,-1 25 0,1 0 0,-1-25 0,0 26 0,26-1 0,-26-25 0,1 26 0,-1-1 0,1-25-16,-1 25 16,0 1 0,1 0 16,0-2-16,-26 2 16,24 0-32,2-1 32,0 0 0,-1-25-32,-25 26 16,25-1 0,1-25 16,-26 26-16,25-26 16,-25 25 0,26-25 16,-26 25 32,24-25-32,-24 26 16,26-26 16,-26 0-31,26 25 15,-26-25 0,25 0-16,-25 0 0,0 0 0,25 0 0,-25 25 0,0-25 16,26 0-16,-26 0 32,0 0 16,25 0 0,-25 0 0,0 0 16,26 0-16,-26 0 16,0 0-16,25 26-16,-25-26 0,25 0-16,-25 0-16,26 0-16,-26 0 16,25 0-32,-25 25 0,25-25 0,-25 0 0,26 26 16,-1-26-16,-25 0 0,26 25 0,-1-25 16,-25 0-32,25 25 16,1-25 0,-26 0 0,26 0 0,-26 26 0,24-26 0,-24 0 0,26 0 16,-26 0-16,26 26 0,-26-26 0,25 0 0,-25 24 0,0-24 16,25 0-16,-25 0 0,26 0 0,-26 26 0,0-26 0,25 0 0,-25 0 0,0 0 0,26 0 0,-26 26 0,0-26 0,0 0 0,25 0 0,-25 0 0,0 0 0,25 0 0,-25 25 0,0-25 0,0 0 0,26 0 0,-26 0 0,0 25 0,25-25 0,-25 0 0,25 0 0,-25 26 0,0-26 0,26 0 0,-26 0 0,25 0 0,-25 0 0,26 25 0,-26-25 16,25 0-32,-25 0 16,25 0 16,-25 0-16,26 26 0,-26-26 0,26 0 0,-26 0 0,24 0 0,-24 0-16,0 0 16,26 0 0,-26 25 0,26-25 0,-26 0 0,25 0 0,-25 0 0,0 0 0,25 25 0,-25-25 0,0 0 16,26 0-16,-26 0 0,25 0 16,-25 0-16,0 0 16,26 0 16,-26 0-16,0 0 0,25 0 16,-25 26 0,25-26-16,-25 0 16,26 0-16,-26 0 0,25 0 0,-25 25-16,25-25 0,-25 0 0,26 0 0,-26 0 0,25 0 0,-25 0 0,26 0 0,-26 25 16,25-25-16,0 0 0,-25 0 0,26 0 0,-26 0 0,26 0 0,-26 26 0,24-26 0,-24 0 0,0 0 0,26 0 16,-26 0 0,0 0-16,0 0-16,26 0 16,-26 0 16,0 0-16,0 0 32,0 0-48,0 0 32,0 0 0,0 0-16,-26 0 0,26 0 16,0 0-32,0 0 32,-26-26 16,26 26-32,0 0 32,-24 0 16,24 0-16,0-25 16,-26 25 0,26 0 0,-26-25 16,26 25 16,-25 0 1,25-26-17,-25 26 16,25 0 0,-26-25 16,26 25-32,0 0 0,-25-25-16,25 25 16,0 0-48,0 0 16,0 0 0,0-26-16,0 26 16,0 0 0,0 0 0,-26 0 16,26 0 0,0 0-16,0-25 0,0 25 0,0 0 0,0 0-16,0 0 0,0 0 0,0 0 0,26 0 0,-26 0-16,0 0 0,0 0 16,0 0-16,0 0 16,0 0-16,0 0 0,0 0-16,0 0 16,0 0-16,0 0 16,25 0 0,-25 25 0,0-25 0,0 26 16,26-26-16,-26 0 0,25 25 16,0 0-16,-25 1-16,26-26 32,0 25-16,-26 0 0,24 1 0,2-26 0,-26 25 0,26-25 0,-1 0 0,-25 26 0,25-26 0,-25 0 0,26 25 0,-26-25 0,25 0 16,-25 0-32,0 0 32,0 0-16,0 0 16,0 25-16,0-25-16,0 0 16,-25 0 16,25 0-32,-26 26 16,26-26 0,-25 26 16,0-26 0,-1 24 0,0-24 0,2 26-16,24 0 16,-26-1-16,0-25 16,1 25-16,0 1 0,-1-26 0,26 25 0,-25-25 0,-1 0 0,26 26 16,-25-26-32,25 0 16,-25 25 16,25-25-16,0 0-16,0 25 32,0-25-32,0 0 0,0 0 16,0 0 0,0 0-16,0 0 0,0 0-32,0 0-64,0 0-48,0 0-80,0-25-112,0 25-97,0 0-175,25 0-128,-25 0-81,0 0-63,0 0-48,0 0 1888,0 0-3313,0 0-1665,0 0-4850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50:27.989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4668 4001 5234,'0'0'1457,"0"-25"96,0 25-289,0 0-607,0 0-161,0 0-128,0 0-48,0-25-32,0 25-64,0 0-15,0 0-17,0 0-32,0 0 16,0 25-16,0-25-16,0 0 0,0 25-16,0-25 0,0 0 16,0 26 0,0 0-16,0-26 16,0 24-16,0-24-16,0 26 1,0 0 15,0-1-16,0 0-16,0-25 32,0 26-32,0-1 16,0 1 0,26-1 16,-26-25-16,0 25 48,25 1-16,-25 0 16,26-2 32,-26 28 0,25-27 32,0 26 17,1-26-49,-1 26-16,-25-26 0,25 26-48,1 0-32,-1-25-32,26-1-32,-26 26 16,1-26 0,0 1 0,-2-1-16,2 0 16,25 1-32,-26-1 16,1 0 0,-1 1 0,1-1-16,-2 1 16,2-26-16,25 25 0,-26 0 16,1-25-16,-26 26 0,25 0 0,1-26-16,-1 24 16,0 2 16,1-26-32,-1 26 32,0-1 0,1-25 16,-1 25 0,1 1 0,-1-26 0,0 25 0,1 1-16,0-26-16,24 25 0,-24 0 0,24 1-16,-24-26 0,-1 26 0,26-2 0,0 2 0,-26 0 0,26-26 0,-26 25 0,26 0 16,-26 1 0,1-26-16,0 25 16,-2 1-16,2-1 0,25-25 16,-51 25-16,25-25 0,0 0 0,1 0 0,0 0 16,-26 26 0,24-26-16,2 0 16,-26 0 16,26 0-16,-26 0-16,0 0 16,25 0-16,-25 0-16,0 0 32,25 0-16,-25 0 0,0 0 16,26 0 0,-26 0 17,0 0 15,0 0-16,0 0 32,25 0 0,-25 0 0,0 0-16,0 0 0,0 0 0,0 0-32,0 0 16,0 0-32,0 0 0,0 0 16,0 0-16,0 0 0,0 0 16,0 0-16,0 0 16,0 0 0,0 0 0,0-26-16,0 26 16,0 0-16,0 0 0,0-25 0,0 25 0,0-25 16,-25 25 0,25-26-16,0 26 0,-26-25 16,1-1-16,25 26 16,-25-25 0,-1 0 0,0-1 48,26 0 0,-24 2 0,-2-2 32,26 0 0,-26 1-16,1 0 0,25 25-32,0 0-16,-25-26 0,25 26-16,0 0-16,0 0 0,0 0 0,0 0 16,0 0 0,0 0 16,0 0-16,25 26 32,-25-26-16,25 25 0,1 0 0,0 1-16,-2 0 0,2-2-16,0 2 0,-1 0 0,0-1 16,1 0-16,-1 1 0,1-1 0,-1 1 0,0-1 0,1 0 0,-26-25 16,25 26-32,-25-26 32,0 26-16,25-26 0,-25 0 0,0 0 0,0 0 0,0 0 0,0 0 16,0 0-16,0 0 0,0 0 0,0 0 0,0 0 0,0 0 16,0 0-16,0 0 0,-25 0 0,25 0 0,0 24-16,-25-24 32,25 0-16,-26 26 0,1-26 16,25 26-16,-25-1 0,-1 0 16,1-25-16,-1 26 0,1-1 16,0-25-32,25 26 16,-26-26 0,26 25-64,-26-25-80,26 0-64,-24 0-112,24 25-176,0-25-161,0 0-191,0 0-80,0 0-97,0 0-31,0 0-1522,0 0-1535,0 0-3715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50:29.915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5430 4663 6435,'0'0'1585,"0"0"79,0 0-879,0 0-177,0 0-112,0 0-64,0 0-15,0 0-17,0 0-32,26 0-48,-26 24 32,0-24-16,0 0 1,0 0-33,25 26-32,-25-26-64,0 25-32,26 1-48,-26-26-48,25 25-16,0 0-16,1 1-16,-1 0 0,0 24 16,1-24 0,-1-1-16,1 0 0,-1 1 0,0-1-16,1-25 16,0 26-32,24-2 0,-24 2 16,24-26 0,-24 26 16,-1-26 16,26 25 0,-26-25 16,1 25 17,24-25-1,-24 26 0,0-26 16,-1 25-16,0-25 16,1 0 0,-1 0 16,26 0 0,-26 0 32,1-25-16,-1 25 16,0-26 16,-25 26-16,26-25-16,-1 25 0,1-25-48,-1 25-16,0 0 0,1-26-32,0 26 0,24 0-16,-24-26 0,-1 26 0,0 0 16,-25 0 0,26 0 1,-1-24 15,1 24-16,-1 0 0,-25-26 16,25 26-16,1 0 16,-26-25-16,26 25 0,-2 0 0,2-26 0,-26 26-16,26-25 0,-1 0 0,-25-1-16,25 26 16,1-26 16,-26 2 0,25-2 16,1 26 0,-26-26-16,25 26 16,-25-25 16,0 0-32,25 25 0,-25-26 16,0 1-16,26 25 0,-26-26 32,0 26-16,0-24-16,25 24 32,-25 0-16,0 0-16,0 0 16,0 0-16,25 0 16,-25-26 0,0 26-32,0 0 0,0 0 16,0 0-32,-25 0 0,25 26 16,0-26-16,-25 0-16,25 0 16,-26 0 16,26 0-16,-25 0 16,0 0-32,25 0 16,-26 0 0,1 0 0,-1 0 0,1 0 0,0 24 0,-1-24 16,0 0 0,2 0 0,-2 0 16,0 0 0,1 0 0,0 0 0,-1 0 16,26 0-32,-25 0 16,-1 0 0,1 0-16,25 0 0,-25 0 0,25 0-16,0 0 16,0 0 0,0 0 0,0 0 64,0 0 32,0 0 16,0 0 1,25 0-1,-25 0-16,25-24 16,1 24-80,-1 0-32,1 0-16,-1-26 0,0 26 0,1 0 0,0 0 16,-2-26-32,2 26 16,0 0 16,-1-25-32,0 25 16,1 0 16,-1 0 0,-25 0-16,26-25 0,-1 25 0,-25 0 0,25 0 16,-25 0-32,0 0 0,0 0 16,26 0-16,-26 0 16,0 0-16,0 25 0,0-25 16,0 25 0,0 1 0,0 0 0,0-2 0,-26 2 0,26 25 0,0-1 0,0-24 0,-25 24 0,25 2 0,0-27 0,0 26 0,-25-26-16,25 1-80,0-26-80,0 24-129,0-24-111,0 26-160,0-26-192,0 0-289,0 0-127,0-26 2096,0 26-3649,25-24-2001,-25 24-5379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50:31.521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6807 5988 4770,'0'0'1377,"0"0"79,0 0-399,0 0-289,0 0-127,26 0-65,-26 0-64,0 0-64,25 0-31,-25 0-49,0 0-32,25 0 0,1 0-64,-26-25 16,25 25-32,0 0-16,1-25 1,-1 25 15,1-26-32,-1 1-16,0 0-16,1 25-48,0-26 0,-2-25-32,2 26-32,0 0-16,-1-1-16,0 0 16,1-24 0,-26 24 16,25-24 0,-25 24 0,0-25 0,0 1 16,0 24-15,0-24 31,-25-1-16,25 25 16,-26-24 16,26-1 16,-25 26 0,0-26 32,25 0-32,-26 0 16,0 25 0,2-24-16,-2-1-16,0 26-16,1-26-16,0 25-16,-1-24 0,1 24-32,-1 1-16,-24 0 17,24-1-1,1 1-16,0-1 0,-1 1 16,1 0 0,-1-1 16,1 0-16,0 2 16,-1-2 16,1 26-16,-26-25 16,26-1 0,-1 1-16,1 25 16,0-25-16,-1-1 0,0 26-16,-24-26 0,24 2-16,1 24 16,-26-26 0,26 0-32,-1 1 16,1 0 0,0-1 16,-1 1 0,1 25 16,0-26-32,-1 1 32,1 25 0,-1-25 0,26 25-16,-25 0 0,0-26-32,25 26 16,-26-25 0,1 25-16,25-25 0,-25 25 16,25 0-16,-26-26 0,26 26 0,0 0 0,0 0-16,0 0 16,-25 0-16,25 0 16,0 0 0,0 0-16,0 0 0,0 0 32,0 0-16,25 0 16,-25 0 0,0 0-16,0 0 17,0 0-1,26 0-16,-26 0 0,0 0 0,25 0 0,-25 0-16,25 0 16,-25 0-32,26 0 16,-1 0 0,-25 0-16,25 0 16,1 0 0,-1 0 0,1 0-16,-1 0 16,0 0 0,1 0 0,-1 0 0,0 0 0,1 0 0,-1 0 0,1 0 0,-1 0 0,0 0 16,-25 0-16,26 26 0,-26-26 16,26 0-16,-26 0 0,0 0 16,0 0-32,0 0 16,-26 0-16,26 0 0,0 0 16,-26 0 0,1 0-16,0 0 32,25 0-16,-26 0 0,1 0 0,-26 0 0,26 0 0,-1 0 0,1 0-16,0 0 16,-1 0 0,1 0 0,-26 0 16,26-26 0,-1 26 0,1 0 16,-26-25 16,26 25 0,-1 0 16,26 0-16,-25-26 0,0 26 16,25 0-16,-26 0 0,26 0 0,0 0 0,0 0 16,0 0 16,0 0 0,0 0 32,0 0-16,0 0 48,0 0-32,0 0 0,0 0 0,0 0-32,0 0-32,0 0-16,26 0-16,-26 0-16,0 0 16,0 26-16,25-1 0,-25 1 0,0-1 0,0 0 16,25 26-16,-25 0 0,0 0 0,0-1 0,26 2 0,-26-2 16,0-24 0,0 24-16,25-24 16,-25 25-16,0-27 16,0 2-16,0 0-16,0-1 16,0 0 0,26-25 0,-26 0 16,0 26-32,0-26-16,0 0-64,0 0-80,0 0-96,0 0-112,0-26-176,0 26-97,0 0-175,0 0-193,0-25-159,0 25-49,0-25-1600,0 25-1761,-26 0-4098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50:32.936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6674 4929 4338,'0'0'1008,"0"0"49,0 0-545,25 25-112,-25-25-15,0 0 47,0 0 32,26 0 48,-26 0-32,25 0-31,-25 0-49,0-25-64,25 25-48,-25-26-48,0 0-16,0 2-16,0-2 0,0 0 17,0 1 15,-25-26 48,25 26 32,-25-26 16,25 0 16,-26 1 16,1-2 1,25 2-1,-25-27-16,-1 27-48,-25-26-16,26 25-32,0 0-16,-27 0-31,2 1-17,24-27-16,-24 26-16,-1 0 16,0 1-32,26-1 16,-26 0 0,0 25 0,26-24-16,-26 24 0,26 1-16,-1-1 16,-24 26-32,24-25-16,1 25-31,-26-25 15,26 25-32,-1 0 0,0-26 0,2 26-16,-28 0 0,27 0 16,0-25-16,-1 25 0,1 0 0,25 0-16,-26 0 0,1 0 0,25 0 0,-25 0-16,25 0 16,-26-25-16,26 25 16,0 0 0,-25 0-16,25 0 16,0 0 0,-25 0 16,25 0-16,0 0 16,0 0 16,0 0 0,0 0 32,0 0-16,0-26 0,0 26 16,0 0 0,0 0-32,25 0-16,-25 0-16,0 0 0,0 0-16,25 0 16,-25 0 0,0-25-16,26 25 16,-26 0-16,25 0 16,-25 0-16,25 0 0,-25-26 0,26 26 0,-26 0-16,25 0 32,1 0-16,-1 0-16,-25 0 16,25 0 0,1 0 16,-26 26-16,26-26 0,-26 0 0,24 0 0,-24 0 16,0 0-16,26 0 0,-26 0 0,0 0 0,0 0-16,0 0 16,0 0-16,0 0 16,-26 0-16,26 0 16,-24 0 0,24 0-16,-26 0 16,0 0 0,26 0-16,-25 0 16,0-26 16,-1 26-16,1 0 0,-1 0 16,1 0-16,0 0 16,-1 0 0,1 0-16,0 0 16,-1 0-16,26 0 0,-25 0 0,-1 0 16,26 0-16,0 0 0,0 0 0,0 0 16,0 0 32,0 0 32,0 0-16,0 0 16,0 0 16,26-25 0,-26 25-16,0 0-16,25 0-48,-25-25 16,26 25-16,-26 0 0,25 0 0,-25 0 16,0 0-16,25 0 0,-25-26 0,0 26-16,0 0 0,0 26 0,0-26 0,26 0-16,-26 25 16,0 0-16,0 1 16,25-1 0,-25 1 0,25-1 0,1 26 0,-1-1 16,-25-24-16,26 50 16,-1-51-16,0 27 0,-25-2 0,0-24 0,26-1 0,-26 0-32,0 1-64,0-26-48,0 25-32,0-25-96,26 0-64,-26 0-80,0 0-128,-26 0-97,26 0-207,0-25-145,0 25 2114,0-26-3730,-26 1-2049,26-26-5443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50:26.037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5563 1569 5475,'0'0'1328,"0"0"81,0 0-689,0-26-160,26 26-63,-26 0-33,0 0-16,0-26 16,0 26-64,25 0-63,-25 0-33,0-24-48,26 24-32,-26 0 32,0 0-48,25 0 0,-25 0-16,0-26 0,25 26 16,-25 0 1,26 0-17,-26-26-16,25 26 0,-25 0-32,25 0-16,1-25-16,-1 25-48,1 0-16,-1 0 0,0 0-16,1-25 0,24 25 16,-24 0 0,0 0 0,-1 0 16,26 25-32,-26-25 0,26 0 0,-26 25-16,26-25 0,-26 26 0,26-26 16,-25 26 0,24-26 32,-24 24-16,-1-24 32,26 0 0,-26 0 0,26 0 0,-26 26 1,27-26-1,-28 0-16,28 0-16,-2 0 0,-24 26-32,25-26 16,-26 0-16,26 25-16,-26-25 0,26 0 0,0 25 16,-26-25-16,26 26 0,-25-26 0,24 25 0,-24 1 0,-1-1 16,26-25-16,-26 25 0,1 1 16,24 0-16,-24-26 0,-1 24 0,0 2 16,1 0-32,-1-26 16,1 50 0,-26-24 0,25-1 0,0 1 0,1-1 0,0 26 0,-2-26 16,-24 0-16,26 1 16,0-1 0,-1 1 0,0-1-16,-25 1 16,25-1-16,1 1 16,-26-1 0,26 0 0,-2 1-16,-24-1 16,26 0 0,-26 1 0,26-1 16,-1 1-16,-25-1 0,25 0 0,1 1 0,-26 0 0,25-2 16,1 2-32,-26 0 16,25 24 0,-25-24-16,25-1 16,1-25 16,-26 26-16,0-1 0,25 0 16,-25 1 0,25 0 0,-25-2 0,0 2-16,26 0 16,-26-1 0,0-25 0,25 25-16,-25 1 0,0-26 16,0 25 0,0 1 16,0-26-16,26 25 0,-26 0 0,0-25 0,0 26 0,0-26-16,0 25 0,0-25 0,0 25 0,0-25-16,0 26 16,0-26 0,0 26-16,0-26 0,0 25 16,0-25 0,25 25-16,-25-25 16,0 26-16,0-26 16,0 25 0,0-25-16,0 26 16,25-26 0,-25 25-16,0-25 0,0 25 16,0-25-16,0 26 0,0-26 0,0 0 0,0 25 0,0-25 16,26 0-16,-26 0 16,0 0 16,0 25 0,0-25 32,0 0 0,0 0 16,0 0 0,0-25 32,0 25 1,0 0-1,0 0 0,0 0 0,0 0 0,0 0-16,0 0-32,0 0-16,0-25 0,0 25-48,26-26 16,-26 26-16,0-25 0,24 0 0,-24-1 16,26 1-16,-26-1 16,26 1-16,-26 0 0,0-1 0,25 0 16,-25 1-16,0 25-16,0-25 32,0 25-16,0 0 0,0 0-16,0 0 0,0 0 16,0 25 0,0-25-16,0 25 16,-25 1 0,25 0 0,0 24 16,0-24-16,0-1 0,-26 1 0,26-1 0,0 0 0,0-25 0,0 26 0,0-1 0,0-25 0,0 0 0,0 0 0,0 25 0,0-25 0,-26 0 16,26 0-16,0 0 16,0 0-16,0 0 0,-24 0 16,24 0-16,0 0 16,0 0 0,0 0 16,-26-25 16,26 25 16,0-25 16,0 25 0,-26-26 32,26 1-16,-25 25 0,25-25 0,0-1-16,-25 26-16,25-25-32,0 25 0,-26-26-16,26 26 0,0 0-16,0 0 0,0 0 0,0 0-16,0 0-32,-25 0-32,25 0-64,0 0-48,0 0-96,0 0-160,0 0-145,0 0-175,0 0-144,0 26-97,-26-26-79,26 0-1537,0 25-1569,0-25-3762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50:23.651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6985 3753 3874,'0'0'1104,"0"0"97,0 0-401,0 0-127,26 25-97,-26-25-32,0 0 0,0 0-48,0 0-31,0 0-33,26 0-32,-26 0-48,0 0-32,0 0-63,25-25-33,-25 25-32,0 0-48,25-25-16,-25 25-32,26-26-16,-26 1 0,0 25 0,25-26-32,-25 1 16,26 0 16,-26-1 0,0 0 16,25 2 16,-25-2-16,0-25 16,25 26-16,-25-26-16,0 25 0,0-24-16,0 24-16,0-24-16,0 24 16,-25 1 1,25-26-1,0 26 48,-25-1 0,25 0 32,-26 2 32,26-2 0,-25 0 16,-1-24 16,1 24-16,25 1-16,-25-1-16,-1 1-16,26 0 0,-26-1-16,2 1-16,24-26 0,-26 25 17,26-24-17,-26 24 0,1-25-32,25 1 16,-25 24 0,-1-24 0,1 24 0,-1 1 0,1-1 32,0-24 0,-1 24 0,1 0 0,0 2 0,-1-2-16,1 0-16,-26 1-16,26 0 0,-1-1 0,0 1-16,2-1 0,-2 1 16,0 0-32,1-1 16,0 1 0,-1 0-16,26-1-16,-25 1 32,-1 25-32,1-26 16,0 1 0,-1 25-16,26 0 0,-25-25 17,0 25-33,25-26 0,-26 26 32,26-26-32,0 26 16,-25 0 0,25 0-32,0-24 32,-26 24 16,26 0-48,0 0 0,0 0 16,0 0 0,0 0 16,26 0 0,-26 24-16,0-24 0,25 0 32,-25 0-16,0 0 0,26 26 0,-26-26-16,25 0 32,-25 0-16,0 0-16,25 0 16,-25 0 0,26 0-32,-26 0 32,25 26-32,-25-26 16,25 0 0,-25 0-16,26 0 16,-26 25-16,25-25 16,1 0 0,-26 25 0,25-25 0,0 26 0,-25-26 0,26 25 16,0-25-32,-26 26 16,24-26 16,2 0-16,-26 25 0,26-25 0,-26 0 0,0 0 16,25 0 0,-25 0-16,0 0 16,0 0-16,0 0 0,0 0 0,0 0-16,0 0 0,0 0 16,0 0 16,-25-25-32,25 25 16,0 0 16,-26-26-16,26 26 0,-26-25 16,2 25-32,24-26 16,-26 26 16,0-25 0,1 25 0,25 0 16,-25-25-16,-1 25 16,1-26 16,-1 26 0,26 0-16,-25 0 16,0-26-16,-1 26 16,26 0 0,-25-24-16,25 24 16,-25 0 16,25 0-32,0 0 32,0 0 0,0-26-16,-26 26 16,26 0 0,0 0-32,0 0 32,0 0-16,0 0-16,0 0 0,0 0-16,0 0 0,0 0 0,0 26 0,0-26 0,0 0-16,0 24 16,0-24-16,0 26 16,0 0 0,0-1-16,0 0 0,0 26 16,0-25 0,0 24-16,0-24 16,0 24-32,0-24 32,0-1-16,0 1 0,0-1 0,0 0 32,0 1-32,0-26 0,0 26 0,0-26 16,0 24-16,0-24-32,0 0-64,0 0-80,0 0-80,0-24-112,0 24-144,0 0-145,0-26-159,0 26-97,0-26-47,-25 26-32,25 0 671,0-25-2032,0 25-1552,0 0-3907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50:34.556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7131 5226 3185,'0'0'1057,"0"0"127,25 0-47,-25 0-257,26 0-127,0 0-49,-26 0-48,24 0-47,-24 0-65,26 0-48,-26-25-32,26 25-47,-26-26-33,0 0 0,25 26-48,-25-24-16,0-28-16,0 27-32,0-26-31,-25 0-17,25 1 0,-26-1 32,0 0 0,26-25 0,-24 25 32,-2 1 16,-25-27-15,26 27-17,-1-2-16,1 2-48,-26-26-32,26 25-32,-26-25-48,26 0-16,-1 25-32,-25-25-32,1 0 0,-1 25 0,26-25-16,-26 24 0,0 2 16,0-1-16,-25-25 0,25 25 16,0 0 0,0-25-16,-25 0 32,26 25-16,-27-25 0,1 25 0,0 1 16,0-2 0,-1 2 16,1 24 0,0-24 16,25 24 32,-25 1 0,0-26 16,0 26-16,0-26 17,25 26-17,-25-1 0,-1 1 0,27 25-16,-1-26-16,0 26 0,26 0 16,-26 0-48,26 26 32,-1-26-32,1 25-16,0-25 16,-1 26-16,26-26 0,-25 25 0,-1-25-16,26 25 0,0-25 16,-25 26-16,25-26 0,0 0 16,0 0-16,0 0 0,0 0 16,0 0-16,0 0 64,0 0-16,0 0 16,0 0 16,25 0-16,-25 0 16,0-26 0,26 26-64,-26 0 16,0-25-16,25 25-16,-25-25 16,0 25-16,26-26 0,-26 26 16,0-25-16,0 25 0,0-26 0,25 26 0,-25-25 0,0 25 0,25-25 0,-25 25 0,0-26 0,26 1 16,-26 25-16,0 0 0,25-25 0,-25 25 0,0 0 0,0 0 0,0-26 0,0 26-16,0 0 32,0 0-32,0 0 0,0 0 32,0 0-32,0 0 16,-25 0 0,25 0 0,-26 26 16,26-26-16,-25 0 0,0 0 0,25 25 0,-26-25 0,1 0 0,-1 25 0,26-25 0,-25 0 0,0 0 0,25 0 0,-26 0 0,1 0 16,25 26-16,0-26 0,-25 0 0,25 0 0,0 0 16,0 0-32,0 0 16,0 0 0,0 0 16,0 0-16,25 0 16,-25 0 16,25 0 0,1 0-16,-1 0 16,0-26-16,-25 26 0,26 0-16,-1-25 16,1 25-16,-1-25 16,0 25-16,1-26 0,-1 26 0,0 0 16,-25-25-16,0 25 0,26 0 0,-26-26 0,0 26 16,0 0-16,0 0 0,0 0 0,0 0 0,0 0 0,0 26 0,-26-26 0,26 0 0,-25 0 0,0 25 0,-1-25 0,26 26 0,-25-1 0,0-25 0,-1 25 16,1 1-16,-1-26 16,1 25-16,0 0 16,25-25-16,-26 26 32,1-26-32,0 25 0,25-25 16,-26 26-16,26-26 16,-25 0 0,25 25 0,0-25-16,-26 0 16,26 0 0,0 0 0,0 0 16,0 0 16,0 0 32,0 0 33,26 0-1,-26 0 16,0 0 0,25 0-16,-25 0-48,26 0-16,-26 25-32,25-25-16,0 26 0,-25-1 0,26-25 0,-1 25 0,0 1 0,1-1 16,-1 1-16,1-1 0,-1 0-16,0 1 32,1 0-16,-1-26 0,-25 24 0,25 2-32,-25-26-16,0 0-48,0 0-96,0 26-64,0-26-161,0 0-175,0 0-192,0-26-289,0 26-175,-25 0-1618,25 0-1904,0-26-4242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4:03.109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6096 2306 5763,'0'0'1472,"0"0"81,0 0-785,0 0-127,0 0-49,25 0-64,-25 0-64,0 0-31,0 0-33,0 0-64,0 0-32,0 0-48,0 0-80,0 0-32,0 0-32,0-25-32,-25 25 0,25 0 33,-25 0-1,25 0 32,-26-26 32,1 26 0,-1 0 0,26-25 32,-25 25-32,0 0 16,-1-26 32,0 26-32,2 0 16,-2 0 1,-25-25-33,26 25 0,-1 0-16,1-25-64,-26 25 0,26 0 0,-26 0-32,26-26 0,-26 26 16,25 0-16,-24 0 0,24 0 16,0 0-32,-24 0 16,24 0-16,1 0 0,-26 0-16,26 26 16,-1-26-16,1 0 0,0 25 16,-1-25-16,1 0-16,0 25 16,-1-25-16,1 26-16,-1-26 32,1 0-32,0 25 0,-27-25 16,28 26-16,-2-26 0,0 0 32,1 25-32,-26 0 16,26-25 32,-1 26-48,2-26 48,-2 25 0,0-25-16,1 25 16,0-25 32,-1 0-48,1 26 33,-1-26-1,1 25-16,0-25 0,25 26 0,-26-1-32,1-25 0,0 25 32,-1 1-48,26-26 32,-25 26 0,-1-26-16,1 24 0,0-24 16,-1 26-32,26 0 16,-26-1 16,2-25-32,-2 25 16,26 1 32,-26-26-48,26 25 16,-25 1 16,0-1-32,25 0 32,0 1-16,-26 0-32,26-26 16,0 24 16,-25 2-16,25 0 0,0-26 16,-26 25-32,26 0 32,0 1 0,-25-1-16,25 1 0,0-1 16,-25-25-16,25 25 16,0 1 16,-26-1-16,26 0 16,-25-25 16,25 26-16,0-1 16,-25-25 0,25 26-32,-26-26 32,26 25-16,0 0-32,-25 1 16,25 0 0,0-26-16,0 24 16,-26 2 0,26 0-16,0-1 0,0 0 16,-25 1-32,25-1 32,0 1 0,0-1-32,0 0 32,0 1 0,-25-26-32,25 25 32,0 0 0,0-25-32,0 26 32,0-1 0,0 1-16,0-26 0,0 25 16,0-25-32,0 25 16,0 1 16,0 0-16,-26-2 0,26-24 16,0 26-32,0 0 16,0-1 16,0-25-16,0 25-16,0 1 32,0-1-16,0-25-16,0 26 48,0-1-48,0 0 16,-26 1 16,26-26-32,0 26 16,0-26 16,0 24-32,0 2 0,0-26 32,-24 26-32,24-26 0,0 0 32,0 25-32,0-25 32,0 25 0,0-25-32,0 0 32,0 26 0,0-26-32,0 0 16,0 25 16,0-25-32,0 0 16,0 0 0,0 0-16,0 0 32,0 26-16,0-26-16,0 0 16,0 0 16,0 0-32,0 0 16,0 0 16,0 0-32,0 0 16,0 25 16,0-25-16,0 0 0,0 0 0,0 0 0,0 0 0,0 0 0,0 0 0,0 0 0,0 0 16,0 0-32,0 0 16,0 0 16,0 0-16,0 0 0,0 0 0,0 0-32,0 0 48,0 0-16,0 0-16,0 0 16,0-25 0,0 25-16,0 0 32,24 0-16,-24 0 0,0-26 0,0 26 16,26 0-16,-26-25 0,26 25 16,-26-26-32,0 26 16,25-25 0,-25 0 0,0 25 0,25-26 0,-25 0-16,26 2 32,-26 24 0,25-26-16,-25 0 0,0 1 32,26 0-32,-26 25 16,25-26 16,-25 1 0,25 25 0,-25-26 32,0 26-16,26-25 16,-26 25 16,25 0-32,-25-25 16,0 25 16,0 0-32,25-26 16,-25 26 16,0 0-48,0 0 32,0 0-15,0-26-33,0 26 0,0 0 16,0 0-32,0 0 0,0 0 16,0 26-32,-25-26 0,25 0 32,0 26-32,-25-26 16,25 25 16,-26-25-16,26 25 0,-25 1 16,25-1-32,-25 1 16,25-1 16,-26 0-32,26 1 16,-25 0 0,25-2 0,-26 28 0,26-27 16,-25 0-32,0 1 32,25-1 0,-26 1-16,26-1 0,-26-25 0,26 25 0,-24 1 0,24-26 0,0 25-16,0-25 16,0 0 0,-26 0 0,26 0-16,0 25 32,0-25-48,0 0 16,0 0 16,0 0-16,0 0 0,0 0 0,0 0-1,0 0 17,0-25 17,0 25-34,0 0 17,0-25 17,0 25-34,0 0 34,0-26-1,0 26-32,0-25 16,0 25 16,0-25 0,-26 25 0,26-26 16,0 1-16,0-1 16,-25 26 32,25-25-16,-25 0 16,25-27 16,-26 28-32,26-2 48,-25 0 16,25 1-32,-26 0 32,1-1 16,0 1-48,-1-1 32,1 1 0,0 0-32,-1-1 0,1 0 0,-1 2-32,26-2 16,-25 26-16,0-26-48,25 26 16,0-25 16,-26 25-48,26 0 32,0 0-16,0 0 0,0 0 16,0 0 16,0 0-48,0 0 32,0 0 0,0 0-16,0 25 16,26-25 0,-26 0-64,0 0 0,0 0-32,0 0-112,0 0-96,0 0-128,0 0-176,0 0-209,0 0-191,0 26-273,0-26-95,0 0-1570,0 0-1824,0 0-4050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4:34.934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11251 8402 1569,'0'0'576,"0"0"80,0-26-47,25 26 63,-25 0 64,0-26 1,0 26-17,26 0 32,-26 0-63,0 0-33,0-25-64,0 25-80,25 0-63,-25 0-33,0 0-32,0 0-32,0 0-16,0 0-48,0 0 16,0 0 1,0-25-17,-25 25 16,25 0 0,-26 0-16,26 0-16,-25 0 0,25 0-47,-25 0-17,-1 0-16,0 0-16,2 25 0,-2-25 16,1 0-32,-1 25 32,1-25 16,0 26-16,-1 0 0,-24-2 32,24 2-31,0 0 15,1-2 16,-25-24-48,24 26 0,-24 0 0,24-1-48,-25 1 48,26-1 64,-26 0 16,0 26 17,26-26-17,-26 1-16,26 25 0,-26-26 0,25 26-96,1-25-16,0-1 0,-1 0-16,-24 26 0,24-26 0,1 1-48,25-1-16,-26 0 0,1 26-32,0-25-16,-1 0 16,26 24 0,-25-24-16,0-1 16,25 0-16,-26 1 0,26-1 0,-25 0 0,25-25 0,-26 26 0,26-1 0,-25 1 0,25 0 0,0-26 0,-25 24 0,25-24 0,0 26-16,0-26 0,0 0 0,0 26-16,0-26 16,0 0 0,0 24-16,0-24 0,0 0 32,0 0-32,0 26 16,0-26 16,0 0-32,25 0 16,-25 26 16,0-26-16,0 0 16,0 0 0,0 25-16,0-25 0,0 0 32,25 0-16,-25 25-16,0-25 16,0 26-32,0-26 16,0 0 0,0 25-32,0-25 16,0 0 32,0 0-32,26 0 16,-26 0 32,0 26-32,0-26 0,0 0 32,0 0-16,0 0 0,0 0 0,0 0-16,0 0 16,0 0 16,0 0-32,0 0 16,0 0 0,0 0 0,0 0 0,0 0 16,0 0-32,0 0 32,0 0 0,0 0-32,0 0 16,0 0 16,0 0-32,0 0 16,0 0 16,0 0-16,0 0 0,0 0 16,0 0-32,0 0 16,0 0 16,0 0-32,0 0 32,0 0-16,0 0-32,0 0 16,25 0 0,-25 0-32,0 0 16,0-26 0,0 26-16,0 0 32,26 0 0,-26-25 0,0-1 16,25 26 0,-25-25 0,0 0 16,25-1 0,1 0-16,-26 2 0,25-2 16,-25 26-16,0-26 16,25 2 0,-25 24-16,0 0 16,0-26 32,0 26-32,0 0 0,0 0 32,0 0-48,0 0 16,0 0-16,0 26-16,0-26 16,0 0-16,0 24 16,0-24 0,0 26 0,0-26 0,0 26 0,0-2 16,0-24-16,0 0 0,0 26 16,0-26-16,0 0 0,0 0 32,0 0-48,0 0 16,0 26 16,0-26-32,0 0 16,0 0 0,0-26-16,0 26 16,0 0 32,0 0-32,0-26 16,26 26 16,-26-24-16,0 24 16,0-26 0,25 26 0,-25-26 0,0 26 16,0-24 0,0 24 0,26 0 16,-26 0-16,0 0 0,0 0 16,0 0-48,0 0 0,0 0-16,0 0 0,-26 24 0,26-24 0,0 26 0,0 0 16,-25-2 0,25 2-16,-26 0 0,26-1 16,0 0-16,-25 1 0,25-26 16,-25 25-16,25 1 0,0-26 16,-26 25-16,26-25 0,-25 0 16,25 25-32,0-25 16,-25 0 16,25 0-48,0 0 32,0 0 0,-26 0-16,26 0 0,0 0 16,0 0-32,0 0 32,0 0 0,0 0-16,0 0 16,0-25 32,0 25-32,-25 0 32,25 0 33,0-25-33,0 25 32,0-26 0,0 1 0,-26 25 16,26-26 16,0 1-16,-25 0 16,25-1 0,0 0 0,-25 2-16,25-2 32,-26 0-48,26 2 16,0 24-16,-25-26-16,25 0 0,-25 26 0,25-25-16,-26 25 0,26 0 0,0-26-16,-25 26 0,25 0 32,0 0-64,0 0 32,0 0 0,0 0-16,0 0 0,0 0 0,0 0-16,0 0 16,0 0 0,0 0 0,0 26 0,0-26 16,25 25 0,-25-25 0,26 26 0,-26 0-32,25-2 16,0 2 0,-25 0-16,26-2-16,-26 2 32,25 0-32,-25-26 16,25 25 16,-25-25-32,0 0 16,0 0 0,0 0-48,0 0 0,0 0 0,0 0 0,0-25 0,0 25 16,-25-26 0,25 0 32,0 2 16,-25 24 16,25-26-16,-26 0 16,1 2-16,25-2 16,-25 26-16,25-26 16,-26 26 0,1-25 0,25 25 0,0 0 0,-26-26 0,26 26-16,0 0 0,0 0-16,0 0-32,0 26-16,0-26 0,0 0-96,0 0-32,0 25-80,0-25-97,0 0-95,0 0-160,26 26-160,-26-26-177,0 0-127,25 26-65,-25-26-1584,26 0-1713,-26 24-3954</inkml:trace>
  <inkml:trace contextRef="#ctx0" brushRef="#br0" timeOffset="2217">10438 10790 6163,'0'0'1633,"0"0"47,0 0-655,0 0-449,0 0-160,0 26-144,25-26-48,-25 25-31,0-25-49,25 25 16,-25 1 0,0-26-16,26 25 32,-26 1 16,26-1-16,-26 0 32,24 1 16,2-1-16,-26-25-16,26 25 17,-26 1-49,25-1 0,-25 1 0,25-1-16,-25-25 16,26 25 0,-26 1-16,25-1 0,1-25 0,-26 25-16,25 1 32,-25-26-16,25 26-32,1-1 65,-1 26 47,0-26 48,1 1 32,-1-1 0,1 0-16,-1 1 16,0-1-48,1 0-95,0 26-49,24-25-64,-24-1-16,24 0-16,-24 1 0,-1-26-16,26 26 0,-26-2 0,26 2-16,-26 0 16,1-1-16,25-25 0,-26 25 0,0 1 16,1-26-32,0 0 32,-2 25 0,28-25 0,-27 0 16,0-25 0,1 25-16,-1 0 16,1-26 16,-1 26-32,0-25 0,1 0 16,-1 25-16,0-26 16,1 26 0,-1-26-16,1 2 0,-1 24 16,0-26-16,1 26 0,0-26 16,-2 1-16,2 25 0,-26 0 16,26-25-16,-1-1 0,0 26 16,-25 0-16,26 0 0,-26-25 0,25 25 0,1-26 0,-1 26 16,-25-25-32,25 0 32,1 25-16,-26-26 16,25 1-16,0 25 16,-25-25-16,26-1 0,-26 26 16,25-25-16,1 25-16,-26-26 16,25 26-16,0-25 32,-25 0 0,26 25-32,-26-26 32,26 26-16,-26-26 16,0 26-16,24 0 16,-24-25-16,26 25 0,-26 0 16,26 0-16,-26-25 0,0 25 0,25-26 0,-25 26 16,25-25 16,-25 0 0,0 25 0,0-26 16,26 26 0,-26 0-16,0-25 32,0 25-32,25 0 16,-25 0 16,0 0-16,0-26 16,0 26 32,0 0-16,0 0-16,0 0 16,0 0-32,0 0 0,0 0 16,0 0-64,0 0 32,0 0-16,0 0-16,0 0 16,0 0-16,0 0 0,0 0 0,0 0-16,0 0 0,0 0 0,0 0 0,0 0 0,0 0 0,0 0 16,-25 0 0,25 0 16,0 0 0,0-25 0,-26 25 0,26 0 0,0 0 0,-25 0 0,25 0-16,0 0 0,-25 0 0,25 0 16,-26 25-16,26-25 0,-26 0 16,2 0-16,24 0 16,-26 0 0,0 0-32,1 26 32,0-26 0,25 0-16,-26 0 16,1 0 0,-1 0-16,1 0 0,0 0 16,-1 0-16,1 0 0,0 0 32,25 0-32,-26 0 0,1 0 32,-1 0-32,26 0 16,0 0 0,-25 0-16,25 25 0,0-25 32,-25 0-48,25 0 16,0 0 16,0 0-32,0 0 48,0 0-16,0 0-16,25 0 16,-25 0 16,0 0-16,25 0 16,-25 0-16,26 0 0,-1 0-16,1 0 16,-26-25-32,25 25 16,0 0 16,1 0-32,24 0 16,-24-26 0,-1 26 0,-25-25-16,26 25 32,-1-25-32,0 25 16,1 0 0,-26-26 0,26 26 0,-26 0 16,0 0 0,0 0-16,0 0 0,0 0 0,0 0 0,0 0 0,0 26 0,-26-26 0,26 0 0,-26 25 0,1-25 0,25 25 16,-25-25-32,-1 0 16,1 26 16,25-26-16,-26 0 16,1 25 16,0-25-32,-1 0 0,1 0 16,0 26-16,25-26 0,-26 0 16,26 0-32,-25 0 32,25 25 0,0-25-32,0 0 16,0-25 16,0 25-16,0 25 16,0-25 16,0 0-16,25 0 1,-25 0-1,26 0 0,-1-25-16,-25 25 16,25-26-16,26 26 0,-26 0 16,1-25-32,-1 25 16,1-26 16,-1 26-16,0-25 0,1 25 16,0 0-16,-2-25 0,2 25 16,-26 0-16,26 0 0,-26 0 16,25 0-32,-25 0 16,25 0 0,-25 0-16,0 25 0,0-25 0,0 25 0,0 1 0,-25 25 16,25-26 0,0 0 0,0 26 0,-25-26-16,25 27 16,0-27 16,-26 0-16,26 26 0,0-25 16,0-1-16,-26-25 0,26 25 16,0-25-32,0 26 16,0-26-32,0 0-17,0 0 1,0 0 0,0-26 0,0 26 0,0-25 32,0 0 0,0-1 32,26 1 16,-26-1 0,0-24-16,26 24 16,-26 0-16,25-24 16,-25 24 0,25 1-16,-25-26 0,26 26 33,-26 25-17,0-26 32,25 26 16,-25 0-32,0 0 16,0 0-16,-25 0-16,25 26 0,0-1 0,-26 1-32,26-1 16,-25 0 16,25 1-32,0-1 16,-25 0 0,25 1-16,0 0 16,-26-1-16,26-25-16,0 25 32,0 1-16,-26-26 0,26 0-16,0 0-32,0 0-128,0 0-96,0 0-209,-24 0-223,24 0-320,0-26-241,0 1-1712,-26 0-1954,26 25-4481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8:51.919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2909 6307 5154,'0'0'1297,"0"25"64,0-25-417,-26 0-448,26 0-112,0 0-31,0 0 47,-25 0-16,25 0-16,0 0-16,0 0-32,-25 0 33,25-25-1,0 25-32,-26 0 32,26-26-16,0 1-64,-25 25-16,25-25-47,-25-1-33,25 26-16,0-26 0,0 2-32,-26-2 16,26 0 16,0 1 0,-26 0 0,26-1 0,0 1-32,-24-1 32,24 1 16,0 0-32,-26-1 49,26 1-17,0 0-16,-26-1 32,26 1 0,0-1-16,-25 0 0,25 2 0,0-2-32,0 1 16,-25 0 0,25 25-64,0-26 16,0 1-16,0 25-32,0-26 1,0 1-1,0 25-32,0-25 32,0-1 16,0 26 16,0-26 16,25 2 32,-25-2 0,0 0 16,0 26 0,25-25-48,-25 0 0,0-1 0,26 1-64,-26-1 16,0 26-16,0-25-48,26 0 16,-26-1 16,0 26-48,24-25 32,-24 0 0,0 25-32,26-26 32,-26 26-16,26-25 0,-26-1 16,25 26 0,-25-25-16,25 0 16,-25-1 32,26 0-32,-26 2 0,25 24 16,0-26-16,-25 0 0,0 1 16,26 25-16,-26-26 0,25 1 0,-25 0-16,26-1 16,0 26 16,-26-25-48,24 0 32,-24-1 0,26 1-16,-26 0 16,26 25 0,-26-26-32,25 1 16,-25 25 16,25-26-32,1 1 16,-26 25 16,25-25-32,-25-1 16,26 26 16,-26-26-16,0 26 0,25-24 16,-25 24-32,25-26 32,-25 26 0,0 0-48,26-26 32,-26 26 16,26 0-32,-26-25 32,0 25-16,25-25 0,-25 25 0,0-25 16,0 25-32,25-26 32,-25 26-16,0 0 0,0-26 0,0 26 0,26 0 0,-26 0 0,0-24 16,0 24-16,0 0 0,25 0 16,-25-26-32,0 26 0,25 0 16,-25-26-32,0 26 32,26 0 0,-26 0-16,0-25 16,25 25 16,-25 0-16,0-25 16,25 25 0,-25 0-16,26 0 0,-26-26 16,25 26-32,-25 0 32,0 0 0,26-25-48,-26 25 32,26 0 16,-26 0-16,0 0-16,25-26 32,-25 26-16,25 0 0,-25 0 16,26 0-16,-26-25 0,0 25 16,25 0-16,-25 0 0,25 0 32,-25-25-48,26 25 32,-26 0 0,0-26-16,25 26 16,-25 0 1,0 0-34,26 0 17,-26 0 17,0 0-34,25-25 17,-25 25 0,0 0 0,25 0 0,-25 0 17,26 0-34,-26 0 34,0 0-1,26-25-32,-26 25 32,0 0 0,25 0-32,-25 0 32,0-26-16,0 26-16,25 0 32,-25 0 0,0 0-32,0 0 32,0-25 0,0 25 0,26 0 0,-26 0 16,0 0-16,0 0 0,0 0 16,0 0-32,0 0 16,0 0 0,0 0-32,0 0 16,0 0 32,25 0-48,-25 0 16,0 0 0,0 0-16,0 0 0,0-26 0,-25 26 0,25 0 0,0 0 16,0 0-16,0 0 16,-26 0 16,26 0-16,0-25 16,-25 25 0,25 0-32,-25 0 32,25 0 0,-26-25-32,26 25 16,-26 0 16,26 0-16,-25-26 0,25 26 16,-25 0-32,25 0 16,-26-26 0,1 26-16,25 0 16,-26-24 16,1 24-16,25 0 0,-25 0 16,25 0-32,-26-26 16,26 26 16,0 0-32,-25 0 16,25 0 16,0 0-32,0 0 16,0 0 32,0 0-48,0 0 16,0 0 32,0 0-32,0 0 0,0 0 0,0 0 0,0 0 0,0 0 0,0 0-16,0 0 16,0 0 16,0 0-32,0 0 16,0 0 16,0 0-32,0 0 32,0 0 0,0 0-32,0 0 16,0 0 16,0 0-32,0 0 16,0 0 16,0 0-32,25 0 0,-25 0 16,0 0-16,26 26 0,-26-26 32,0 0-32,25 0 0,0 24 32,-25-24-32,26 0 16,-1 0 16,-25 26-32,26-26 16,-1 0 0,-25 0-16,25 26 16,1-26 0,0 0-16,-26 0 0,25 0 16,-25 0-16,25 0 0,-25 0 16,26 0-16,-26 25 0,25-25 16,-25 0-16,0 0 16,25 0 16,-25 0-32,0 0 16,0 0 16,0 0-32,0 0 16,0 0 16,0 0-32,0 0 16,0 0 0,0 0-32,0 0 32,0 0-16,0 0-1,0 0 1,0 25 16,-25-25-16,25 26 16,0-26 0,-25 25-16,25 1 16,0-1 16,-26 0-32,26-25 0,0 26 32,-25-1-32,25 0 16,0-25 0,0 26 0,-25-26-32,25 25-32,0-25-32,0 26-48,0-26-16,0 0-64,-26 25-64,26-25-64,0 0-144,0 0-113,0 0-143,0 0-144,0 0-81,0 0-63,0 0-689,0 0-672,0 0-1345,0 0-2929</inkml:trace>
  <inkml:trace contextRef="#ctx0" brushRef="#br0" timeOffset="15887">4992 4097 5426,'0'0'1329,"0"0"32,0 0-385,0 0-720,0 0-128,25 0-16,-25 0 16,0 0 65,25 0 63,-25 0 32,0 0 48,26 0 48,-26 0 16,0 0 0,26 0 1,-26 0-49,0 0-16,25 0-48,-25 26-48,0-26-48,25 0-32,-25 0-48,26 0 0,-26 24 1,25-24-33,-25 0 0,26 26 16,-1-26-16,-25 26 0,0-26 16,25 25-32,-25-25 0,26 25 32,-26-25-32,26 26 16,-26-26 16,24 25-32,-24-25 16,26 26 0,-26-26-16,26 25 0,-26 0-16,25-25 0,-25 26-16,25-26 32,-25 25-32,26-25 0,-26 25 16,25 1-16,-25-26 16,0 25 16,26 1 0,-26-26 0,0 25 48,25 0-32,-25-25 17,0 26 15,25-1-32,-25-25-16,26 25 16,-26 1-32,0-1 0,26-25 0,-26 26-16,24-1 0,-24-25 16,0 25-16,26-25 16,-26 26 16,0-26-32,26 26 32,-26-26-16,0 24-16,25-24 0,-25 26 0,0-26-32,0 26 16,25-26 16,-25 25-32,0 0 16,0-25 16,26 26-16,-26-1-16,0-25 16,0 26-16,25-1 0,-25-25 16,0 25-16,26 1 0,-26-26 16,0 25-16,25 0 16,-25 1-16,0-26 0,0 25 0,0 1 16,0-1-32,25 0 16,-25-25 16,0 26-32,0 0 32,0-26-16,0 24-16,0 2 16,0-26 16,0 26-32,0-1 16,0-25 16,0 25-16,0 1 16,0-26 0,0 25-32,0-25 16,0 26 16,0-26-32,0 25 16,0-25 16,0 25-32,-25-25 0,25 26 32,0-26-16,0 25 0,0 0 16,0-25-32,25 26 16,-25-26 16,0 25-16,0-25 0,0 26 16,0-1-32,0-25 16,0 25 16,0-25-32,0 26 32,0-26-16,0 25 0,26-25 0,-26 0 16,0 25-16,0-25-16,0 26 32,0-26-16,0 0 0,-26 25 16,26-25-32,0 26 16,0-26 16,0 0-16,0 25 0,0-25 0,0 25-16,0-25 16,0 0 16,0 26-32,0-26 16,0 26 16,0-26-32,0 24 32,-25-24-16,25 26-16,0-26 16,0 0 16,0 26-16,0-26 0,0 0 16,0 0-32,0 25 16,0-25 16,0 0-32,0 0 16,0 0 16,-25 0-32,25 0 16,0 0 16,0 0-16,0 0 16,0 0 16,0 0 16,25 0 16,-25 0 16,0 0-16,0 0 0,0-25 16,0 25-32,25 0-16,-25-26 16,0 26-32,26 0 16,-26-26 0,26 26-16,-26-24 16,25 24 0,-25-26-32,0 26 48,25-26 1,-25 26-17,0 0 16,0-25 16,26 25-16,-26 0 0,0-25 16,0 25-32,0-26 0,0 26 0,25-25-32,-25 25 16,0-26 16,0 26-16,0 0 0,0 0 32,25 0-16,-25 0 16,0 0 16,0 0-32,0 0 0,0 0 16,0-25-16,0 25-16,0 0 16,0 0-16,0 0 0,0 0 16,0 0-32,0 0 0,0 0 16,0 0-48,0 0 32,0 0-16,0 0 0,0 0 0,0 0 32,0 0-32,-25 0 32,25 0-16,0 0-16,0 0 16,0 0 16,0 0-32,-25 0 16,25 0 0,0 0 0,0 0-16,0 0 32,0 0-32,-26 0 16,26 25 0,0-25-32,0 0 32,0 0 16,-25 26-32,25-26 0,0 25 16,-25 1-16,25-26 32,-26 25 0,26 0-32,-26-25 32,26 26 0,-25-26-16,25 26 0,-25-2 0,25-24-32,-26 26 32,26-26 16,-25 0-32,25 26 16,0-26 32,-26 0-48,26 0 16,0 25 0,-25-25-16,25 0 16,0-25 0,-25 25-32,25 0 32,0-26 0,-26 26-16,26 0 16,-26-26 0,26 26 0,0-24 0,-24 24 16,24-26-16,0 26 0,-26-26 16,26 26-16,-26 0 16,26-25 0,0 25-16,-25 0 0,25 0 16,0-25-32,0 25-16,0 0-32,0 0-64,0 0-16,0 0-64,0 0-97,0 0-47,0 0-16,0 0-48,0 0-48,0 0-97,0 0-79,0 0-96,0 0-49,0 0-1568,0 0-1616,0-26-3891</inkml:trace>
  <inkml:trace contextRef="#ctx0" brushRef="#br0" timeOffset="18658">6313 6435 3794,'0'0'1232,"0"0"97,0 0 0,0 0-513,0 0-144,0 0-48,0 0-79,0 0-65,26 0-32,-26 0-32,0 0-63,0 0-33,0 0-32,24 0-80,-24 0-32,0 0-32,26 0-48,-26 0 0,26 0 0,-26-25-16,0 25 48,25 0 0,-25 0 0,0 0 32,25-26 17,-25 26-17,0 0 0,26 0 0,-26-26 0,0 26 32,25-24-16,-25 24 0,0 0 0,26-26 0,-26 26-16,0-26 0,25 26-16,-25-24-15,0 24-1,0-26 0,0 26-32,25-26 16,-25 26 0,0-25 0,0 0 0,0 25 16,26-26-16,-26 26 16,0-25 0,0-1-32,25 26 16,-25-25-16,0 0-16,0 25-16,25-26 0,-25 1-32,0 25 16,0-25 0,26-1 0,-26 26 16,0-25 16,0-1-15,0 26-1,25-25 16,-25 25-16,0-25 0,0 25 0,0 0-32,26-26 0,-26 0 16,0 26 0,0-25-16,25 25 32,-25-25-48,0-1 32,0 26 16,25-25-48,-25-1 16,0 26 0,26-25-32,-26 0 16,0-1 16,0 1-32,26 25 16,-26-25 16,24-1-16,-24 1 0,26 0 16,-26-1-16,26 1 16,-26-26-16,25 25-16,-25 1 0,0-1 16,25-24-32,-25 24 16,0 1 16,0-1-32,0 1 16,26 0 0,-26-1 0,0-24-16,0 24 16,0 0 0,0 2 0,0-2 16,25 0-32,-25 1 16,0-1 16,0 1-16,0 0 0,0-26 0,0 26 0,0-1 0,0 1 0,0 0-16,0-26 32,0 25 0,0 1-32,0 0 16,0-1 0,0 0 0,0 26 0,0-24 16,0-2-32,0 0 32,0 1 0,0 0-32,0-1 16,0 1 0,0-1 0,0 1-16,0 25 16,0-25 0,0-1 0,0 1 32,0-1-48,0 1 16,0 0 16,0-1-32,0 1 32,-25 0-16,25-1-16,0 0 16,0-24 0,0 24-16,0 1 16,0 0 0,0-1 0,0 1 16,0-1 0,0 1-16,0 0 16,0-1-16,0 1-16,0 0 16,0-1 16,0 1-48,0 25 48,0-26-16,0 1 0,0 0 16,0 25-16,0-26-16,0 26 16,0-26 0,0 2 0,0 24 0,0-26 0,-26 0 0,26 26 0,0-25 16,0 0-16,0-1 0,0 1 16,0 25-32,0-26 16,0 1 0,0 0 0,0 25 0,0-26 0,0 0-16,0 26 32,0-24 0,-25-2-16,25 0 0,0 26 16,0-25-16,0 0 0,-25-1 16,25 26-32,0-25 0,-26 25 16,26-26 0,0 26 0,-26-25 0,26 0 0,0-1 0,-24 26 16,24-25-16,0 0 0,0-1 16,-26 26-16,26-25 16,0 25 0,0-26-16,-26 1 16,26 25 0,-25-25 0,25 25 0,0-26 0,0 0-16,-25 1 16,25 25 16,0-25-16,0-1 0,-26 1 16,26 0 0,0-1 0,0 1 32,-25-1-48,25 26 48,0-25-16,0 0-32,0 25 16,0-26 0,-26 26-16,26 0 0,0-25 16,0 0-16,-25 25-16,25-26 32,0 26-48,0-25 32,0 25 0,-25 0-32,25 0 16,0-26 16,0 26-16,0 0 0,0 0 16,0 0-32,0 0 32,0 0 0,0 0-32,0 0 16,0 0 0,0 0 0,0 0 0,0 0 0,0 0 0,25 0 0,-25 0 16,0 0-32,0 0 16,25 0 16,-25 26-16,26-26 0,-26 0 16,25 25-32,-25-25 32,26 26 0,-1-26-32,-25 25 32,25 0-16,1-25-16,-26 26 16,26-26 0,-26 25 0,24 0 0,-24-25 0,26 26 0,-26-26 0,26 25 0,-26-25 0,0 26-16,25-26 32,-25 25-32,0-25 16,0 0 0,0 0 0,0 0 0,0 0 16,0 0-32,0 0 16,0 0-16,0 0 0,0-25 16,0 25-16,-25 0 0,25-26 16,-26 26 0,26-25-16,-26-1 16,26 26 16,-24-25-32,24 25 32,-26-25 0,0-1-16,26 26 16,-25-25 0,0 25-16,25-25 16,0 25 16,-26-26-32,26 26 16,0 0 16,-25 0-32,25 0 16,0 0 16,0 0-32,-26 0 32,26 0 0,-25 26-16,25-26 0,-25 25 32,-1-25-32,26 25 16,-25-25 17,0 26-1,-1-1 16,1 0 16,25-25-32,-26 26 16,1-1 16,0 1-32,25-1-16,-26-25 16,26 25-48,-26 1 16,26-26 0,0 25 0,-24-25-32,24 0 32,0 25-16,0-25 0,0 0 0,0 0 0,0 0 16,0 0 0,0 0-16,0 0-16,0 0 0,24 0-48,-24 0-32,0 0-48,0-25-96,0 25-65,0 0-95,0 0-96,0 0-128,26 0-129,-26 0-159,0 0-113,0 0-47,0 0 2241,26 0-3699,-26 0-1824,25 0-5154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9:21.211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6503 825 3538,'0'0'1152,"0"0"81,0 0-209,26 0-207,-26 0-209,0 0-96,0 0-96,0 0-96,0 25-63,0-25-17,0 0-48,25 0 16,-25 0 16,0 25 16,0-25 32,0 0 32,25 26-32,-25-26 33,0 0-33,26 26-32,-26-26-16,0 24-32,25-24-48,-25 26-16,0-26-16,26 26-48,-26-26 16,24 25-16,2 0 0,-26-25 32,26 26 0,-1-1-16,-25 1 32,25-26-16,1 25-15,-1 0 15,-25 1 0,26 0 16,-1-2 16,-25 2 16,25 0 16,-25-1 16,26 0 16,-26 1 0,0-1-16,25 26 16,-25-26-32,25 1 16,-25 24 17,0-24-33,26-1 0,-26 26 16,0-26-64,0 1 16,0 0-32,25-2-48,-25 2 0,0 0 0,0-1-32,26 0 16,-26 1 0,0-1-16,25 1 16,-25-1 16,0 0-32,0 1 16,0 0 16,0-2-48,0 2 32,25 0 0,-25 24-32,0-24 32,0 25-16,0-26 16,0 26-16,0-26 32,0 26-16,0-25 16,0 24-16,0-24 0,0-1 0,0 1 16,0-1-32,26 26 16,-26-26 16,0 0-16,0 1 16,0 25 0,0-26 0,0 26 16,25-25 0,-25 24-31,0-24 15,0-1-16,0 0 0,0 26 0,0-25 0,0-1-16,0 0 0,0 1 0,-25 0 0,25-2-16,0 2 16,0 0-16,0-1 0,0 0 16,0 26-16,0-25 0,-26-1 0,26 0 0,0 1 0,0-1 16,0 0-32,-25 1 16,25 25 16,0-26-16,0 0 0,-25 1 0,25 0 0,0-1 16,-26 0 0,26 1-32,-25 24 32,25-24-16,0-1 0,0 1 0,-26-1 16,26 0-16,0 1-16,0 0 32,0-2-16,-25 2 0,25-26 16,0 26-16,0-1 32,0 0 0,0 1-32,0-1 32,0 1 0,0-26 0,0 25-16,-25 0 16,25-25-16,0 26 16,0-1-16,0-25-16,0 25 16,0 1 0,0-26-16,0 26 0,0-1 16,-26-25-16,26 25 0,0-25 0,-25 26 0,25-26 16,0 25 0,0-25-16,-25 26 0,25-26 0,0 25 0,0-25 0,0 0 16,0 25-32,-26-25 16,26 26 16,0-26-32,0 0 32,0 25-16,0-25 0,0 0 0,-25 0 16,25 0-32,0 0 32,0 0-16,0 0 0,0 25 0,0-25 16,0 0-32,0 0 32,0 0 16,0 0-16,0 0 16,0 0 16,0 0-32,25 0 16,-25-25 0,0 25-16,26 0 16,-26-25 16,25 25-48,0-26 32,-25 1-16,26 0 0,-1-1-16,0 26 32,1-25-32,-26-1 16,25 1 16,1 0-16,-26 25 16,25-26 32,-25 26-16,25-26 16,-25 26 0,26-25-16,-26 25 0,25 0 32,-25-25-64,0 25 0,0 0 16,25 0-32,-25 0 32,0 0-16,0 0-16,0 25 16,0-25 0,0 0-16,0 25 16,-25 1 0,25-26 0,0 26-16,-25-1 0,25-25 0,-26 25 0,1 1 16,0-1-32,-1-25 16,1 26 16,-1-1-16,26-25 0,-25 25 16,0 1-32,-1-1 16,1-25 16,25 0-16,-25 25 0,-1-25 0,26 0-16,0 0 16,-25 0 0,25 0-16,0 0 0,0 0 16,0-25 0,0 25 16,0 0 48,0 0-16,0-25 32,0 25 32,0-26-15,0 1 15,0 25 0,0-25-16,0-1 0,0 1 0,25 25 0,-25-26 16,0 1 16,0 0-32,0-1 16,0 0 0,0 1-48,0 25 16,0-25-48,0 25 0,0-26-16,0 26 0,0 0-16,0 0 0,0 0 16,0-25-16,0 25-16,0 0 48,0 0-48,0 25 0,0-25 32,0 0-16,0 26 0,0-1 16,0 0-32,0 1 32,0 0 0,0-1 0,0 0-16,0-25 16,0 26-16,0-1 0,0-25 16,0 0-16,0 0 16,0 0 0,0 0-16,0 0 0,26 0 0,-26 0-16,0 0 0,0-25 32,0-1-32,0 1 16,-26 0 16,26 25 0,0-26 0,0 0 0,0 1-16,0 25 16,0-25-16,0 25-16,0 0-16,0 0 16,-25 0-32,25 25 16,0 0 16,0 1-32,0 0 16,25-1-16,-25 0-32,0 1 0,0-1-64,0 1-80,0-26-96,0 25-48,0-25-113,0 25-111,26-25-144,-26 0-209,0 26-159,0-26-33,25 0-1648,-25 0-1745,0 0-4082</inkml:trace>
  <inkml:trace contextRef="#ctx0" brushRef="#br0" timeOffset="-2849">5563 5092 4898,'0'0'1233,"0"0"111,0 0-671,0 0-97,0 0-32,26 0 16,-26 0-95,0 0-49,0 0-48,25-25-48,-25 25-16,0 0 0,0 0-15,0-26-1,0 26 0,26 0-32,-26 0-32,0-26-16,0 26-48,25 0-16,-25-24-16,0 24 16,0 0 17,25-26 47,-25 26-32,0-26 32,26 26 16,-26-25-32,0 25-16,25-25 0,-25 25-32,0-26 16,25 1 0,-25-1-16,0 26 17,26-25 15,-26 0-32,25 25 0,-25-26 16,26 1-32,-26 0 0,25 25 16,-25-26-32,25 1 32,-25-1 16,26 1-32,-26 0 0,0-1 0,26 0-16,-26 2 0,0-2-15,24 26-33,-24-26 16,0 1 16,26 0-48,-26-1 32,0 1 16,26 25-32,-26-26 32,25 1-16,-25 0 0,0-1 0,25 26 16,-25-25-32,0 0 0,26-1 32,-26 1-32,25 25 16,-25-26 16,0 1-48,26 0 16,-26-1 0,25 1-16,-25 0 0,25-1 0,-25 1-32,0-1 32,26 1 0,-26 0-32,0-27 32,26 28-16,-26-2 0,0 0 0,24 1 32,-24-26-16,0 26 17,26-1 15,-26 1-16,0 0 16,0-1 0,0-24-32,0 24 16,0 1 0,26-1-32,-26 1 0,0 0 32,0-1-32,0 0 16,0 2 0,0-2-16,25 0 0,-25 1 16,0 0-16,0-1 16,25 1 0,-25-1-16,0 1 0,0 0 16,0-1-16,0 1 0,0-26-16,0 26 0,26-1-16,-26 1 16,0 0-16,0-1 16,0 0-16,0 2 16,0-2-16,0 0 16,0 1-32,0 0 16,0-1 0,0 1 0,0-1 0,0 1 0,0 0-16,0-1 32,0 1 0,0 25-32,0-25 16,0-1 0,0 1 0,0-1 0,0 1 16,0 0-16,0-1 0,0 0 16,0 2-16,0-2 0,0-25 16,0 26-32,0-1 16,0 1 0,0 25-16,0-26 16,0 1 16,0 0-16,-26-1 0,26 1 16,0 25-16,0-25 0,0-1 32,0 26-48,0-25 0,0-1 32,0 26-16,-25-25 0,25 25 0,0-25-16,0-1 16,0 26 16,0-25-32,0 0 16,-25 25 0,25-26 0,0 1 0,0-1 16,0 1-32,0 0 16,0-1 16,0 26-16,-26-26 0,26 2 16,0 24-32,0-26 16,0 26 0,0-26-16,0 26 16,0-25 16,0 25-32,0 0 32,-26-25 0,26 25-32,0-26 16,0 26 0,0-25-16,-24-1 16,24 26 0,0-25-16,0 25 32,-26-25 0,26 25-32,0 0 16,0-26 16,0 1-16,0 25 16,-26 0-16,26-25 0,0 25-16,0-26 32,0 26-16,0 0 0,-25-25 0,25 25-16,0 0 16,0-26 16,-25 26-16,25 0 0,0-25 16,0 25-32,-26 0 16,26-25 16,0 25-32,0 0 16,0-26 0,0 26-32,0 0 32,0-26 16,-25 26-32,25-24 32,0 24-16,0 0 0,0 0 0,0-26 16,0 26-16,0 0 0,0 0 0,0 0 0,0 0 0,0 0 0,0 0-16,0 0 0,0 0 16,0 0-16,0 0 0,0 0 16,25 0 0,-25 26 16,0-26-16,0 0-16,26 0 32,-26 0-16,0 24-16,25-24 16,-25 26 0,25-26 0,1 26 0,-26-26-16,26 25 16,-26 0 16,24-25 0,-24 26-32,26-1 16,-26-25 16,26 26-16,-26-1-16,25 0 16,-25-25-16,25 26 16,-25-26 16,26 25-32,-26-25 16,0 0 0,0 0 0,0 0 0,25 0 32,-25 0-32,0 0 0,0 0 16,0 0-32,0 0 16,-25 0-16,25 0 0,0 0 0,0 0 0,-26 0 16,26 0-16,-25-25 16,25 25 0,-25 0 16,-1-26 0,26 1-16,-26 25 0,2-25 16,24-1-16,-26 1 16,0 25 0,1-26-16,25 1 0,-25 25 32,25-25-48,-26 25 16,26-26 0,0 26 0,-25 0 16,25 0-16,0 0 0,0 0 0,0 0 16,0 0 0,0 0-16,0 0 0,0 0 0,0 0 0,0 0 16,0 0-32,0 0 0,0 0 16,0 0-16,0 0 16,0 0 0,25 0-16,-25 0 16,0 0 16,0 26-16,0-26 16,0 0 0,0 0-16,0 0 16,0 0 0,0 0-16,0 0 16,0 0-16,0-26 16,0 26-16,0 0 16,0 0-32,0 0 16,0 0 16,0-26-16,0 26 0,0 0 0,0 0-16,0 0 16,0-24 16,0 24-32,0 0 16,-25 0 16,25 0-32,0 0 16,0 0 16,-26 0-16,26 0 0,0 0 0,-25 0 0,25 24 0,-25-24 0,25 26 0,-26 0 0,26-1 16,-26 0-32,26-25 32,-24 26-16,24-1 16,-26 1-16,26-26 0,0 25-16,0 0 16,-26-25 16,26 0-32,0 26 16,0-26 16,0 0-32,0 0 32,0 0 0,0 0-32,0-26 32,0 26 16,0 0-32,26-25 16,-26 25 0,0-25-16,26-1 16,-26 26 0,24-25-16,-24 25 16,26-26 0,-26 1-16,0 25 0,26 0 0,-26-25 0,0 25-16,0 0 32,0 0-48,0 0 32,0 0 0,-26 0-32,26 25 32,-26-25-16,26 25 0,-24 1 0,24-26 16,-26 25 0,26 1 0,-26-1 16,1 0-32,25-25 16,0 26 32,-25-26-48,25 25 0,0-25 16,-26 0 0,26 0 0,0 0 16,0 0-32,0 25 16,0-25 16,0 0-16,0 0 0,0-25 32,26 25-32,-26 0 16,0 0 16,25 0-32,-25-25 32,25 25-32,-25-26 0,26 1 0,0 25 0,-26-25 0,0-1 0,24 1 0,-24-1 0,26 26 0,-26-25 0,26 25-16,-26-25 16,0 25 16,25-26-32,-25 26 16,0 0 16,0-26-16,0 26 0,0 0 0,0 0 0,25 0 0,-25 0 16,0 0-32,0 0 0,0 0 16,0 0-48,0 0 32,0 0-16,0 26-16,0-26 32,26 26 16,-26-1-48,25-25 0,1 25-48,-1 1-80,0-1-64,1 1-96,-26-1-112,26 0-113,-2 1-127,2-1-144,-26-25-209,0 0-159,0 0-1618,0 0-1856,0 0-4306</inkml:trace>
  <inkml:trace contextRef="#ctx0" brushRef="#br0" timeOffset="-6485">3760 3290 5010,'0'0'1393,"0"0"80,0 0-497,0 0-208,0 0-95,0-26-49,0 26 0,0 0-47,0 0-49,0 0-32,0 0-64,26 0-32,-26 0-31,25 0-49,-25 0-48,25 0-16,-25 0-48,26 0-16,-1 0-32,-25 0-32,26 0-16,-1 0 0,0 0-32,1 0 16,-1 0 33,0 0-33,-25 0 0,26 0 0,-1 0-32,-25 0 0,26 0 16,-1 0-64,-25 0 16,25 0 0,-25 0-32,26 0 16,0 0 0,-2 0-16,-24 26 0,26-26 16,0 0-32,-1 0 16,0 0 16,1 25-16,-1-25 0,1 0 16,-1 0-32,0 26 16,-25-26 0,26 25 0,-1-25 0,0 25 0,1 1 0,-1-1-16,1-25 32,-1 26-16,0-1 0,1 0 16,0 1-16,-2-26 0,2 25 16,0 0-32,-26 1 16,25-1 0,-25 1-16,25-1 0,-25 0 32,26 1-32,-26-26 16,25 50 16,-25-50-32,0 26 32,26-1 0,-26 0-32,0 1 16,25-26 32,-25 25-48,0-25 32,0 26-16,25-26 0,-25 26 0,0-26 0,26 24-16,-26-24 16,0 26 0,25-26 0,-25 25 0,0 1 0,25-26 0,-25 25 0,0 0 16,26-25-16,-26 26 0,0 0 16,25-26-32,-25 24 32,0 2 0,0 0-16,0-1 16,0-25 0,26 25 0,-26 0 0,0 1 16,0 0-32,0-26 16,0 24 0,0-24-16,0 26 0,0-26 16,0 26-16,25-26 16,-25 25 0,0 0-16,0-25 16,0 26 0,0-26-16,0 25 0,25-25 16,-25 26 0,0-26-16,0 25 16,0-25-16,0 25 0,0-25 16,0 26-16,0-26 0,0 25 16,0-25-32,0 0 16,0 0 16,0 25-16,0-25 0,0 0 0,0 0 0,0 0 0,0 26 16,0-26-32,0 0 32,0 0 0,0 0 0,0 0 16,0 0 32,0 0-16,0 0 32,0 0 0,26 0-32,-26 0 16,0-26 16,0 26-48,0 0-16,0-25 16,26 25-32,-26-25 0,0 25 0,0-26-16,24 1 16,-24 0 0,0 25 0,26-26 0,-26 1 16,0-1-16,26 1 16,-26 0 0,0-1-16,25 0 16,-25 2 0,0 24-16,0-26 16,0 26 0,0 0-16,0 0 0,0 0 0,0 0-16,-25 26 16,25-26 16,0 24-48,-26 2 32,26 0 0,0-1 0,-26 0 0,26-25 16,-24 26-32,24-1 16,0 1 16,0-26-16,0 25 0,-26-25 0,26 25 0,0-25 0,0 0 16,0 0-16,0 0 16,0 0 0,0 0 0,0 0 32,0 0 32,0 0-16,0 0 16,0 0 16,0-25-31,0 25 15,26-25 0,-26 25-32,0-26 0,0 1 0,0-1 0,24 26 16,-24-25 16,26 0-16,-26 25 16,0-26 32,26 0-16,-26 26 0,0-24 16,25 24-32,-25 0 0,0-26 16,0 26-48,0 0-16,0 0 16,0 0-32,0 0-16,0 0 0,0 0 0,0 0-16,0 26 16,0-26-32,0 0 32,-25 24 16,25-24-32,0 26 32,0-26 0,-26 26-16,26-26 16,-26 25 0,26 0-16,0-25 16,-24 26 0,24-1-32,0 1 16,-26-1 16,26-25-32,0 25 32,-26 1-16,26-1 0,0-25 0,-25 25 16,25-25-32,0 26 16,-25-26 0,25 25 0,0-25 16,0 0-16,0 0-16,-26 0 16,26 0 16,0 0-32,0 0 16,0 0 16,0 0-32,0 0 32,0 0 0,0 0-16,0-25 16,-25 25 16,25 0-32,0-26 16,0 26 16,-26 0-48,26-25 16,0 25 16,-25-25-16,25 25 0,0-26 0,-25 1 0,25 25 0,-26-25 16,26-1-16,-25 1 0,0-1 16,25 26-16,0-25 0,-26 0 16,26 25-16,-25-26 0,25 26 16,0-26-16,0 26 0,-26 0 16,26 0-32,0 0 32,0 0-32,0 0 0,0 26 32,0-26-16,26 0 0,-26 26 0,0-26 16,25 25-16,-25-25 16,0 25 0,26 1-32,-26-26 32,0 25 0,25-25-32,-25 26 32,0-26-16,25 0 0,-25 0 16,0 25-16,0-25-16,0 0 0,0 0 0,0-25 0,-25 25-16,25 0 32,0-26-48,-25 26 32,25-25 16,-26 25-64,1-26-64,25 26-32,-26 0-112,26 0-32,0-25-128,-25 25-97,25 0-79,-25 0-96,25-25-129,0 25-47,-26 0-32,26 0 95,0 0-1536,-26 0-1457,26-26-3585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9:26.792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5424 3754 2241,'0'0'992,"26"0"129,-26 0 0,0 0-65,0 25-176,0-25-175,0 0-97,0 0-112,0 0-112,0 0-31,0 0-33,0 0-32,0 0 0,0 0 16,0 0-16,0 0 16,0 0 1,0 0-1,0 0 16,0-25-32,0 25-32,-26 0 0,26-26-32,0 26-16,0-25 16,-26-1-15,26 26-1,0-25 16,0 0 0,-24-1-16,24 26 16,0-26-16,0 1-16,0 0 0,0-1 0,0 1 1,0 25-17,0-25 0,0-1-32,0 26-32,0-25 0,0 25-16,0 0-32,0-26 32,0 26-32,0 0 0,0 0 32,0 0-16,0 0 0,0 0 0,0 0-16,0 0-16,0 0 32,0 0-48,0 0 16,0 0 16,0 0-48,0 0 16,-26 0 0,26 0-16,0 0 16,-26 0 16,26 0-16,-25 0 16,0 0 16,0 26-16,25-26 1,-26 0 15,0 0-32,26 25 0,-24-25 16,-2 0-32,26 26 0,-26-26 0,26 0-16,-25 0 16,25 0 0,-25 0-16,25 0-16,0 0 32,0 0-16,0 25 0,0-25 0,0 0 0,0 0 16,0 0 0,0 0-16,0 0 16,0 0-32,0 0 0,0 0-64,0 0-16,0 0-65,0 0-31,0 0-32,0 0-48,0 0-16,0 25 0,0-25-32,25 0-32,-25 0-17,0 0 1,0 0 32,0 0 16,0 0 48,0 0 48,0 0 96,0 0 32,0 0 48,25 0 48,-25 0-16,0 0 16,0 0 16,0 0 0,26-25 0,-26 25 16,26 0 0,-26 0 32,24 0 32,-24 0 16,0 0 32,26 0 48,-26 0 0,0 0 16,26 0 16,-26 0-16,0 0-16,25 0 0,-25 0-15,0 0-33,25 0 0,-25 25-16,0-25-16,0 26 32,25-26-48,-25 25 16,0-25 0,26 25-16,-26-25 0,26 26-16,-26 0-16,0-26-16,24 25 0,-24 0-32,26-25 0,0 26 16,-26-1-32,25 1 16,-25-26-16,25 25 0,-25 0 0,26-25 16,-26 26-80,25-1-48,-25-25-80,0 0-96,0 25-128,0-25-176,0 0-177,0 0-111,0 0 47,0 0-1552,-25 0-1553,25-25-3649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9:24.126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4732 5773 5891,'0'0'1536,"0"0"81,0 0-512,0 0-433,0 0-112,0 0-64,26 0-47,-26 0-1,0 0 0,0 0-64,0 0 16,0 0-15,0 0-17,24 0 16,-24 0 0,0 0-16,26 0-32,-26 0-15,26 0-33,-26 0-32,0 0-16,25 0-32,-25-25-16,25 25-16,-25 0-32,26 0-16,-1 0 0,-25-25-16,26 25 0,-26 0-15,25 0-1,-25-26 0,25 26 0,1 0-16,-1-25 0,-25 25 32,25 0 0,1-26 0,-1 26 16,1 0-16,-26-25 0,25 25 0,0-25-16,1 25-16,-1-26 0,-25 26 0,25-26 0,1 26 0,-1-24 0,-25 24 0,26 0 16,-1-26-32,0 26 1,-25-26-1,26 1-32,0 25 32,-2-25 0,-24-1-16,26 26 0,-26-25 16,26 25-16,-1-26 16,-25 26 0,25-25-16,1 0 0,-26-1 16,25 1-32,1 0 16,-26 25 0,25-26 0,0 0 0,-25 1 0,26 0-16,-1-1 16,0 1-16,-25-1 0,26 1 0,-1 0 0,1-1-16,-26 1 16,25 0 16,0-1-16,-25 26 0,26-25 16,0-1 0,-26 1 0,24 0 0,-24-1 0,26 0 0,-1 2 0,-25 24-16,26-26 0,-26 0 16,0 1-32,25 25 16,-25-25 16,0-1-32,25 26 0,-25-25 16,26-1 0,-26 26 0,26-25 32,-26 0-48,0-1 32,24 26 1,-24-25-17,0 0 0,26-1 0,-26 1-16,0-1 0,26 26 16,-26-25-16,0 0-16,25-1 32,-25 0-32,0 2 32,0-2-16,25 26 16,-25-26-16,0 1 16,0 0-32,26 25 16,-26-26 0,0 1-16,0-1 16,0 26 0,25-25-32,-25 0 32,0 25-16,0-26 0,0 0 0,0 26 16,0-24-16,0 24 0,0-26 16,0 0-16,0 26 0,0-25 16,0 25-16,0-25 0,26 25 0,-26 0 0,0-26 0,0 26 0,0-25 0,0 25 0,0 0 16,0 0-16,0 0-16,0-26 16,0 26 0,0 0 0,0 0 16,0 0-32,0 0 16,0-25 16,0 25-16,0 0 0,0 0 0,0-25 0,0 25-16,0 0 16,0-26 0,0 26 0,0 0 0,0-25 0,0 25 0,0-25 16,0 25-32,25 0 16,-25-26 0,0 26 0,0-25 0,0 25 16,0-26-32,0 1 16,0 25 16,0-25-32,0 25 16,0-26 0,0 26 0,25-26 0,-25 26 0,0-24 0,0 24 0,0 0 16,0 0-32,0-26 16,0 26 16,0 0-32,0 0 16,0 0 0,0 0-16,0 0 16,0 0 0,0 0-32,0 0 32,0 0-16,-25 0-16,25 0 32,0 0-16,0 0 0,-25 0 16,25 0 0,-26 0 0,26 26 0,-25-26 16,-1 24-16,1-24 0,25 0-16,-25 26 16,-1-26 0,0 26 16,2-26-32,-2 25 16,0 0 0,26-25 0,-25 0 0,0 0 16,25 0-32,-26 26 0,26-26 16,-25 0 0,25 0 16,0 0-16,0 0-16,0 0 32,-26 0 0,26 0-16,0 0 0,0 0 0,0 0 0,26 0 16,-26 0 0,0 0 0,0 0 0,25-26 0,-25 26 0,26 0-16,-26 0 0,0-25 0,25 25 0,0 0 0,-25-25 0,26 25 0,0-26 0,-2 26 0,-24-26 0,26 26 0,-26-24 0,26 24 0,-26 0 16,0 0-32,25 0 0,-25-26 16,0 26-16,0 0 0,0 0 0,25 0-16,-25 26 32,0-26-16,0 24 0,0-24 0,0 26 32,0 0-32,0 24 16,26-24 0,-26-1 16,0 26-16,0 0 0,25-26 0,-25 0 0,0 1 0,26-1 16,-26 1-16,0-1 0,0-25 0,0 25 0,0-25-16,0 0 0,0 0-48,0 0-32,0 0-64,0 0-33,0 0-79,0 0-64,-26 0-64,26 0-80,0 0-113,0 0-111,-25-25-96,25 25-177,-26-25-111,26 25-81,-25-26 1,25 26-1473,-25-25-1569,25 25-3698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9:30.580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5399 3353 2721,'0'-25'1009,"0"25"63,0 0 65,0 0-353,0-26-128,0 26-127,0 0-81,-26 0 0,26 0-16,0 26-16,0-26 17,0 0-17,0 25-64,0-25-16,0 25-48,-25-25-48,25 26-48,0-1-15,0 1-49,0-1-32,0 0-16,0 26-48,0 0 0,-25-26 0,25 26-32,0 0 32,0-1 0,0 2 0,0-27 16,0 26 0,0 0 0,0-1-16,0 1 16,0 0-32,0 25 0,25-25 16,-25-1-32,0 27 0,0-26 0,0 0 16,0-1-16,0 1 16,0 0-32,0 0 32,-25-1 0,25 2-16,0-28-16,0 28 32,0-2-32,0 1 16,-26 0 0,26 0-16,0-1 16,0-24 16,0 25-16,0-1 0,-26-24 16,26 24-16,0-24 0,0 25 16,0-26-16,0 26 0,0-25 0,0-2 0,0 28 16,0-27 0,0 0-16,0 26 16,0-25 0,-24-1 0,24 26 16,0-26-16,0 0 0,0 1 0,0-1 0,0 1-16,0-1 0,0 0 16,0 1-32,0 0 32,0-2-16,0 2 16,0 0-16,0-1 16,0 0 0,24 1-16,-24-1 0,0 1 0,0-1 0,0 0 32,0 1-48,0-1 16,26 0 16,-26 1-32,0-1 16,0 1 0,0-1-16,0-25 16,26 25 16,-26 1-32,0 0 16,0-26 16,0 24-16,0 2 0,0 0 16,0-1-32,25-25 32,-25 25 0,0-25-32,0 26 16,0-1 0,0-25 0,0 26 0,0-26 0,0 25 0,0-25 0,0 25 0,0-25 0,0 0 16,0 26-16,0-26 0,0 25 16,0-25 16,25 25-16,-25-25 0,0 26 16,0-26-16,0 25 16,0-25 0,0 26-16,0-26 16,26 25 0,-26-25-32,0 25 16,0-25 0,0 26-16,25-26 16,-25 0-16,0 26 0,0-26 16,0 0 0,0 0 0,0 24 0,26-24 16,-26 26 0,0-26-16,0 26 16,0-26 0,0 25-16,0-25 32,0 0-32,25 25 0,-25-25 16,0 0 0,0 26-16,0-26 16,0 0-16,0 0 0,0 0 16,0 25-16,0-25 0,0 0 16,25 0-32,-25 0 32,0 0 0,0 26 0,0-26 33,0 0-1,0 0 0,0 0 0,0 0 16,0 0-32,0 0 0,0 0-16,0 0 0,26 0-16,-26 0 16,0 0-32,0 0 0,0-26 16,0 26-16,0 0 16,0 0 16,26 0-16,-26-25 16,0 25 16,0-26-16,0 26 16,25-25 16,-25 25-16,0-25 32,0-1 16,25 26 16,-25-26 48,26 2 48,-26-2-16,25-25 48,-25 26 1,0-1-1,25 1-16,-25-1 0,0 1-16,0 0-32,0 25 16,0-26-48,0 1 0,0 25-32,0 0-16,0 0-16,0 0-16,0 0-32,0 0 0,0 0 0,0 25-16,0-25 0,0 26 16,0-1-16,0 0 0,0 1 16,-25-1-32,25 1 33,0-1-33,0 0 16,-25 1-16,25 0 16,0-2-16,-26 2-16,26 0 16,0-1 0,0 0 16,-25 1 0,25-1-16,0-25 16,-25 26-16,25-26 0,0 0 16,0 25-16,-26-25 0,26 0 0,0 0 16,0 0 0,-26 0 16,26 0 32,0 0 0,-25 0 48,25-25 0,0 25 48,-25 0 0,25-26 16,-26 1 0,26 25 0,-25-26 16,25 1-16,-26 0 0,1-1 16,25 0-31,-25 2-1,-1 24-16,0-26-32,26 0 0,-24 1 0,-2 0-64,26-1 0,-26 26-16,26 0-16,-25-25 0,25 25 16,0 0-32,0 0 0,-25 0 16,25 0-16,0 0 0,0 0 0,0 0 16,0 0 0,0 0 0,25 0 0,-25 0 0,0 25 0,0-25 0,25 26 0,-25-1 16,26 0-32,0 1 0,-26 0 16,24-2-16,2 2 0,0 0 16,-1-1-32,-25 0 16,25 1 0,1-1-16,-26 1 16,25-26 0,-25 25-16,26-25 16,-26 25-16,0-25 16,0 0 0,25 0-16,-25 0 0,0 0 0,0 0-16,0 0 0,0 0 0,0 0 16,0-25-16,-25 0 0,25 25 16,-26-26 16,26 1 0,-25-1 16,25 1-16,-26 0 0,1-1 16,25 0-16,-25 2 0,-1 24 16,0-26-16,26 26 0,-24 0 0,24-26 0,-26 26 16,26 0-16,0 0 0,0 0-16,0 0 16,0 0-16,0 0 0,0 26 0,0-26 0,0 26 32,26-26-16,-26 24 16,24 2-16,-24 0 16,26-1-16,-26-25 0,26 25 16,-26 1-32,25-26 16,-25 25 16,0-25-16,25 0 0,-25 0 16,0 0-32,0 0 0,0 0 16,0 0-32,-25-25 16,25 25 0,0-26 0,-25 1 0,25 0 48,-26-1-48,0 26 48,26-26-32,-24 2 16,24 24-32,-26-26 32,26 26-16,0 0 0,-26 0 16,26 0-32,0 0 16,0-26-16,0 26-48,0 0-16,0 0-48,0 0-48,0 26-64,0-26-49,0 0-79,0 0-48,0 0-128,0 0-129,0 0-191,26 0-128,-26 0-113,0 0 1073,0 0-2577,0 0-1681,26 0-4370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1T17:49:33.126"/>
    </inkml:context>
    <inkml:brush xml:id="br0">
      <inkml:brushProperty name="width" value="0.028" units="cm"/>
      <inkml:brushProperty name="height" value="0.028" units="cm"/>
      <inkml:brushProperty name="color" value="#177D36"/>
    </inkml:brush>
  </inkml:definitions>
  <inkml:trace contextRef="#ctx0" brushRef="#br0">5379 5836 5106,'0'0'1361,"0"0"96,0 0-337,0 0-512,0 0-95,0 0-33,0 0-16,0 0 16,26 0 1,-26 0-65,0 0 32,0 0-32,0 0-16,0 0-16,25 0-47,-25 0-65,0 0-48,26 0-16,-26 0-64,0 0 0,25 0 0,-25 0 0,0 0 32,25 0 16,-25 25 16,26-25 1,-1 0-1,-25 0-16,25 0 0,-25 0-16,26 0-48,-26 0-16,25 0-16,1 0-16,-26 0 0,25 0-16,0 0-32,1 0 32,-1-25 0,-25 25 0,25 0 16,1-26 0,-26 26 16,25-25 0,1 0 16,-1-1-31,-25 0-1,25 2 16,1 24-16,-2-26 0,-24 0 16,26 1-16,0 0 0,-1-1 16,1 1 0,-1-1 0,-25 1 0,25 0-32,-25-1 0,26 1 0,-26 0-16,25-1-16,-25 1 0,25-1-32,-25 1 32,0-26-16,26 26 16,-26 0-32,0-1 32,0-25-32,25 26 16,-25-26 16,0 25 0,26 2 0,-26-2 32,0 0 0,0 1 0,25-26 32,-25 26-16,0-1 0,0 1 0,0 0-32,0-26 17,25 26-33,-25-1 0,0 1 0,0-1 0,0 1-32,0 0 16,0-1 16,0 0-16,0 2 16,0-2 0,0 0 0,0 1 0,0 0 32,0 0-32,0-1 0,-25 0 32,25 2-32,0-2 32,0 0-16,0 1 0,0 25 0,0-25 0,0-1-32,0 26 16,0-25 16,0 25-48,0-26 16,0 1 0,-25 25-16,25 0 16,0-25 0,0 25-16,0 0 16,0 0-16,0-26 0,0 26 0,0 0 16,0 0-16,0 0 0,0 0 16,0 0-16,0 0 16,0 0 0,0 0-16,0 26 16,25-26 0,-25 25-16,0-25 0,25 25 0,-25 1 0,0-1 0,26 1 16,-26-26-16,25 25 0,-25 0 0,0-25 0,25 26 16,-25-26-16,0 26-16,0-26 32,0 0 0,26 0-16,-26 0 0,0 0 16,0 0 0,0 0-32,0 0 16,0 0-16,0 0 16,-26 0-16,26-26 16,0 26-16,0-26 0,-25 1 32,25 0-16,0-1 16,0 1-16,-25-1 0,25-24 16,0 24 16,-26 1-16,26 0 0,0-1-16,-25 1 16,25 25 0,0-26-16,0 26 0,0 0 0,-25 0 0,25 0-16,0 26 32,-26-26-32,26 25 16,-25-25 16,25 26 0,0-26 0,-26 25 0,26 0-16,0-25 16,-25 0-16,25 26 0,0-26 0,0 0 16,0 0-32,0 0 32,0 0 0,0 0-16,0 0 32,0 0-16,0 0 0,0 0 0,0 0 0,0 0 0,0 0 0,0 0-16,0-26 16,0 26-16,0-25 0,0 25 16,25-25-16,-25 25 32,0-26-32,0 26 16,26-25 16,-26 25-16,0-26 0,0 26 16,0 0-16,0 0-16,0 26 32,0-26-48,-26 25 16,26 1 0,-25-1 0,0 0 0,25 1 16,-26-1-32,1 0 16,0 1 0,25-26 0,-26 25 0,26-25 0,-25 26 0,25-26 0,0 0 16,0 0-16,-26 25 0,26-25 16,0 0 32,0 0 32,0 0 48,26 0 0,-26-25 17,0 25-1,25 0-16,-25-26-32,26 26-16,-26-25-64,25 25 0,0-26 0,1 26-16,-26-25 0,25 25 16,-25-25-16,25 25 0,-25 0 16,0 0 0,26-26-16,-26 26 32,0 0-32,0 0 16,25 26-16,-25-26-16,0 25 0,26 0 16,-26 1-32,25-1 16,-25 26 16,25-26-16,-25 27 16,26-2 16,-1-24-32,0 24 16,-25-25 16,26 1-32,-26 0 16,0-2 0,25-24-16,-25 0 16,0 26-16,0-26-32,0-26-16,0 26 16,0-24-16,-25 24 32,25-26-16,0-25 16,-26 26 16,1 0 32,25-1-16,-25-24 16,25 24-16,0 0 0,-26 1 0,26 0 0,0 25 16,0-26 0,0 26-16,0 0 0,0 0 0,0 0 0,0 0 0,0 0-16,0 26 16,0-26-16,26 25 16,-26 0 0,0-25 0,0 26 0,0 0 16,0-26-16,0 0 16,0 0-16,0 24 0,0-24-48,0 0-64,0 0-81,0 0-159,0 0-160,0 0-240,-26 0-241,26 0-319,-25 0-177,25 0-1616,-25 26-1890,25-26-4305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54BFF6-45C0-4472-8879-056429BD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0AA55-B19E-4DF7-89DD-6EF0B39487D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8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51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21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6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9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8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92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4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63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9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0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20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872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108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0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68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C19E67-01A1-4F36-A27A-27E427BDD40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BC82E-DD45-4302-B380-E9F9B5B1C88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556713FE-B22C-4D8E-9C31-DAC13FDC2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CE9F349E-2016-46F3-8B36-9FD61B47B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7D30ADA5-DCE5-4608-BF58-EF5DC5D88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52400"/>
            <a:ext cx="8229600" cy="1397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35000" y="17145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92875"/>
            <a:ext cx="8051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64200"/>
            <a:ext cx="8229600" cy="884238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92875"/>
            <a:ext cx="8051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4008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191E129D-18F2-4D5C-BED2-8C796ADBA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A1601061-80D0-4380-926F-A21E7A47A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7A244411-EC11-41AC-B1FE-4950F652A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3DDE637B-A7FC-4F7F-8DBF-E2455D4C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FBEEE61D-5108-4A80-8DF8-FF33CE28F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B90A3902-CE2C-4231-A333-50467A218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8C7BB66F-9A3E-4E12-817E-0ED8E5C5B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B9EB61DC-E8FA-44DA-A583-3CD35A2B4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0960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484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4844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10 A-</a:t>
            </a:r>
            <a:fld id="{17DC33F7-D79F-41B1-B1D8-850FF195A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5" r:id="rId13"/>
    <p:sldLayoutId id="2147483746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Relationship Id="rId9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140.png"/><Relationship Id="rId12" Type="http://schemas.openxmlformats.org/officeDocument/2006/relationships/customXml" Target="../ink/ink8.xm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11" Type="http://schemas.openxmlformats.org/officeDocument/2006/relationships/image" Target="../media/image160.png"/><Relationship Id="rId5" Type="http://schemas.openxmlformats.org/officeDocument/2006/relationships/image" Target="../media/image130.png"/><Relationship Id="rId15" Type="http://schemas.openxmlformats.org/officeDocument/2006/relationships/image" Target="../media/image180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5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5.png"/><Relationship Id="rId18" Type="http://schemas.openxmlformats.org/officeDocument/2006/relationships/customXml" Target="../ink/ink18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15.xm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2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14.xml"/><Relationship Id="rId19" Type="http://schemas.openxmlformats.org/officeDocument/2006/relationships/image" Target="../media/image28.png"/><Relationship Id="rId4" Type="http://schemas.openxmlformats.org/officeDocument/2006/relationships/customXml" Target="../ink/ink11.xml"/><Relationship Id="rId9" Type="http://schemas.openxmlformats.org/officeDocument/2006/relationships/image" Target="../media/image23.png"/><Relationship Id="rId14" Type="http://schemas.openxmlformats.org/officeDocument/2006/relationships/customXml" Target="../ink/ink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4800" dirty="0"/>
          </a:p>
          <a:p>
            <a:pPr algn="ctr" eaLnBrk="1" hangingPunct="1">
              <a:buFontTx/>
              <a:buNone/>
            </a:pPr>
            <a:r>
              <a:rPr lang="en-US" sz="4800" dirty="0"/>
              <a:t>Trees</a:t>
            </a:r>
          </a:p>
          <a:p>
            <a:pPr eaLnBrk="1" hangingPunct="1">
              <a:buFontTx/>
              <a:buNone/>
            </a:pPr>
            <a:endParaRPr lang="en-US" sz="4000" dirty="0"/>
          </a:p>
          <a:p>
            <a:pPr eaLnBrk="1" hangingPunct="1">
              <a:buFontTx/>
              <a:buNone/>
            </a:pPr>
            <a:r>
              <a:rPr lang="en-US" sz="4000" dirty="0"/>
              <a:t>			Dr. Maher Mneimneh</a:t>
            </a:r>
            <a:endParaRPr lang="en-US" sz="4800" dirty="0"/>
          </a:p>
          <a:p>
            <a:pPr algn="ctr" eaLnBrk="1" hangingPunct="1">
              <a:buFontTx/>
              <a:buNone/>
            </a:pP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" y="3581400"/>
            <a:ext cx="6629400" cy="317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-4064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Binary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20700"/>
            <a:ext cx="8229600" cy="45085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tree</a:t>
            </a:r>
            <a:r>
              <a:rPr lang="en-US" sz="1800" kern="0" dirty="0">
                <a:latin typeface="+mn-lt"/>
              </a:rPr>
              <a:t>: </a:t>
            </a:r>
            <a:r>
              <a:rPr lang="en-US" sz="1800" kern="0" noProof="0" dirty="0">
                <a:latin typeface="+mn-lt"/>
              </a:rPr>
              <a:t>A tree of height h is full if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Every non-leaf parent has 2 children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noProof="0" dirty="0">
                <a:latin typeface="+mn-lt"/>
              </a:rPr>
              <a:t>All leaves are at level 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sz="18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sz="1800" b="1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tree</a:t>
            </a:r>
            <a:r>
              <a:rPr kumimoji="0" lang="en-US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 tree of height h is complete if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latin typeface="+mn-lt"/>
              </a:rPr>
              <a:t>All levels except the last one contain as many nodes as possible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last level is filled from left to right</a:t>
            </a: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/>
              <a:t>Full binary trees are complete </a:t>
            </a:r>
          </a:p>
          <a:p>
            <a:pPr marL="285750" indent="-285750" eaLnBrk="1" hangingPunct="1">
              <a:spcBef>
                <a:spcPct val="20000"/>
              </a:spcBef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-4064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Binary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33400"/>
            <a:ext cx="8229600" cy="45085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nodes of 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</a:t>
            </a:r>
            <a:r>
              <a:rPr lang="en-US" sz="2000" kern="0" dirty="0">
                <a:latin typeface="+mn-lt"/>
              </a:rPr>
              <a:t>l tree as a function of height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latin typeface="+mn-lt"/>
              </a:rPr>
              <a:t>For full tree of height h, the sum of all nodes = 2</a:t>
            </a:r>
            <a:r>
              <a:rPr lang="en-US" sz="2000" kern="0" baseline="30000" dirty="0">
                <a:latin typeface="+mn-lt"/>
              </a:rPr>
              <a:t>h</a:t>
            </a:r>
            <a:r>
              <a:rPr lang="en-US" sz="2000" kern="0" dirty="0">
                <a:latin typeface="+mn-lt"/>
              </a:rPr>
              <a:t> -1 </a:t>
            </a:r>
            <a:endParaRPr lang="en-US" sz="2000" kern="0" noProof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400" y="1676400"/>
            <a:ext cx="6251448" cy="5084064"/>
            <a:chOff x="301752" y="1120767"/>
            <a:chExt cx="6672135" cy="5715897"/>
          </a:xfrm>
        </p:grpSpPr>
        <p:pic>
          <p:nvPicPr>
            <p:cNvPr id="1946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752" y="1120767"/>
              <a:ext cx="6645275" cy="292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" y="4048955"/>
              <a:ext cx="6669087" cy="278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04800" y="-4064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Binary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533400"/>
            <a:ext cx="8229600" cy="45085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Given a </a:t>
            </a:r>
            <a:r>
              <a:rPr lang="en-US" sz="2000" u="sng" dirty="0"/>
              <a:t>full</a:t>
            </a:r>
            <a:r>
              <a:rPr lang="en-US" sz="2000" dirty="0"/>
              <a:t> tree with n nodes, what is the height of the tree?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/>
              <a:t>	We know that n = 2</a:t>
            </a:r>
            <a:r>
              <a:rPr lang="en-US" sz="2000" baseline="30000" dirty="0"/>
              <a:t>h</a:t>
            </a:r>
            <a:r>
              <a:rPr lang="en-US" sz="2000" dirty="0"/>
              <a:t> – 1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/>
              <a:t>	n+1 = 2</a:t>
            </a:r>
            <a:r>
              <a:rPr lang="en-US" sz="2000" baseline="30000" dirty="0"/>
              <a:t>h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The height of a full binary tree with </a:t>
            </a:r>
            <a:r>
              <a:rPr lang="en-US" sz="2000" i="1" dirty="0"/>
              <a:t>n</a:t>
            </a:r>
            <a:r>
              <a:rPr lang="en-US" sz="2000" dirty="0"/>
              <a:t> nodes is </a:t>
            </a:r>
            <a:r>
              <a:rPr lang="en-US" sz="2000" i="1" dirty="0"/>
              <a:t>log</a:t>
            </a:r>
            <a:r>
              <a:rPr lang="en-US" sz="2000" i="1" baseline="-25000" dirty="0"/>
              <a:t>2</a:t>
            </a:r>
            <a:r>
              <a:rPr lang="en-US" sz="2000" i="1" dirty="0"/>
              <a:t> (n + 1)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Similarly, for a complete binary tree, the height is log</a:t>
            </a:r>
            <a:r>
              <a:rPr lang="en-US" sz="2000" baseline="-25000" dirty="0"/>
              <a:t>2</a:t>
            </a:r>
            <a:r>
              <a:rPr lang="en-US" sz="2000" dirty="0"/>
              <a:t>(n+1) rounded up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compute log</a:t>
            </a:r>
            <a:r>
              <a:rPr kumimoji="0" lang="en-US" sz="20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(a) in Java?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noProof="0" dirty="0" err="1">
                <a:latin typeface="+mn-lt"/>
              </a:rPr>
              <a:t>log</a:t>
            </a:r>
            <a:r>
              <a:rPr lang="en-US" sz="2000" kern="0" baseline="-25000" noProof="0" dirty="0" err="1">
                <a:latin typeface="+mn-lt"/>
              </a:rPr>
              <a:t>a</a:t>
            </a:r>
            <a:r>
              <a:rPr lang="en-US" sz="2000" kern="0" noProof="0" dirty="0" err="1">
                <a:latin typeface="+mn-lt"/>
              </a:rPr>
              <a:t>x</a:t>
            </a:r>
            <a:r>
              <a:rPr lang="en-US" sz="2000" kern="0" noProof="0" dirty="0">
                <a:latin typeface="+mn-lt"/>
              </a:rPr>
              <a:t> = </a:t>
            </a:r>
            <a:r>
              <a:rPr lang="en-US" sz="2000" kern="0" noProof="0" dirty="0" err="1">
                <a:latin typeface="+mn-lt"/>
              </a:rPr>
              <a:t>log</a:t>
            </a:r>
            <a:r>
              <a:rPr lang="en-US" sz="2000" kern="0" baseline="-25000" noProof="0" dirty="0" err="1">
                <a:latin typeface="+mn-lt"/>
              </a:rPr>
              <a:t>b</a:t>
            </a:r>
            <a:r>
              <a:rPr lang="en-US" sz="2000" kern="0" noProof="0" dirty="0" err="1">
                <a:latin typeface="+mn-lt"/>
              </a:rPr>
              <a:t>x</a:t>
            </a:r>
            <a:r>
              <a:rPr lang="en-US" sz="2000" kern="0" noProof="0" dirty="0">
                <a:latin typeface="+mn-lt"/>
              </a:rPr>
              <a:t>/</a:t>
            </a:r>
            <a:r>
              <a:rPr lang="en-US" sz="2000" kern="0" noProof="0" dirty="0" err="1">
                <a:latin typeface="+mn-lt"/>
              </a:rPr>
              <a:t>log</a:t>
            </a:r>
            <a:r>
              <a:rPr lang="en-US" sz="2000" kern="0" baseline="-25000" noProof="0" dirty="0" err="1">
                <a:latin typeface="+mn-lt"/>
              </a:rPr>
              <a:t>b</a:t>
            </a:r>
            <a:r>
              <a:rPr lang="en-US" sz="2000" kern="0" noProof="0" dirty="0" err="1">
                <a:latin typeface="+mn-lt"/>
              </a:rPr>
              <a:t>a</a:t>
            </a:r>
            <a:endParaRPr lang="en-US" sz="2000" kern="0" noProof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Math.log(a)</a:t>
            </a:r>
            <a:r>
              <a:rPr kumimoji="0" lang="en-US" sz="20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returns natural logarithm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log</a:t>
            </a:r>
            <a:r>
              <a:rPr lang="en-US" sz="2000" kern="0" baseline="-25000" dirty="0"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x = Math.log(x)/Math.log(2.0)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How many nodes in a full tree of height 6?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What is the height of a complete tree that contains 14 nodes?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1397000"/>
          </a:xfrm>
        </p:spPr>
        <p:txBody>
          <a:bodyPr/>
          <a:lstStyle/>
          <a:p>
            <a:r>
              <a:rPr lang="en-US" sz="3600" dirty="0"/>
              <a:t>Examples: Expression Trees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8229600" cy="3124200"/>
          </a:xfrm>
        </p:spPr>
        <p:txBody>
          <a:bodyPr/>
          <a:lstStyle/>
          <a:p>
            <a:r>
              <a:rPr lang="en-US" sz="2400" dirty="0"/>
              <a:t>Use binary tree to represent expressions</a:t>
            </a:r>
          </a:p>
          <a:p>
            <a:pPr lvl="1"/>
            <a:r>
              <a:rPr lang="en-US" sz="2000" dirty="0"/>
              <a:t>Two operands</a:t>
            </a:r>
          </a:p>
          <a:p>
            <a:pPr lvl="1"/>
            <a:r>
              <a:rPr lang="en-US" sz="2000" dirty="0"/>
              <a:t>One binary operator</a:t>
            </a:r>
          </a:p>
          <a:p>
            <a:pPr lvl="1"/>
            <a:r>
              <a:rPr lang="en-US" sz="2000" dirty="0"/>
              <a:t>The operator is the root</a:t>
            </a:r>
          </a:p>
          <a:p>
            <a:r>
              <a:rPr lang="en-US" sz="2400" dirty="0"/>
              <a:t>Can be used to evaluate an expression</a:t>
            </a:r>
          </a:p>
          <a:p>
            <a:pPr lvl="1"/>
            <a:r>
              <a:rPr lang="en-US" sz="2000" dirty="0"/>
              <a:t>Post order traversal</a:t>
            </a:r>
          </a:p>
          <a:p>
            <a:pPr lvl="1"/>
            <a:r>
              <a:rPr lang="en-US" sz="2000" dirty="0"/>
              <a:t>Each operand, then the operator</a:t>
            </a:r>
          </a:p>
          <a:p>
            <a:pPr lvl="1"/>
            <a:r>
              <a:rPr lang="en-US" sz="2000" dirty="0"/>
              <a:t>Captures details of evaluation without the need for parenthesis!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038600"/>
            <a:ext cx="3803650" cy="285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886200"/>
            <a:ext cx="2461446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2971800"/>
            <a:ext cx="2438400" cy="391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397000"/>
          </a:xfrm>
        </p:spPr>
        <p:txBody>
          <a:bodyPr/>
          <a:lstStyle/>
          <a:p>
            <a:r>
              <a:rPr lang="en-US" sz="3600" dirty="0"/>
              <a:t>Examples: Expression Trees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" y="685800"/>
            <a:ext cx="82296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 of expression trees below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latin typeface="+mn-lt"/>
              </a:rPr>
              <a:t>Review: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infix/postfix/prefix expressions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 err="1">
                <a:latin typeface="+mn-lt"/>
              </a:rPr>
              <a:t>Inorder</a:t>
            </a:r>
            <a:r>
              <a:rPr lang="en-US" sz="2000" kern="0" dirty="0">
                <a:latin typeface="+mn-lt"/>
              </a:rPr>
              <a:t> traversal: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Visits variables and operands in the order they appear in infix expression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No parenthesis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038600"/>
            <a:ext cx="3803650" cy="285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886200"/>
            <a:ext cx="2461446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2971800"/>
            <a:ext cx="2438400" cy="391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229600" cy="1397000"/>
          </a:xfrm>
        </p:spPr>
        <p:txBody>
          <a:bodyPr/>
          <a:lstStyle/>
          <a:p>
            <a:r>
              <a:rPr lang="en-US" sz="3600" dirty="0"/>
              <a:t>Examples: Expression Trees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" y="685800"/>
            <a:ext cx="82296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latin typeface="+mn-lt"/>
              </a:rPr>
              <a:t>Preorder traversal: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Produces a prefix expression equivalent to original infix expression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example: preorder traversal of (b):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+ * a b c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no </a:t>
            </a:r>
            <a:r>
              <a:rPr lang="en-US" sz="2000" kern="0" dirty="0" err="1">
                <a:latin typeface="+mn-lt"/>
              </a:rPr>
              <a:t>paranthesis</a:t>
            </a:r>
            <a:endParaRPr lang="en-US" sz="20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kern="0" dirty="0" err="1">
                <a:latin typeface="+mn-lt"/>
              </a:rPr>
              <a:t>Postorder</a:t>
            </a:r>
            <a:r>
              <a:rPr lang="en-US" sz="2000" kern="0" dirty="0">
                <a:latin typeface="+mn-lt"/>
              </a:rPr>
              <a:t> traversal: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Produces a postfix expression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Example: </a:t>
            </a:r>
            <a:r>
              <a:rPr lang="en-US" sz="2000" kern="0" dirty="0" err="1">
                <a:latin typeface="+mn-lt"/>
              </a:rPr>
              <a:t>postorder</a:t>
            </a:r>
            <a:r>
              <a:rPr lang="en-US" sz="2000" kern="0" dirty="0">
                <a:latin typeface="+mn-lt"/>
              </a:rPr>
              <a:t> traversal of (b):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a b * c +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350" y="3963552"/>
            <a:ext cx="3803650" cy="285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9067800" cy="1397000"/>
          </a:xfrm>
        </p:spPr>
        <p:txBody>
          <a:bodyPr/>
          <a:lstStyle/>
          <a:p>
            <a:r>
              <a:rPr lang="en-US" sz="3200" dirty="0"/>
              <a:t>Examples: Evaluating Algebraic Expressions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" y="685800"/>
            <a:ext cx="82296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latin typeface="+mn-lt"/>
              </a:rPr>
              <a:t>Operator is root of the tree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Operands are left and right tree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E.g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in figure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en-US" sz="1800" kern="0" dirty="0">
                <a:latin typeface="+mn-lt"/>
              </a:rPr>
              <a:t>(b) 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below: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if we know the value of a and b, we can evaluate a*b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1800" kern="0" baseline="0" dirty="0">
                <a:latin typeface="+mn-lt"/>
              </a:rPr>
              <a:t>if we know the value</a:t>
            </a:r>
            <a:r>
              <a:rPr lang="en-US" sz="1800" kern="0" dirty="0">
                <a:latin typeface="+mn-lt"/>
              </a:rPr>
              <a:t> of a*b and c, we can evaluate a*b + 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latin typeface="+mn-lt"/>
              </a:rPr>
              <a:t>Use </a:t>
            </a:r>
            <a:r>
              <a:rPr lang="en-US" sz="1800" kern="0" dirty="0" err="1">
                <a:latin typeface="+mn-lt"/>
              </a:rPr>
              <a:t>postorder</a:t>
            </a:r>
            <a:r>
              <a:rPr lang="en-US" sz="1800" kern="0" dirty="0">
                <a:latin typeface="+mn-lt"/>
              </a:rPr>
              <a:t> traversal to evaluate expression: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latin typeface="+mn-lt"/>
              </a:rPr>
              <a:t>Visits root’s left </a:t>
            </a:r>
            <a:r>
              <a:rPr lang="en-US" sz="1800" kern="0" dirty="0" err="1">
                <a:latin typeface="+mn-lt"/>
              </a:rPr>
              <a:t>subtree</a:t>
            </a:r>
            <a:endParaRPr lang="en-US" sz="18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latin typeface="+mn-lt"/>
              </a:rPr>
              <a:t>Visits root’s right </a:t>
            </a:r>
            <a:r>
              <a:rPr lang="en-US" sz="1800" kern="0" dirty="0" err="1">
                <a:latin typeface="+mn-lt"/>
              </a:rPr>
              <a:t>subtree</a:t>
            </a:r>
            <a:endParaRPr lang="en-US" sz="18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latin typeface="+mn-lt"/>
              </a:rPr>
              <a:t>Visits root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kern="0" dirty="0">
                <a:latin typeface="+mn-lt"/>
              </a:rPr>
              <a:t>We can use it to evaluate expressions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BAD318-8BBC-40CA-A5DC-80A163213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86878"/>
              </p:ext>
            </p:extLst>
          </p:nvPr>
        </p:nvGraphicFramePr>
        <p:xfrm>
          <a:off x="1524000" y="1600200"/>
          <a:ext cx="6096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410631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93452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284082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275826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762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</a:t>
                      </a:r>
                      <a:r>
                        <a:rPr lang="en-US" dirty="0" err="1"/>
                        <a:t>Linkd</a:t>
                      </a:r>
                      <a:r>
                        <a:rPr lang="en-US" dirty="0"/>
                        <a:t>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Unsoted</a:t>
                      </a:r>
                      <a:r>
                        <a:rPr lang="en-US" dirty="0"/>
                        <a:t>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0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4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4896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1DB5157-90B7-48EA-904B-8039F6089E51}"/>
              </a:ext>
            </a:extLst>
          </p:cNvPr>
          <p:cNvSpPr txBox="1">
            <a:spLocks/>
          </p:cNvSpPr>
          <p:nvPr/>
        </p:nvSpPr>
        <p:spPr bwMode="auto">
          <a:xfrm>
            <a:off x="76200" y="-1524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54844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548446"/>
                </a:solidFill>
                <a:latin typeface="Arial" charset="0"/>
              </a:defRPr>
            </a:lvl9pPr>
          </a:lstStyle>
          <a:p>
            <a:r>
              <a:rPr lang="en-US" sz="3600" kern="0"/>
              <a:t>Binary Search Trees</a:t>
            </a:r>
            <a:endParaRPr lang="en-US" sz="3600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C016FE-D8D5-4893-9A2C-5DE2ACD93EC1}"/>
              </a:ext>
            </a:extLst>
          </p:cNvPr>
          <p:cNvSpPr txBox="1">
            <a:spLocks/>
          </p:cNvSpPr>
          <p:nvPr/>
        </p:nvSpPr>
        <p:spPr>
          <a:xfrm>
            <a:off x="152400" y="838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Summary of dictionary</a:t>
            </a:r>
            <a:endParaRPr lang="en-US" sz="1600" kern="0" dirty="0"/>
          </a:p>
          <a:p>
            <a:r>
              <a:rPr lang="en-US" sz="2000" kern="0" dirty="0"/>
              <a:t>Can we do better with trees?</a:t>
            </a:r>
          </a:p>
        </p:txBody>
      </p:sp>
    </p:spTree>
    <p:extLst>
      <p:ext uri="{BB962C8B-B14F-4D97-AF65-F5344CB8AC3E}">
        <p14:creationId xmlns:p14="http://schemas.microsoft.com/office/powerpoint/2010/main" val="413532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397000"/>
          </a:xfrm>
        </p:spPr>
        <p:txBody>
          <a:bodyPr/>
          <a:lstStyle/>
          <a:p>
            <a:r>
              <a:rPr lang="en-US" sz="3600" dirty="0"/>
              <a:t>Binary Search Trees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525963"/>
          </a:xfrm>
        </p:spPr>
        <p:txBody>
          <a:bodyPr/>
          <a:lstStyle/>
          <a:p>
            <a:r>
              <a:rPr lang="en-US" sz="2000" dirty="0"/>
              <a:t>Searching for data is a very important operation</a:t>
            </a:r>
          </a:p>
          <a:p>
            <a:r>
              <a:rPr lang="en-US" sz="2000" dirty="0"/>
              <a:t>How do we make performance better than sequential search?</a:t>
            </a:r>
          </a:p>
          <a:p>
            <a:r>
              <a:rPr lang="en-US" sz="2000" dirty="0"/>
              <a:t>Binary search tree solves this problem</a:t>
            </a:r>
          </a:p>
          <a:p>
            <a:pPr lvl="1"/>
            <a:r>
              <a:rPr lang="en-US" sz="1800" dirty="0"/>
              <a:t>Organizes data to make searching very efficient</a:t>
            </a:r>
          </a:p>
          <a:p>
            <a:pPr lvl="1"/>
            <a:r>
              <a:rPr lang="en-US" sz="1800" dirty="0"/>
              <a:t>Nodes contain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1800" dirty="0"/>
              <a:t> objects</a:t>
            </a:r>
          </a:p>
          <a:p>
            <a:r>
              <a:rPr lang="en-US" sz="2000" dirty="0"/>
              <a:t>Organization: for each node in a search tree:</a:t>
            </a:r>
          </a:p>
          <a:p>
            <a:pPr lvl="1"/>
            <a:r>
              <a:rPr lang="en-US" sz="1800" dirty="0"/>
              <a:t>Node’s data greater than all data in node’s left </a:t>
            </a:r>
            <a:r>
              <a:rPr lang="en-US" sz="1800" dirty="0" err="1"/>
              <a:t>subtree</a:t>
            </a:r>
            <a:endParaRPr lang="en-US" sz="1800" dirty="0"/>
          </a:p>
          <a:p>
            <a:pPr lvl="1"/>
            <a:r>
              <a:rPr lang="en-US" sz="1800" dirty="0"/>
              <a:t>Node’s data less than all data in node’s right </a:t>
            </a:r>
            <a:r>
              <a:rPr lang="en-US" sz="1800" dirty="0" err="1"/>
              <a:t>subtree</a:t>
            </a:r>
            <a:endParaRPr lang="en-US" sz="1800" dirty="0"/>
          </a:p>
          <a:p>
            <a:r>
              <a:rPr lang="en-US" sz="2000" dirty="0"/>
              <a:t>Example: binary search tree of names</a:t>
            </a:r>
          </a:p>
          <a:p>
            <a:pPr lvl="1"/>
            <a:r>
              <a:rPr lang="en-US" sz="1600" dirty="0"/>
              <a:t>Jared as a string greater than all names in its left </a:t>
            </a:r>
            <a:r>
              <a:rPr lang="en-US" sz="1600" dirty="0" err="1"/>
              <a:t>subtree</a:t>
            </a:r>
            <a:endParaRPr lang="en-US" sz="1600" dirty="0"/>
          </a:p>
          <a:p>
            <a:pPr lvl="1"/>
            <a:r>
              <a:rPr lang="en-US" sz="1600" dirty="0"/>
              <a:t>Jared as a string less than all names in its right </a:t>
            </a:r>
            <a:r>
              <a:rPr lang="en-US" sz="1600" dirty="0" err="1"/>
              <a:t>subtree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1536"/>
            <a:ext cx="5715000" cy="221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550134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200" y="-1524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Binary Search Trees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5484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838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form different binary search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trees for the same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555968"/>
            <a:ext cx="6971271" cy="330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066800"/>
          </a:xfrm>
        </p:spPr>
        <p:txBody>
          <a:bodyPr/>
          <a:lstStyle/>
          <a:p>
            <a:r>
              <a:rPr lang="en-US" sz="3600" dirty="0"/>
              <a:t>Tree Concepts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562600"/>
          </a:xfrm>
        </p:spPr>
        <p:txBody>
          <a:bodyPr/>
          <a:lstStyle/>
          <a:p>
            <a:r>
              <a:rPr lang="en-US" sz="2800" dirty="0"/>
              <a:t>A way to organize data</a:t>
            </a:r>
          </a:p>
          <a:p>
            <a:pPr lvl="1"/>
            <a:r>
              <a:rPr lang="en-US" sz="2400" dirty="0"/>
              <a:t>Consider a family tree</a:t>
            </a:r>
          </a:p>
          <a:p>
            <a:r>
              <a:rPr lang="en-US" sz="2800" dirty="0"/>
              <a:t>When we categorize data into groups or subgroups we get a hierarchical representation</a:t>
            </a:r>
          </a:p>
          <a:p>
            <a:r>
              <a:rPr lang="en-US" sz="2800" dirty="0"/>
              <a:t>Hierarchical organization</a:t>
            </a:r>
          </a:p>
          <a:p>
            <a:pPr lvl="1"/>
            <a:r>
              <a:rPr lang="en-US" sz="2400" dirty="0"/>
              <a:t>Data items have ancestors, descendants</a:t>
            </a:r>
          </a:p>
          <a:p>
            <a:r>
              <a:rPr lang="en-US" sz="2800" dirty="0"/>
              <a:t>Contrast with previous linearly organized structures</a:t>
            </a:r>
          </a:p>
          <a:p>
            <a:pPr lvl="1"/>
            <a:r>
              <a:rPr lang="en-US" sz="2400" dirty="0"/>
              <a:t>Stack/Queues/Lists: </a:t>
            </a:r>
          </a:p>
          <a:p>
            <a:pPr lvl="2"/>
            <a:r>
              <a:rPr lang="en-US" sz="2000" dirty="0"/>
              <a:t>position-oriented </a:t>
            </a:r>
          </a:p>
          <a:p>
            <a:pPr lvl="2"/>
            <a:r>
              <a:rPr lang="en-US" sz="2000" dirty="0"/>
              <a:t>associates between data and positions</a:t>
            </a:r>
          </a:p>
          <a:p>
            <a:pPr lvl="1"/>
            <a:r>
              <a:rPr lang="en-US" sz="2400" dirty="0"/>
              <a:t>We would like to allow representing groups and subgroups</a:t>
            </a:r>
          </a:p>
          <a:p>
            <a:pPr lvl="2"/>
            <a:r>
              <a:rPr lang="en-US" sz="2000" dirty="0"/>
              <a:t>Natural representation for various real-world data</a:t>
            </a:r>
          </a:p>
          <a:p>
            <a:pPr lvl="2"/>
            <a:r>
              <a:rPr lang="en-US" sz="2000" dirty="0"/>
              <a:t>Improve the cost of searching</a:t>
            </a:r>
          </a:p>
          <a:p>
            <a:pPr lvl="2"/>
            <a:endParaRPr lang="en-US" sz="20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397000"/>
          </a:xfrm>
        </p:spPr>
        <p:txBody>
          <a:bodyPr/>
          <a:lstStyle/>
          <a:p>
            <a:r>
              <a:rPr lang="en-US" sz="3600" dirty="0"/>
              <a:t>Binary Search Trees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525963"/>
          </a:xfrm>
        </p:spPr>
        <p:txBody>
          <a:bodyPr/>
          <a:lstStyle/>
          <a:p>
            <a:r>
              <a:rPr lang="en-US" sz="2000" dirty="0"/>
              <a:t>Organization of nodes enable us to search the tree for a particular object</a:t>
            </a:r>
          </a:p>
          <a:p>
            <a:r>
              <a:rPr lang="en-US" sz="2000" dirty="0"/>
              <a:t>Example: search for the string “Jim”</a:t>
            </a:r>
          </a:p>
          <a:p>
            <a:pPr lvl="1"/>
            <a:r>
              <a:rPr lang="en-US" sz="1600" dirty="0"/>
              <a:t>Begin at the root: Jim &gt; Jared, so search the right </a:t>
            </a:r>
            <a:r>
              <a:rPr lang="en-US" sz="1600" dirty="0" err="1"/>
              <a:t>subtree</a:t>
            </a:r>
            <a:endParaRPr lang="en-US" sz="1600" dirty="0"/>
          </a:p>
          <a:p>
            <a:pPr lvl="1"/>
            <a:r>
              <a:rPr lang="en-US" sz="1600" dirty="0"/>
              <a:t>Compare Jim and Megan: Jim &lt; Megan, so search the left </a:t>
            </a:r>
            <a:r>
              <a:rPr lang="en-US" sz="1600" dirty="0" err="1"/>
              <a:t>subtree</a:t>
            </a:r>
            <a:endParaRPr lang="en-US" sz="1600" dirty="0"/>
          </a:p>
          <a:p>
            <a:pPr lvl="1"/>
            <a:r>
              <a:rPr lang="en-US" sz="1600" dirty="0"/>
              <a:t>Compare Jim and Jim: object found</a:t>
            </a:r>
          </a:p>
          <a:p>
            <a:r>
              <a:rPr lang="en-US" sz="2000" dirty="0"/>
              <a:t>Example 2 : search for “Laura”</a:t>
            </a:r>
          </a:p>
          <a:p>
            <a:pPr lvl="1"/>
            <a:r>
              <a:rPr lang="en-US" sz="1600" dirty="0"/>
              <a:t>Compare Laura with Jared, then Megan and then Jim</a:t>
            </a:r>
          </a:p>
          <a:p>
            <a:pPr lvl="1"/>
            <a:r>
              <a:rPr lang="en-US" sz="1600" dirty="0"/>
              <a:t>Since Jim’s right </a:t>
            </a:r>
            <a:r>
              <a:rPr lang="en-US" sz="1600" dirty="0" err="1"/>
              <a:t>subtree</a:t>
            </a:r>
            <a:r>
              <a:rPr lang="en-US" sz="1600" dirty="0"/>
              <a:t> is empty, Laura doesn’t exist in data</a:t>
            </a:r>
          </a:p>
          <a:p>
            <a:r>
              <a:rPr lang="en-US" sz="2000" dirty="0"/>
              <a:t>Note the similarity to binary search: we are searching only half of the tree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1536"/>
            <a:ext cx="5715000" cy="221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397000"/>
          </a:xfrm>
        </p:spPr>
        <p:txBody>
          <a:bodyPr/>
          <a:lstStyle/>
          <a:p>
            <a:r>
              <a:rPr lang="en-US" sz="3600" dirty="0"/>
              <a:t>Binary Search Trees: Efficiency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525963"/>
          </a:xfrm>
        </p:spPr>
        <p:txBody>
          <a:bodyPr/>
          <a:lstStyle/>
          <a:p>
            <a:r>
              <a:rPr lang="en-US" sz="2000" dirty="0"/>
              <a:t>Example: search for the string “Jim”</a:t>
            </a:r>
          </a:p>
          <a:p>
            <a:pPr lvl="1"/>
            <a:r>
              <a:rPr lang="en-US" sz="1600" dirty="0"/>
              <a:t>Begin at the root: Jim &gt; Jared, so search the right </a:t>
            </a:r>
            <a:r>
              <a:rPr lang="en-US" sz="1600" dirty="0" err="1"/>
              <a:t>subtree</a:t>
            </a:r>
            <a:endParaRPr lang="en-US" sz="1600" dirty="0"/>
          </a:p>
          <a:p>
            <a:pPr lvl="1"/>
            <a:r>
              <a:rPr lang="en-US" sz="1600" dirty="0"/>
              <a:t>Compare Jim and Megan: Jim &lt; Megan, so search the left </a:t>
            </a:r>
            <a:r>
              <a:rPr lang="en-US" sz="1600" dirty="0" err="1"/>
              <a:t>subtree</a:t>
            </a:r>
            <a:endParaRPr lang="en-US" sz="1600" dirty="0"/>
          </a:p>
          <a:p>
            <a:pPr lvl="1"/>
            <a:r>
              <a:rPr lang="en-US" sz="1600" dirty="0"/>
              <a:t>Compare Jim and Jim: object found</a:t>
            </a:r>
          </a:p>
          <a:p>
            <a:pPr lvl="1"/>
            <a:r>
              <a:rPr lang="en-US" sz="1600" b="1" dirty="0"/>
              <a:t>Cost: 3 nodes examined</a:t>
            </a:r>
            <a:endParaRPr lang="en-US" sz="2000" dirty="0"/>
          </a:p>
          <a:p>
            <a:r>
              <a:rPr lang="en-US" sz="2000" dirty="0"/>
              <a:t>Example 2 : search for “Laura”</a:t>
            </a:r>
          </a:p>
          <a:p>
            <a:pPr lvl="1"/>
            <a:r>
              <a:rPr lang="en-US" sz="1600" dirty="0"/>
              <a:t>Compare Laura with Jared, then Megan and then Jim</a:t>
            </a:r>
          </a:p>
          <a:p>
            <a:pPr lvl="1"/>
            <a:r>
              <a:rPr lang="en-US" sz="1600" dirty="0"/>
              <a:t>Since Jim’s right </a:t>
            </a:r>
            <a:r>
              <a:rPr lang="en-US" sz="1600" dirty="0" err="1"/>
              <a:t>subtree</a:t>
            </a:r>
            <a:r>
              <a:rPr lang="en-US" sz="1600" dirty="0"/>
              <a:t> is empty, Laura doesn’t exist in data</a:t>
            </a:r>
          </a:p>
          <a:p>
            <a:pPr lvl="1"/>
            <a:r>
              <a:rPr lang="en-US" sz="1600" b="1" dirty="0"/>
              <a:t>Cost : 3 nodes examined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267199"/>
            <a:ext cx="6680202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" y="-381000"/>
            <a:ext cx="8229600" cy="1397000"/>
          </a:xfrm>
        </p:spPr>
        <p:txBody>
          <a:bodyPr/>
          <a:lstStyle/>
          <a:p>
            <a:r>
              <a:rPr lang="en-US" sz="3600" dirty="0"/>
              <a:t>Binary Search Trees: Efficiency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52400" y="503237"/>
            <a:ext cx="8229600" cy="3230563"/>
          </a:xfrm>
        </p:spPr>
        <p:txBody>
          <a:bodyPr/>
          <a:lstStyle/>
          <a:p>
            <a:r>
              <a:rPr lang="en-US" sz="2000" dirty="0"/>
              <a:t>Example: search for the string “Jim”</a:t>
            </a:r>
          </a:p>
          <a:p>
            <a:pPr lvl="1"/>
            <a:r>
              <a:rPr lang="en-US" sz="1600" dirty="0"/>
              <a:t>(a) : 4 comparisons</a:t>
            </a:r>
          </a:p>
          <a:p>
            <a:pPr lvl="1"/>
            <a:r>
              <a:rPr lang="en-US" sz="1600" dirty="0"/>
              <a:t>(b): 5 comparisons</a:t>
            </a:r>
          </a:p>
          <a:p>
            <a:r>
              <a:rPr lang="en-US" sz="2000" dirty="0"/>
              <a:t>The height of the tree affects the efficiency of </a:t>
            </a:r>
            <a:r>
              <a:rPr lang="en-US" sz="2000" dirty="0" err="1"/>
              <a:t>wost</a:t>
            </a:r>
            <a:r>
              <a:rPr lang="en-US" sz="2000" dirty="0"/>
              <a:t>-case search</a:t>
            </a:r>
          </a:p>
          <a:p>
            <a:r>
              <a:rPr lang="en-US" sz="2000" dirty="0"/>
              <a:t>For a tree of height h, worst case search is O(h)</a:t>
            </a:r>
          </a:p>
          <a:p>
            <a:r>
              <a:rPr lang="en-US" sz="2000" dirty="0"/>
              <a:t>What is the worst height for a tree of  size n? </a:t>
            </a:r>
          </a:p>
          <a:p>
            <a:r>
              <a:rPr lang="en-US" sz="2000" dirty="0"/>
              <a:t>Searching in a binary tree with n nodes is O(n) in worst case</a:t>
            </a:r>
          </a:p>
          <a:p>
            <a:r>
              <a:rPr lang="en-US" sz="2000" dirty="0"/>
              <a:t>We will discuss strategies to keep the height of the tree short when adding and removing  elements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55968"/>
            <a:ext cx="6971271" cy="330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397000"/>
          </a:xfrm>
        </p:spPr>
        <p:txBody>
          <a:bodyPr/>
          <a:lstStyle/>
          <a:p>
            <a:r>
              <a:rPr lang="en-US" sz="3600" dirty="0"/>
              <a:t>Heaps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52400" y="704850"/>
            <a:ext cx="8229600" cy="5086350"/>
          </a:xfrm>
        </p:spPr>
        <p:txBody>
          <a:bodyPr/>
          <a:lstStyle/>
          <a:p>
            <a:r>
              <a:rPr lang="en-US" sz="2000" dirty="0"/>
              <a:t>Complete binary tree: nodes contain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Organization</a:t>
            </a:r>
          </a:p>
          <a:p>
            <a:pPr lvl="1"/>
            <a:r>
              <a:rPr lang="en-US" sz="2000" dirty="0"/>
              <a:t>Each node contains object no smaller (or no larger) than objects in descendants</a:t>
            </a:r>
          </a:p>
          <a:p>
            <a:pPr lvl="1"/>
            <a:r>
              <a:rPr lang="en-US" sz="2000" dirty="0" err="1"/>
              <a:t>Maxheap</a:t>
            </a:r>
            <a:r>
              <a:rPr lang="en-US" sz="2000" dirty="0"/>
              <a:t>, object in node greater than or equal to descendant objects</a:t>
            </a:r>
          </a:p>
          <a:p>
            <a:pPr lvl="1"/>
            <a:r>
              <a:rPr lang="en-US" sz="2000" dirty="0"/>
              <a:t>Minheap, object in node less than or equal to descendant objects</a:t>
            </a:r>
          </a:p>
          <a:p>
            <a:r>
              <a:rPr lang="en-US" sz="2000" dirty="0"/>
              <a:t>Applications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Heapsort: sort an array</a:t>
            </a:r>
          </a:p>
          <a:p>
            <a:pPr lvl="1"/>
            <a:r>
              <a:rPr lang="en-US" sz="2000" dirty="0"/>
              <a:t>Efficient priority queues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999200"/>
            <a:ext cx="5410200" cy="285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397000"/>
          </a:xfrm>
        </p:spPr>
        <p:txBody>
          <a:bodyPr/>
          <a:lstStyle/>
          <a:p>
            <a:r>
              <a:rPr lang="en-US" sz="3600" dirty="0"/>
              <a:t>Examples of General Trees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28600" y="731837"/>
            <a:ext cx="8229600" cy="4525963"/>
          </a:xfrm>
        </p:spPr>
        <p:txBody>
          <a:bodyPr/>
          <a:lstStyle/>
          <a:p>
            <a:r>
              <a:rPr lang="en-US" sz="2800" dirty="0"/>
              <a:t>Game trees</a:t>
            </a:r>
          </a:p>
          <a:p>
            <a:pPr lvl="1"/>
            <a:r>
              <a:rPr lang="en-US" sz="2400" dirty="0"/>
              <a:t>Tic-tac-toe:</a:t>
            </a:r>
          </a:p>
          <a:p>
            <a:pPr lvl="1"/>
            <a:r>
              <a:rPr lang="en-US" sz="2400" dirty="0"/>
              <a:t>Use a general decision tree to represent the states possible after the second player makes a move</a:t>
            </a:r>
          </a:p>
          <a:p>
            <a:pPr lvl="1"/>
            <a:r>
              <a:rPr lang="en-US" sz="2400" dirty="0"/>
              <a:t>If node represents move by Player 1</a:t>
            </a:r>
          </a:p>
          <a:p>
            <a:pPr lvl="2"/>
            <a:r>
              <a:rPr lang="en-US" sz="2000" dirty="0"/>
              <a:t>Children represent the states possible after Player 2 makes 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85192"/>
            <a:ext cx="4235450" cy="357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-254000"/>
            <a:ext cx="8229600" cy="1397000"/>
          </a:xfrm>
        </p:spPr>
        <p:txBody>
          <a:bodyPr/>
          <a:lstStyle/>
          <a:p>
            <a:r>
              <a:rPr lang="en-US" sz="3600" dirty="0"/>
              <a:t>Traversals of a Tree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229600" cy="5962650"/>
          </a:xfrm>
        </p:spPr>
        <p:txBody>
          <a:bodyPr/>
          <a:lstStyle/>
          <a:p>
            <a:r>
              <a:rPr lang="en-US" sz="2000" dirty="0"/>
              <a:t>Traversal is common operation on data structures</a:t>
            </a:r>
          </a:p>
          <a:p>
            <a:pPr lvl="1"/>
            <a:r>
              <a:rPr lang="en-US" sz="2000" dirty="0"/>
              <a:t>Traversal of list (array based and reference based)</a:t>
            </a:r>
          </a:p>
          <a:p>
            <a:pPr lvl="2"/>
            <a:r>
              <a:rPr lang="en-US" sz="2000" dirty="0"/>
              <a:t>Most of the times either forward or backward</a:t>
            </a:r>
          </a:p>
          <a:p>
            <a:r>
              <a:rPr lang="en-US" sz="2000" dirty="0"/>
              <a:t>Must visit/process each data item </a:t>
            </a:r>
            <a:r>
              <a:rPr lang="en-US" sz="2000" u="sng" dirty="0"/>
              <a:t>exactly once </a:t>
            </a:r>
            <a:r>
              <a:rPr lang="en-US" sz="2000" dirty="0"/>
              <a:t>but nodes can be visited/processed in different orders</a:t>
            </a:r>
          </a:p>
          <a:p>
            <a:r>
              <a:rPr lang="en-US" sz="2000" dirty="0"/>
              <a:t>Notes</a:t>
            </a:r>
          </a:p>
          <a:p>
            <a:pPr lvl="1"/>
            <a:r>
              <a:rPr lang="en-US" sz="2000" dirty="0"/>
              <a:t>‘Visit a node’ means process the data in the node</a:t>
            </a:r>
          </a:p>
          <a:p>
            <a:pPr lvl="1"/>
            <a:r>
              <a:rPr lang="en-US" sz="2000" dirty="0"/>
              <a:t>We can traverse a node WITHOUT ‘visiting it’ at this point</a:t>
            </a:r>
          </a:p>
          <a:p>
            <a:r>
              <a:rPr lang="en-US" sz="2000" dirty="0"/>
              <a:t>We will start with traversal on binary trees</a:t>
            </a:r>
          </a:p>
          <a:p>
            <a:r>
              <a:rPr lang="en-US" sz="2000" dirty="0"/>
              <a:t>For a binary tree</a:t>
            </a:r>
          </a:p>
          <a:p>
            <a:pPr lvl="1"/>
            <a:r>
              <a:rPr lang="en-US" sz="2000" dirty="0"/>
              <a:t>Visit the root</a:t>
            </a:r>
          </a:p>
          <a:p>
            <a:pPr lvl="1"/>
            <a:r>
              <a:rPr lang="en-US" sz="2000" dirty="0"/>
              <a:t>Visit all nodes in root’s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r>
              <a:rPr lang="en-US" sz="2000" dirty="0"/>
              <a:t>Visit all nodes in root’s right subtree</a:t>
            </a:r>
          </a:p>
          <a:p>
            <a:r>
              <a:rPr lang="en-US" sz="2000" dirty="0"/>
              <a:t>We will see that </a:t>
            </a:r>
            <a:r>
              <a:rPr lang="en-US" sz="2000" u="sng" dirty="0"/>
              <a:t>different traversals are possible</a:t>
            </a:r>
            <a:r>
              <a:rPr lang="en-US" sz="2000" dirty="0"/>
              <a:t>, each </a:t>
            </a:r>
            <a:r>
              <a:rPr lang="en-US" sz="2000" u="sng" dirty="0"/>
              <a:t>suitable for a specific application</a:t>
            </a:r>
          </a:p>
        </p:txBody>
      </p:sp>
    </p:spTree>
    <p:extLst>
      <p:ext uri="{BB962C8B-B14F-4D97-AF65-F5344CB8AC3E}">
        <p14:creationId xmlns:p14="http://schemas.microsoft.com/office/powerpoint/2010/main" val="1790101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-4572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Traversals of a Tree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45720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Example where preorder traversal is the right one to choose</a:t>
            </a:r>
            <a:endParaRPr lang="en-US" kern="0" dirty="0"/>
          </a:p>
        </p:txBody>
      </p:sp>
      <p:pic>
        <p:nvPicPr>
          <p:cNvPr id="1026" name="Picture 2" descr="https://www.safaribooksonline.com/library/view/data-structures-and/9781118771334/images/ch008-f014.jpg">
            <a:extLst>
              <a:ext uri="{FF2B5EF4-FFF2-40B4-BE49-F238E27FC236}">
                <a16:creationId xmlns:a16="http://schemas.microsoft.com/office/drawing/2014/main" id="{D1643B5D-702F-4BC1-B540-78BFEAFF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06396"/>
            <a:ext cx="6438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34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-4572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Traversals of a Tree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45720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Preorder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traversal: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>
                <a:latin typeface="+mn-lt"/>
              </a:rPr>
              <a:t>Visit the root before visiting the root’s </a:t>
            </a:r>
            <a:r>
              <a:rPr lang="en-US" kern="0" baseline="0" dirty="0" err="1">
                <a:latin typeface="+mn-lt"/>
              </a:rPr>
              <a:t>subtrees</a:t>
            </a:r>
            <a:endParaRPr lang="en-US" kern="0" baseline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Visit the nodes in the root’s left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subtree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>
                <a:latin typeface="+mn-lt"/>
              </a:rPr>
              <a:t>Visit the nodes in the root’s right </a:t>
            </a:r>
            <a:r>
              <a:rPr lang="en-US" kern="0" baseline="0" dirty="0" err="1">
                <a:latin typeface="+mn-lt"/>
              </a:rPr>
              <a:t>subtree</a:t>
            </a:r>
            <a:endParaRPr lang="en-US" kern="0" baseline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kern="0" dirty="0"/>
              <a:t>Example below: nodes are numbered in order of traversal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9102" y="2667000"/>
            <a:ext cx="5836898" cy="3657600"/>
            <a:chOff x="533400" y="2971800"/>
            <a:chExt cx="5836898" cy="3657600"/>
          </a:xfrm>
        </p:grpSpPr>
        <p:pic>
          <p:nvPicPr>
            <p:cNvPr id="2355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2971800"/>
              <a:ext cx="5836898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2"/>
            <p:cNvGrpSpPr/>
            <p:nvPr/>
          </p:nvGrpSpPr>
          <p:grpSpPr>
            <a:xfrm>
              <a:off x="1091704" y="3124200"/>
              <a:ext cx="4733250" cy="3276600"/>
              <a:chOff x="1091704" y="3124200"/>
              <a:chExt cx="4733250" cy="32766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276600" y="31242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411033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19600" y="41148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47800" y="494853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38046" y="4948535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1400" y="4953000"/>
                <a:ext cx="287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46742" y="49530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91704" y="59346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05000" y="5934670"/>
                <a:ext cx="269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24400" y="5939135"/>
                <a:ext cx="269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86400" y="58674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173881" y="3343870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 d h </a:t>
            </a:r>
            <a:r>
              <a:rPr lang="en-US" dirty="0" err="1"/>
              <a:t>i</a:t>
            </a:r>
            <a:r>
              <a:rPr lang="en-US" dirty="0"/>
              <a:t> e c f g j 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420480" y="3684888"/>
              <a:ext cx="4270968" cy="25610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40" y="3679848"/>
                <a:ext cx="4280688" cy="25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554" name="Ink 23553"/>
              <p14:cNvContentPartPr/>
              <p14:nvPr/>
            </p14:nvContentPartPr>
            <p14:xfrm>
              <a:off x="1902240" y="2834568"/>
              <a:ext cx="1060704" cy="869184"/>
            </p14:xfrm>
          </p:contentPart>
        </mc:Choice>
        <mc:Fallback xmlns="">
          <p:pic>
            <p:nvPicPr>
              <p:cNvPr id="23554" name="Ink 235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7201" y="2829527"/>
                <a:ext cx="1070422" cy="878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559" name="Ink 23558"/>
              <p14:cNvContentPartPr/>
              <p14:nvPr/>
            </p14:nvContentPartPr>
            <p14:xfrm>
              <a:off x="4270320" y="5056488"/>
              <a:ext cx="1078992" cy="1308096"/>
            </p14:xfrm>
          </p:contentPart>
        </mc:Choice>
        <mc:Fallback xmlns="">
          <p:pic>
            <p:nvPicPr>
              <p:cNvPr id="23559" name="Ink 235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5280" y="5051449"/>
                <a:ext cx="1088713" cy="1317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11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-4572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Traversals of a Tree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45720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Example 1 where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inorder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traversal is the right one to choose</a:t>
            </a:r>
            <a:endParaRPr lang="en-US" kern="0" dirty="0"/>
          </a:p>
        </p:txBody>
      </p:sp>
      <p:pic>
        <p:nvPicPr>
          <p:cNvPr id="2050" name="Picture 2" descr="https://www.safaribooksonline.com/library/view/data-structures-and/9781118771334/images/ch008-f017.jpg">
            <a:extLst>
              <a:ext uri="{FF2B5EF4-FFF2-40B4-BE49-F238E27FC236}">
                <a16:creationId xmlns:a16="http://schemas.microsoft.com/office/drawing/2014/main" id="{2BBC86E7-BD03-4898-9107-7CF3620E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066800"/>
            <a:ext cx="55911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DA6DF4-F012-4BCF-894D-37BF01F22036}"/>
              </a:ext>
            </a:extLst>
          </p:cNvPr>
          <p:cNvSpPr txBox="1">
            <a:spLocks/>
          </p:cNvSpPr>
          <p:nvPr/>
        </p:nvSpPr>
        <p:spPr>
          <a:xfrm>
            <a:off x="152400" y="426720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Example 2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return elements in sorted order in a binary search tree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8775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0"/>
            <a:ext cx="57340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-2540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Traversals of a Tree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74295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Inorder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traversal: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>
                <a:latin typeface="+mn-lt"/>
              </a:rPr>
              <a:t>Visit all the nodes in the root’s left </a:t>
            </a:r>
            <a:r>
              <a:rPr lang="en-US" kern="0" baseline="0" dirty="0" err="1">
                <a:latin typeface="+mn-lt"/>
              </a:rPr>
              <a:t>subtree</a:t>
            </a:r>
            <a:endParaRPr lang="en-US" kern="0" baseline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Visit the root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>
                <a:latin typeface="+mn-lt"/>
              </a:rPr>
              <a:t>Visit all the nodes in the root’s right </a:t>
            </a:r>
            <a:r>
              <a:rPr lang="en-US" kern="0" baseline="0" dirty="0" err="1">
                <a:latin typeface="+mn-lt"/>
              </a:rPr>
              <a:t>subtree</a:t>
            </a:r>
            <a:endParaRPr lang="en-US" kern="0" baseline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Example below: nodes are numbered in order of traversal</a:t>
            </a:r>
            <a:endParaRPr lang="en-US" kern="0" baseline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1446" y="31242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4646" y="41103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4446" y="41148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2646" y="4948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892" y="494853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6246" y="495300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1588" y="495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6550" y="59346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9846" y="593467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9246" y="593913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81246" y="59391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0574" y="3343870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d </a:t>
            </a:r>
            <a:r>
              <a:rPr lang="en-US" dirty="0" err="1"/>
              <a:t>i</a:t>
            </a:r>
            <a:r>
              <a:rPr lang="en-US" dirty="0"/>
              <a:t> b e a f c j g k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42272" y="4553640"/>
              <a:ext cx="1600416" cy="1518336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232" y="4548600"/>
                <a:ext cx="1610135" cy="152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2743200" y="3593448"/>
              <a:ext cx="1234656" cy="15364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59" y="3588408"/>
                <a:ext cx="1244378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4626720" y="4626792"/>
              <a:ext cx="173952" cy="18316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1678" y="4621754"/>
                <a:ext cx="183676" cy="192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4142016" y="4608360"/>
              <a:ext cx="612864" cy="868896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6975" y="4603321"/>
                <a:ext cx="622586" cy="878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4736448" y="4526280"/>
              <a:ext cx="192384" cy="1426752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1404" y="4521240"/>
                <a:ext cx="202111" cy="1436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576" name="Ink 24575"/>
              <p14:cNvContentPartPr/>
              <p14:nvPr/>
            </p14:nvContentPartPr>
            <p14:xfrm>
              <a:off x="5074848" y="5358312"/>
              <a:ext cx="384192" cy="713664"/>
            </p14:xfrm>
          </p:contentPart>
        </mc:Choice>
        <mc:Fallback xmlns="">
          <p:pic>
            <p:nvPicPr>
              <p:cNvPr id="24576" name="Ink 2457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69807" y="5353271"/>
                <a:ext cx="393914" cy="723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578" name="Ink 24577"/>
              <p14:cNvContentPartPr/>
              <p14:nvPr/>
            </p14:nvContentPartPr>
            <p14:xfrm>
              <a:off x="5486400" y="5330952"/>
              <a:ext cx="484992" cy="631296"/>
            </p14:xfrm>
          </p:contentPart>
        </mc:Choice>
        <mc:Fallback xmlns="">
          <p:pic>
            <p:nvPicPr>
              <p:cNvPr id="24578" name="Ink 2457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1359" y="5325913"/>
                <a:ext cx="494713" cy="6410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04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5787" y="609600"/>
            <a:ext cx="4748213" cy="241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200" y="-177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 Concepts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762000"/>
            <a:ext cx="45720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Family tree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Can be organized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in multiple ways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kern="0" baseline="0" dirty="0">
                <a:latin typeface="+mn-lt"/>
              </a:rPr>
              <a:t>Here</a:t>
            </a:r>
            <a:r>
              <a:rPr lang="en-US" kern="0" dirty="0">
                <a:latin typeface="+mn-lt"/>
              </a:rPr>
              <a:t> we show the grandparent at top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657600"/>
            <a:ext cx="6705600" cy="276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2971800"/>
            <a:ext cx="82296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university’s administrative structure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staff is organized hierarchically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 VPs are beneath the president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-4572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Traversals of a Tree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45720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Example where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postorder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traversal is the right one to choose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Display disk space usage in a filesystem</a:t>
            </a:r>
            <a:endParaRPr lang="en-US" kern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78C9B55-E675-43A9-95AE-17D81E0E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5867400" cy="298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200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0"/>
            <a:ext cx="57721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-2540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Traversals of a Tree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74295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Postorder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traversal: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>
                <a:latin typeface="+mn-lt"/>
              </a:rPr>
              <a:t>Visit all the nodes in the root’s left </a:t>
            </a:r>
            <a:r>
              <a:rPr lang="en-US" kern="0" baseline="0" dirty="0" err="1">
                <a:latin typeface="+mn-lt"/>
              </a:rPr>
              <a:t>subtree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>
                <a:latin typeface="+mn-lt"/>
              </a:rPr>
              <a:t>Visit all the nodes in the root’s right </a:t>
            </a:r>
            <a:r>
              <a:rPr lang="en-US" kern="0" baseline="0" dirty="0" err="1">
                <a:latin typeface="+mn-lt"/>
              </a:rPr>
              <a:t>subtree</a:t>
            </a:r>
            <a:endParaRPr lang="en-US" kern="0" baseline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Visit the root</a:t>
            </a:r>
            <a:endParaRPr lang="en-US" kern="0" baseline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Example below: nodes are numbered in order of traversal</a:t>
            </a:r>
            <a:endParaRPr lang="en-US" kern="0" baseline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0296" y="31242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3496" y="41103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3296" y="41148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1496" y="4948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1742" y="494853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5096" y="495300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0438" y="495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59346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8696" y="593467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8096" y="593913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0096" y="59391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6774" y="3343870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</a:t>
            </a:r>
            <a:r>
              <a:rPr lang="en-US" dirty="0" err="1"/>
              <a:t>i</a:t>
            </a:r>
            <a:r>
              <a:rPr lang="en-US" dirty="0"/>
              <a:t> d e b f j k g c 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1526976" y="5230152"/>
              <a:ext cx="1005984" cy="1335456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935" y="5225113"/>
                <a:ext cx="1015705" cy="1345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2011680" y="5029200"/>
              <a:ext cx="1216440" cy="5947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6640" y="5024160"/>
                <a:ext cx="12261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4050720" y="5458824"/>
              <a:ext cx="768384" cy="750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5679" y="5453784"/>
                <a:ext cx="778106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5148000" y="6336648"/>
              <a:ext cx="658656" cy="247104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42961" y="6331605"/>
                <a:ext cx="668374" cy="256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5632704" y="5321736"/>
              <a:ext cx="558144" cy="768384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7663" y="5316695"/>
                <a:ext cx="567867" cy="77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601" name="Ink 25600"/>
              <p14:cNvContentPartPr/>
              <p14:nvPr/>
            </p14:nvContentPartPr>
            <p14:xfrm>
              <a:off x="5038272" y="4489704"/>
              <a:ext cx="512352" cy="603936"/>
            </p14:xfrm>
          </p:contentPart>
        </mc:Choice>
        <mc:Fallback xmlns="">
          <p:pic>
            <p:nvPicPr>
              <p:cNvPr id="25601" name="Ink 2560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3231" y="4484665"/>
                <a:ext cx="522073" cy="613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603" name="Ink 25602"/>
              <p14:cNvContentPartPr/>
              <p14:nvPr/>
            </p14:nvContentPartPr>
            <p14:xfrm>
              <a:off x="2843640" y="4215240"/>
              <a:ext cx="1051848" cy="777528"/>
            </p14:xfrm>
          </p:contentPart>
        </mc:Choice>
        <mc:Fallback xmlns="">
          <p:pic>
            <p:nvPicPr>
              <p:cNvPr id="25603" name="Ink 2560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8600" y="4210200"/>
                <a:ext cx="1061567" cy="787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604" name="Ink 25603"/>
              <p14:cNvContentPartPr/>
              <p14:nvPr/>
            </p14:nvContentPartPr>
            <p14:xfrm>
              <a:off x="3026520" y="4315680"/>
              <a:ext cx="411840" cy="759240"/>
            </p14:xfrm>
          </p:contentPart>
        </mc:Choice>
        <mc:Fallback xmlns="">
          <p:pic>
            <p:nvPicPr>
              <p:cNvPr id="25604" name="Ink 2560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1480" y="4310640"/>
                <a:ext cx="42156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606" name="Ink 25605"/>
              <p14:cNvContentPartPr/>
              <p14:nvPr/>
            </p14:nvContentPartPr>
            <p14:xfrm>
              <a:off x="3794688" y="3236904"/>
              <a:ext cx="1015200" cy="1015200"/>
            </p14:xfrm>
          </p:contentPart>
        </mc:Choice>
        <mc:Fallback xmlns="">
          <p:pic>
            <p:nvPicPr>
              <p:cNvPr id="25606" name="Ink 2560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9648" y="3231864"/>
                <a:ext cx="1024920" cy="10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933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3124200"/>
            <a:ext cx="58007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-2540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Traversals of a Tree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74295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Level-order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traversal: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>
                <a:latin typeface="+mn-lt"/>
              </a:rPr>
              <a:t>Visit the nodes one level at a time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Within the same level, visit nodes from left to right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Example below: nodes are numbered in order of traversal</a:t>
            </a:r>
            <a:endParaRPr lang="en-US" kern="0" baseline="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3646" y="4186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33446" y="4191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1646" y="50247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1892" y="502473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95246" y="502920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60588" y="5029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5550" y="60108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18846" y="601087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8246" y="601533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00246" y="60153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90446" y="32766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24600" y="3343870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 c d e f g h </a:t>
            </a:r>
            <a:r>
              <a:rPr lang="en-US" dirty="0" err="1"/>
              <a:t>i</a:t>
            </a:r>
            <a:r>
              <a:rPr lang="en-US" dirty="0"/>
              <a:t> j k</a:t>
            </a:r>
          </a:p>
        </p:txBody>
      </p:sp>
    </p:spTree>
    <p:extLst>
      <p:ext uri="{BB962C8B-B14F-4D97-AF65-F5344CB8AC3E}">
        <p14:creationId xmlns:p14="http://schemas.microsoft.com/office/powerpoint/2010/main" val="41997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397000"/>
          </a:xfrm>
        </p:spPr>
        <p:txBody>
          <a:bodyPr/>
          <a:lstStyle/>
          <a:p>
            <a:r>
              <a:rPr lang="en-US" sz="3600" dirty="0"/>
              <a:t>Traversals of a Tree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525963"/>
          </a:xfrm>
        </p:spPr>
        <p:txBody>
          <a:bodyPr/>
          <a:lstStyle/>
          <a:p>
            <a:r>
              <a:rPr lang="en-US" sz="2800" dirty="0"/>
              <a:t>Level-order traversal</a:t>
            </a:r>
          </a:p>
          <a:p>
            <a:pPr lvl="1"/>
            <a:r>
              <a:rPr lang="en-US" sz="2400" dirty="0"/>
              <a:t>Example of </a:t>
            </a:r>
            <a:r>
              <a:rPr lang="en-US" sz="2400" i="1" dirty="0"/>
              <a:t>breadth-first </a:t>
            </a:r>
            <a:r>
              <a:rPr lang="en-US" sz="2400" dirty="0"/>
              <a:t> traversal</a:t>
            </a:r>
          </a:p>
          <a:p>
            <a:r>
              <a:rPr lang="en-US" sz="2800" dirty="0"/>
              <a:t>Pre-order traversal</a:t>
            </a:r>
          </a:p>
          <a:p>
            <a:pPr lvl="1"/>
            <a:r>
              <a:rPr lang="en-US" sz="2400" dirty="0"/>
              <a:t>Example of </a:t>
            </a:r>
            <a:r>
              <a:rPr lang="en-US" sz="2400" i="1" dirty="0"/>
              <a:t>depth-first</a:t>
            </a:r>
            <a:r>
              <a:rPr lang="en-US" sz="2400" dirty="0"/>
              <a:t> traversal</a:t>
            </a:r>
          </a:p>
          <a:p>
            <a:r>
              <a:rPr lang="en-US" sz="2800" dirty="0"/>
              <a:t>For a general tree (not a binary tree)</a:t>
            </a:r>
          </a:p>
          <a:p>
            <a:pPr lvl="1"/>
            <a:r>
              <a:rPr lang="en-US" sz="2400" dirty="0"/>
              <a:t>In-order traversal not well defined</a:t>
            </a:r>
          </a:p>
          <a:p>
            <a:pPr lvl="1"/>
            <a:r>
              <a:rPr lang="en-US" sz="2400" dirty="0"/>
              <a:t>Can do level-order, pre-order, post-order</a:t>
            </a:r>
          </a:p>
        </p:txBody>
      </p:sp>
    </p:spTree>
    <p:extLst>
      <p:ext uri="{BB962C8B-B14F-4D97-AF65-F5344CB8AC3E}">
        <p14:creationId xmlns:p14="http://schemas.microsoft.com/office/powerpoint/2010/main" val="469918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44203"/>
            <a:ext cx="4914900" cy="431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-2286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Traversals of a General Tree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74295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Preorder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traversal: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baseline="0" dirty="0">
                <a:latin typeface="+mn-lt"/>
              </a:rPr>
              <a:t>Visit the root before visiting the root’s </a:t>
            </a:r>
            <a:r>
              <a:rPr lang="en-US" sz="2000" kern="0" baseline="0" dirty="0" err="1">
                <a:latin typeface="+mn-lt"/>
              </a:rPr>
              <a:t>subtrees</a:t>
            </a:r>
            <a:endParaRPr lang="en-US" sz="2000" kern="0" baseline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Visit the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subtrees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from left to right</a:t>
            </a:r>
            <a:endParaRPr lang="en-US" sz="2000" kern="0" baseline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kern="0" dirty="0"/>
              <a:t>Example below: nodes are numbered in order of traversal</a:t>
            </a:r>
          </a:p>
        </p:txBody>
      </p:sp>
    </p:spTree>
    <p:extLst>
      <p:ext uri="{BB962C8B-B14F-4D97-AF65-F5344CB8AC3E}">
        <p14:creationId xmlns:p14="http://schemas.microsoft.com/office/powerpoint/2010/main" val="498232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/>
          <a:srcRect b="11322"/>
          <a:stretch>
            <a:fillRect/>
          </a:stretch>
        </p:blipFill>
        <p:spPr bwMode="auto">
          <a:xfrm>
            <a:off x="2038350" y="2744787"/>
            <a:ext cx="5400675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742950"/>
            <a:ext cx="8229600" cy="2228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Postorder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traversal: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baseline="0" dirty="0">
                <a:latin typeface="+mn-lt"/>
              </a:rPr>
              <a:t>Visit the root after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baseline="0" dirty="0">
                <a:latin typeface="+mn-lt"/>
              </a:rPr>
              <a:t>visiting the root’s </a:t>
            </a:r>
            <a:r>
              <a:rPr lang="en-US" sz="2000" kern="0" baseline="0" dirty="0" err="1">
                <a:latin typeface="+mn-lt"/>
              </a:rPr>
              <a:t>subtrees</a:t>
            </a:r>
            <a:endParaRPr lang="en-US" sz="2000" kern="0" baseline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Visit the root’s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subtrees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from left to right</a:t>
            </a:r>
            <a:endParaRPr lang="en-US" sz="2000" kern="0" baseline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kern="0" dirty="0"/>
              <a:t>Example below: nodes are numbered in order of traversal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-2286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Traversals of a General Tree</a:t>
            </a:r>
          </a:p>
        </p:txBody>
      </p:sp>
    </p:spTree>
    <p:extLst>
      <p:ext uri="{BB962C8B-B14F-4D97-AF65-F5344CB8AC3E}">
        <p14:creationId xmlns:p14="http://schemas.microsoft.com/office/powerpoint/2010/main" val="2635844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572000"/>
            <a:ext cx="5029199" cy="187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" y="-304800"/>
            <a:ext cx="891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Reference-Based Implementation of Binary Tree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492125"/>
            <a:ext cx="8229600" cy="40798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 will implement a tree using linked structures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Array implementations are good for complete trees – discussed when we cover heaps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Elements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in a tree are called nodes - </a:t>
            </a:r>
            <a:r>
              <a:rPr lang="en-US" kern="0" baseline="0" dirty="0">
                <a:latin typeface="+mn-lt"/>
              </a:rPr>
              <a:t>similar</a:t>
            </a:r>
            <a:r>
              <a:rPr lang="en-US" kern="0" dirty="0">
                <a:latin typeface="+mn-lt"/>
              </a:rPr>
              <a:t> to linked list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We will consider binary trees (general trees later)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Nodes in a binary tree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Reference to data object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Reference to left child and right child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229600" cy="1397000"/>
          </a:xfrm>
        </p:spPr>
        <p:txBody>
          <a:bodyPr/>
          <a:lstStyle/>
          <a:p>
            <a:r>
              <a:rPr lang="en-US" sz="2800" dirty="0"/>
              <a:t>An Implementation for a Binary Tree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152400" y="533400"/>
            <a:ext cx="8991600" cy="6172200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&lt;T&gt;{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protected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root;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root = null;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// end default constructor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root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// end constructor</a:t>
            </a:r>
          </a:p>
          <a:p>
            <a:pPr>
              <a:buNone/>
            </a:pP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privateSetTree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 // end constructor    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private void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privateSetTree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root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root.setLeftChild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leftTree.root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root.setRightChild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rightTree.root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88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52400" y="-254000"/>
            <a:ext cx="8229600" cy="1397000"/>
          </a:xfrm>
        </p:spPr>
        <p:txBody>
          <a:bodyPr/>
          <a:lstStyle/>
          <a:p>
            <a:r>
              <a:rPr lang="en-US" sz="2800" dirty="0"/>
              <a:t>Implementation for a Binary Tree</a:t>
            </a:r>
            <a:br>
              <a:rPr lang="en-US" sz="2800" dirty="0"/>
            </a:br>
            <a:r>
              <a:rPr lang="en-US" sz="2800" dirty="0" err="1"/>
              <a:t>setTree</a:t>
            </a:r>
            <a:endParaRPr lang="en-US" sz="2800" dirty="0"/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-152400" y="796925"/>
            <a:ext cx="9296400" cy="5527675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root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 // end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setTree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privateSetTree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 // end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397000"/>
          </a:xfrm>
        </p:spPr>
        <p:txBody>
          <a:bodyPr/>
          <a:lstStyle/>
          <a:p>
            <a:r>
              <a:rPr lang="en-US" sz="3600" dirty="0"/>
              <a:t>An Interface and Implementation for a Binary Tree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152400" y="949325"/>
            <a:ext cx="8991600" cy="4079875"/>
          </a:xfrm>
        </p:spPr>
        <p:txBody>
          <a:bodyPr/>
          <a:lstStyle/>
          <a:p>
            <a:r>
              <a:rPr lang="en-US" sz="2800" dirty="0"/>
              <a:t>Creating a tree without copying children</a:t>
            </a:r>
          </a:p>
          <a:p>
            <a:r>
              <a:rPr lang="en-US" sz="2800" dirty="0"/>
              <a:t>Example:</a:t>
            </a:r>
          </a:p>
          <a:p>
            <a:pPr lvl="1">
              <a:buNone/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treeB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&lt;String&gt;(“b”);</a:t>
            </a:r>
          </a:p>
          <a:p>
            <a:pPr lvl="1">
              <a:buNone/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treeC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&lt;String&gt;(“c”);</a:t>
            </a:r>
          </a:p>
          <a:p>
            <a:pPr lvl="1">
              <a:buNone/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&lt;String&gt;(“a”,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treeB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treeC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219200" y="3048000"/>
            <a:ext cx="6780213" cy="2291680"/>
            <a:chOff x="1219200" y="3499520"/>
            <a:chExt cx="6780213" cy="229168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3499520"/>
              <a:ext cx="6780213" cy="229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3733800" y="495300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78302" y="495300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971800"/>
            <a:ext cx="7313613" cy="372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6200" y="-177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 Concepts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762000"/>
            <a:ext cx="8229600" cy="2133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files organized into folders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Organization of folders is hierarchical	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Each folder contains another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folder or file, or is empty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baseline="0" dirty="0">
                <a:latin typeface="+mn-lt"/>
              </a:rPr>
              <a:t>top folder is </a:t>
            </a:r>
            <a:r>
              <a:rPr lang="en-US" sz="2000" kern="0" baseline="0" dirty="0" err="1">
                <a:latin typeface="+mn-lt"/>
              </a:rPr>
              <a:t>myStuff</a:t>
            </a:r>
            <a:endParaRPr lang="en-US" sz="2000" kern="0" baseline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find 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budget.txt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start at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myStuff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find folder 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home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and then locate 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budget.txt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397000"/>
          </a:xfrm>
        </p:spPr>
        <p:txBody>
          <a:bodyPr/>
          <a:lstStyle/>
          <a:p>
            <a:r>
              <a:rPr lang="en-US" sz="3600" dirty="0"/>
              <a:t>An Interface and Implementation for a Binary Tree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152400" y="949325"/>
            <a:ext cx="8991600" cy="4079875"/>
          </a:xfrm>
        </p:spPr>
        <p:txBody>
          <a:bodyPr/>
          <a:lstStyle/>
          <a:p>
            <a:r>
              <a:rPr lang="en-US" sz="2800" dirty="0"/>
              <a:t>Creating a tree without copying children approach 2</a:t>
            </a:r>
          </a:p>
          <a:p>
            <a:r>
              <a:rPr lang="en-US" sz="2800" dirty="0"/>
              <a:t>Example:</a:t>
            </a:r>
          </a:p>
          <a:p>
            <a:pPr lvl="1">
              <a:buNone/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&lt;String&gt;(“a”);</a:t>
            </a:r>
          </a:p>
          <a:p>
            <a:pPr lvl="1">
              <a:buNone/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treeB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&lt;String&gt;(“b”);</a:t>
            </a:r>
          </a:p>
          <a:p>
            <a:pPr lvl="1">
              <a:buNone/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treeC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&lt;String&gt;(“c”);</a:t>
            </a:r>
          </a:p>
          <a:p>
            <a:pPr lvl="1">
              <a:buNone/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treeA.setTree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(“a”,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treeB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treeC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52400" y="5334000"/>
            <a:ext cx="899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treeB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treeC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change?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noProof="0" dirty="0" err="1">
                <a:latin typeface="+mn-lt"/>
              </a:rPr>
              <a:t>treeA</a:t>
            </a:r>
            <a:r>
              <a:rPr lang="en-US" sz="2000" kern="0" noProof="0" dirty="0">
                <a:latin typeface="+mn-lt"/>
              </a:rPr>
              <a:t> will change although this </a:t>
            </a:r>
            <a:r>
              <a:rPr lang="en-US" sz="2000" kern="0" dirty="0">
                <a:latin typeface="+mn-lt"/>
              </a:rPr>
              <a:t>might be undesired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Programmers can spend significant time debugging the cause of changes in tree 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62000" y="3124200"/>
            <a:ext cx="6780213" cy="2291680"/>
            <a:chOff x="1219200" y="3499520"/>
            <a:chExt cx="6780213" cy="229168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3499520"/>
              <a:ext cx="6780213" cy="229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3733800" y="495300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78302" y="495300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685800" y="2057400"/>
            <a:ext cx="6780213" cy="3733800"/>
            <a:chOff x="1219200" y="685800"/>
            <a:chExt cx="6780213" cy="3733800"/>
          </a:xfrm>
        </p:grpSpPr>
        <p:grpSp>
          <p:nvGrpSpPr>
            <p:cNvPr id="3" name="Group 21"/>
            <p:cNvGrpSpPr/>
            <p:nvPr/>
          </p:nvGrpSpPr>
          <p:grpSpPr>
            <a:xfrm>
              <a:off x="1219200" y="2127920"/>
              <a:ext cx="6780213" cy="2291680"/>
              <a:chOff x="1371600" y="3270920"/>
              <a:chExt cx="6780213" cy="2291680"/>
            </a:xfrm>
          </p:grpSpPr>
          <p:grpSp>
            <p:nvGrpSpPr>
              <p:cNvPr id="4" name="Group 16"/>
              <p:cNvGrpSpPr/>
              <p:nvPr/>
            </p:nvGrpSpPr>
            <p:grpSpPr>
              <a:xfrm>
                <a:off x="1371600" y="3270920"/>
                <a:ext cx="6780213" cy="2291680"/>
                <a:chOff x="1219200" y="3499520"/>
                <a:chExt cx="6780213" cy="2291680"/>
              </a:xfrm>
            </p:grpSpPr>
            <p:pic>
              <p:nvPicPr>
                <p:cNvPr id="1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219200" y="3499520"/>
                  <a:ext cx="6780213" cy="22916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3733800" y="4953000"/>
                  <a:ext cx="3080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ourier New" pitchFamily="49" charset="0"/>
                      <a:cs typeface="Courier New" pitchFamily="49" charset="0"/>
                    </a:rPr>
                    <a:t>b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178302" y="4953000"/>
                  <a:ext cx="3080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ourier New" pitchFamily="49" charset="0"/>
                      <a:cs typeface="Courier New" pitchFamily="49" charset="0"/>
                    </a:rPr>
                    <a:t>c</a:t>
                  </a: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286000" y="3310128"/>
                <a:ext cx="4038600" cy="1371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</p:grpSp>
        <p:grpSp>
          <p:nvGrpSpPr>
            <p:cNvPr id="5" name="Group 8"/>
            <p:cNvGrpSpPr/>
            <p:nvPr/>
          </p:nvGrpSpPr>
          <p:grpSpPr>
            <a:xfrm>
              <a:off x="1219200" y="685800"/>
              <a:ext cx="6780213" cy="2291680"/>
              <a:chOff x="1219200" y="3499520"/>
              <a:chExt cx="6780213" cy="2291680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200" y="3499520"/>
                <a:ext cx="6780213" cy="229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3733800" y="4953000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b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78302" y="4953000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c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 bwMode="auto">
            <a:xfrm>
              <a:off x="1307592" y="1981200"/>
              <a:ext cx="1981200" cy="838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867400" y="1905000"/>
              <a:ext cx="1981200" cy="838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486400" y="1676400"/>
              <a:ext cx="685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124200" y="1600200"/>
              <a:ext cx="685800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 bwMode="auto">
          <a:xfrm>
            <a:off x="228600" y="-2286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Interface and Implementation for a Binary Tree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5484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152400" y="949325"/>
            <a:ext cx="8991600" cy="55276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a tree by copying left and right trees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treeA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treeB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and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treeC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structure after copying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397000"/>
          </a:xfrm>
        </p:spPr>
        <p:txBody>
          <a:bodyPr/>
          <a:lstStyle/>
          <a:p>
            <a:r>
              <a:rPr lang="en-US" sz="3600" dirty="0"/>
              <a:t>An Interface and Implementation for a Binary Tree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152400" y="949325"/>
            <a:ext cx="8991600" cy="5527675"/>
          </a:xfrm>
        </p:spPr>
        <p:txBody>
          <a:bodyPr/>
          <a:lstStyle/>
          <a:p>
            <a:r>
              <a:rPr lang="en-US" sz="2800" dirty="0"/>
              <a:t>Solution 1</a:t>
            </a:r>
          </a:p>
          <a:p>
            <a:pPr lvl="1"/>
            <a:r>
              <a:rPr lang="en-US" sz="2400" dirty="0"/>
              <a:t>Copy a node before passing it to </a:t>
            </a:r>
            <a:r>
              <a:rPr lang="en-US" sz="2400" dirty="0" err="1"/>
              <a:t>setTree</a:t>
            </a:r>
            <a:endParaRPr lang="en-US" sz="2800" dirty="0"/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 T &gt; copy () {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newRoot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&lt;&gt;(data);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newRoot.leftChild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leftChild.copy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(right != null)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newRoot.rightChild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right.copy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newRoot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private void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privateSetTree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(T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root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&gt;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((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&amp;&amp; !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leftTree.isEmpty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())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root.setLeftChild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leftTree.root.copy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((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&amp;&amp; !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rightTree.isEmpty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())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root.setRightChild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rightTree.root.copy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397000"/>
          </a:xfrm>
        </p:spPr>
        <p:txBody>
          <a:bodyPr/>
          <a:lstStyle/>
          <a:p>
            <a:r>
              <a:rPr lang="en-US" sz="3200" dirty="0"/>
              <a:t>Implementation for a Binary Tree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152400" y="492125"/>
            <a:ext cx="8991600" cy="6213475"/>
          </a:xfrm>
        </p:spPr>
        <p:txBody>
          <a:bodyPr/>
          <a:lstStyle/>
          <a:p>
            <a:r>
              <a:rPr lang="en-US" sz="2000" dirty="0"/>
              <a:t>Solution 2</a:t>
            </a:r>
          </a:p>
          <a:p>
            <a:pPr lvl="1"/>
            <a:r>
              <a:rPr lang="en-US" sz="2000" dirty="0"/>
              <a:t>For </a:t>
            </a:r>
            <a:r>
              <a:rPr lang="en-US" sz="2000" dirty="0" err="1">
                <a:solidFill>
                  <a:srgbClr val="0070C0"/>
                </a:solidFill>
              </a:rPr>
              <a:t>treeA.setTree</a:t>
            </a:r>
            <a:r>
              <a:rPr lang="en-US" sz="2000" dirty="0">
                <a:solidFill>
                  <a:srgbClr val="0070C0"/>
                </a:solidFill>
              </a:rPr>
              <a:t>(“a”, </a:t>
            </a:r>
            <a:r>
              <a:rPr lang="en-US" sz="2000" dirty="0" err="1">
                <a:solidFill>
                  <a:srgbClr val="0070C0"/>
                </a:solidFill>
              </a:rPr>
              <a:t>treeB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treeC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sz="2000" dirty="0"/>
              <a:t>Link to the root nodes of </a:t>
            </a:r>
            <a:r>
              <a:rPr lang="en-US" sz="2000" dirty="0" err="1"/>
              <a:t>treeB</a:t>
            </a:r>
            <a:r>
              <a:rPr lang="en-US" sz="2000" dirty="0"/>
              <a:t> and </a:t>
            </a:r>
            <a:r>
              <a:rPr lang="en-US" sz="2000" dirty="0" err="1"/>
              <a:t>treeC</a:t>
            </a:r>
            <a:r>
              <a:rPr lang="en-US" sz="2000" dirty="0"/>
              <a:t>, and then set </a:t>
            </a:r>
            <a:r>
              <a:rPr lang="en-US" sz="2000" dirty="0" err="1"/>
              <a:t>treeB.root</a:t>
            </a:r>
            <a:r>
              <a:rPr lang="en-US" sz="2000" dirty="0"/>
              <a:t> and </a:t>
            </a:r>
            <a:r>
              <a:rPr lang="en-US" sz="2000" dirty="0" err="1"/>
              <a:t>treeC.root</a:t>
            </a:r>
            <a:r>
              <a:rPr lang="en-US" sz="2000" dirty="0"/>
              <a:t> to null</a:t>
            </a:r>
          </a:p>
          <a:p>
            <a:pPr lvl="1"/>
            <a:r>
              <a:rPr lang="en-US" sz="2000" dirty="0"/>
              <a:t>what if we have </a:t>
            </a:r>
            <a:r>
              <a:rPr lang="en-US" sz="2000" dirty="0" err="1">
                <a:solidFill>
                  <a:srgbClr val="0070C0"/>
                </a:solidFill>
              </a:rPr>
              <a:t>treeA.setTree</a:t>
            </a:r>
            <a:r>
              <a:rPr lang="en-US" sz="2000" dirty="0">
                <a:solidFill>
                  <a:srgbClr val="0070C0"/>
                </a:solidFill>
              </a:rPr>
              <a:t>(“a”, </a:t>
            </a:r>
            <a:r>
              <a:rPr lang="en-US" sz="2000" dirty="0" err="1">
                <a:solidFill>
                  <a:srgbClr val="0070C0"/>
                </a:solidFill>
              </a:rPr>
              <a:t>treeA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treeB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what if we have </a:t>
            </a:r>
            <a:r>
              <a:rPr lang="en-US" sz="2000" dirty="0" err="1">
                <a:solidFill>
                  <a:srgbClr val="0070C0"/>
                </a:solidFill>
              </a:rPr>
              <a:t>treeA.setTree</a:t>
            </a:r>
            <a:r>
              <a:rPr lang="en-US" sz="2000" dirty="0">
                <a:solidFill>
                  <a:srgbClr val="0070C0"/>
                </a:solidFill>
              </a:rPr>
              <a:t>(“a”, </a:t>
            </a:r>
            <a:r>
              <a:rPr lang="en-US" sz="2000" dirty="0" err="1">
                <a:solidFill>
                  <a:srgbClr val="0070C0"/>
                </a:solidFill>
              </a:rPr>
              <a:t>treeB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treeB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?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privateSetTree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(T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&gt;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root = new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&amp;&amp; !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leftTree.isEmpty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root.setLeftChild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leftTree.root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&amp;&amp; !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rightTree.isEmpty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root.setRightChild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rightTree.root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else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root.setRightChild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rightTree.root.copy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&amp;&amp;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this))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leftTree.clear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&amp;&amp;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this))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rightTree.clear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913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28600" y="-2286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Interface and Implementation for a Binary Tree: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152400" y="949325"/>
            <a:ext cx="8991600" cy="54514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noProof="0" dirty="0" err="1">
                <a:latin typeface="+mn-lt"/>
              </a:rPr>
              <a:t>getRootData</a:t>
            </a:r>
            <a:r>
              <a:rPr lang="en-US" kern="0" noProof="0" dirty="0">
                <a:latin typeface="+mn-lt"/>
              </a:rPr>
              <a:t>(), </a:t>
            </a:r>
            <a:r>
              <a:rPr lang="en-US" kern="0" noProof="0" dirty="0" err="1">
                <a:latin typeface="+mn-lt"/>
              </a:rPr>
              <a:t>isEmpty</a:t>
            </a:r>
            <a:r>
              <a:rPr lang="en-US" kern="0" noProof="0" dirty="0">
                <a:latin typeface="+mn-lt"/>
              </a:rPr>
              <a:t>(), clear(), </a:t>
            </a:r>
            <a:r>
              <a:rPr lang="en-US" kern="0" noProof="0" dirty="0" err="1">
                <a:latin typeface="+mn-lt"/>
              </a:rPr>
              <a:t>getHeight</a:t>
            </a:r>
            <a:r>
              <a:rPr lang="en-US" kern="0" dirty="0">
                <a:latin typeface="+mn-lt"/>
              </a:rPr>
              <a:t>(), </a:t>
            </a:r>
            <a:r>
              <a:rPr lang="en-US" kern="0" dirty="0" err="1">
                <a:latin typeface="+mn-lt"/>
              </a:rPr>
              <a:t>getNumberOfNodes</a:t>
            </a:r>
            <a:r>
              <a:rPr lang="en-US" kern="0" dirty="0">
                <a:latin typeface="+mn-lt"/>
              </a:rPr>
              <a:t>()</a:t>
            </a:r>
            <a:endParaRPr lang="en-US" sz="12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getRootData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T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(root != null)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root.getData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root == null;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clear (){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root = null;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getNumberOfNodes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call same functions in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root.getHeight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getNumberOfNodes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root.getNumberOfNodes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28600" y="-2286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Interface and Implementation for a Binary Tree: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152400" y="949325"/>
            <a:ext cx="8991600" cy="54514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noProof="0" dirty="0">
                <a:latin typeface="+mn-lt"/>
              </a:rPr>
              <a:t>Example: Building the binary tree whose contents are single-letter strings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What is the height and num of nodes of tree rooted at a?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noProof="0" dirty="0">
                <a:latin typeface="+mn-lt"/>
              </a:rPr>
              <a:t>What is the height and num of nodes of tree rooted at b?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kern="0" noProof="0" dirty="0"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00400"/>
            <a:ext cx="2809875" cy="290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152400" y="-185737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Interface and Implementation for a Binary Tree: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-228600" y="3429000"/>
            <a:ext cx="8991600" cy="3089275"/>
          </a:xfrm>
          <a:prstGeom prst="rect">
            <a:avLst/>
          </a:prstGeom>
        </p:spPr>
        <p:txBody>
          <a:bodyPr/>
          <a:lstStyle/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createTree3(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&lt;String&gt;{ 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// Leaves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&lt;&gt;(“d");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&lt;&gt;(“e");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&lt;&gt;(“g");</a:t>
            </a:r>
          </a:p>
          <a:p>
            <a:pPr marL="800100" lvl="1" indent="-342900">
              <a:spcBef>
                <a:spcPct val="20000"/>
              </a:spcBef>
            </a:pPr>
            <a:endParaRPr lang="en-US" sz="14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// Subtrees: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&lt;&gt;(“f", null,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&lt;&gt;(“b",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&lt;&gt;(“c",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&lt;&gt;(“a",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076325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7947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152400" y="-185737"/>
            <a:ext cx="8229600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Traversing Recursively</a:t>
            </a: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-36576" y="1905000"/>
            <a:ext cx="8991600" cy="3089275"/>
          </a:xfrm>
          <a:prstGeom prst="rect">
            <a:avLst/>
          </a:prstGeom>
        </p:spPr>
        <p:txBody>
          <a:bodyPr/>
          <a:lstStyle/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(root);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node)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if(node != null)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node.getData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node.getLeftChild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node.getRightChild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609600"/>
            <a:ext cx="8229600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Preorder traversal</a:t>
            </a:r>
          </a:p>
          <a:p>
            <a:pPr lvl="1"/>
            <a:r>
              <a:rPr lang="en-US" sz="2000" kern="0" dirty="0"/>
              <a:t>Visit root, then left subtree, then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3542260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" y="-304800"/>
            <a:ext cx="8229600" cy="1397000"/>
          </a:xfrm>
        </p:spPr>
        <p:txBody>
          <a:bodyPr/>
          <a:lstStyle/>
          <a:p>
            <a:r>
              <a:rPr lang="en-US" sz="3600" dirty="0"/>
              <a:t>Traversing Recursively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229600" cy="1447800"/>
          </a:xfrm>
        </p:spPr>
        <p:txBody>
          <a:bodyPr/>
          <a:lstStyle/>
          <a:p>
            <a:r>
              <a:rPr lang="en-US" sz="2400" dirty="0" err="1"/>
              <a:t>Inorder</a:t>
            </a:r>
            <a:r>
              <a:rPr lang="en-US" sz="2400" dirty="0"/>
              <a:t> traversal</a:t>
            </a:r>
          </a:p>
          <a:p>
            <a:pPr lvl="1"/>
            <a:r>
              <a:rPr lang="en-US" sz="2000" dirty="0"/>
              <a:t>Visit all nodes in left subtree, then root, then right subtree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4343400"/>
            <a:ext cx="82296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are the problems with above?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 should return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the data and not print it so the client can process it if needed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2000" kern="0" dirty="0">
                <a:latin typeface="+mn-lt"/>
              </a:rPr>
              <a:t>Client might want to control when to visit the next node and not run entire traversal at once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sz="2000" kern="0" dirty="0">
                <a:latin typeface="+mn-lt"/>
              </a:rPr>
              <a:t>can’t be done if we use recursion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-36576" y="1371600"/>
            <a:ext cx="8991600" cy="3089275"/>
          </a:xfrm>
          <a:prstGeom prst="rect">
            <a:avLst/>
          </a:prstGeom>
        </p:spPr>
        <p:txBody>
          <a:bodyPr/>
          <a:lstStyle/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(root);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node)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if(node != null) 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node.getLeftChild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node.getData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inorderTraverse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node.getRightChild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61417"/>
            <a:ext cx="7249287" cy="208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" y="685801"/>
            <a:ext cx="2031549" cy="209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304800"/>
            <a:ext cx="88392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Non-recursive Preorder Traversal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8991" y="2776299"/>
            <a:ext cx="8991600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preorderTraversal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Stack&lt;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&lt;T&gt;&gt;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Stack&lt;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&lt;T&gt;&gt;();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(root != null)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nodeStack.push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while(!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nodeStack.isEmpty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nodeStack.pop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nextNode.getLeftChild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nextNode.getRightChild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// push into stack in reverse order of recursive calls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if (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nodeStack.push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if (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nodeStack.push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sz="14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29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40921"/>
            <a:ext cx="7234238" cy="269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-3810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 Concepts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457200"/>
            <a:ext cx="8229600" cy="6400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/>
              <a:t>Tree is set of nodes storing data such that the nodes have following </a:t>
            </a:r>
            <a:r>
              <a:rPr lang="en-US" sz="1600" b="1" kern="0" dirty="0"/>
              <a:t>parent</a:t>
            </a:r>
            <a:r>
              <a:rPr lang="en-US" sz="1600" kern="0" dirty="0"/>
              <a:t> relationship: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/>
              <a:t>One node has no parent – it is called the </a:t>
            </a:r>
            <a:r>
              <a:rPr lang="en-US" sz="1600" b="1" kern="0" dirty="0"/>
              <a:t>root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/>
              <a:t>Every node different from root has exactly one parent p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/>
              <a:t>Example figure below: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/>
              <a:t>node A has no parent – call it root of tree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/>
              <a:t>Every other node has exactly one parent (example : A is parent of B, C, D, E)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/>
              <a:t>Thus figure below is a tree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 kern="0" dirty="0"/>
              <a:t>A node that has p as parent is called a </a:t>
            </a:r>
            <a:r>
              <a:rPr lang="en-US" sz="1600" b="1" kern="0" dirty="0"/>
              <a:t>child</a:t>
            </a:r>
            <a:r>
              <a:rPr lang="en-US" sz="1600" kern="0" dirty="0"/>
              <a:t> of p</a:t>
            </a:r>
            <a:endParaRPr lang="en-US" sz="1600" b="1" kern="0" dirty="0"/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B is a child of 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Nodes with the same parent are called</a:t>
            </a:r>
            <a:r>
              <a:rPr lang="en-US" sz="1600" b="1" kern="0" dirty="0"/>
              <a:t> siblings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B and C are siblings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A </a:t>
            </a:r>
            <a:r>
              <a:rPr lang="en-US" sz="1600" b="1" kern="0" dirty="0"/>
              <a:t>leaf</a:t>
            </a:r>
            <a:r>
              <a:rPr lang="en-US" sz="1600" kern="0" dirty="0"/>
              <a:t> is a node with no children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A parent node is also called a </a:t>
            </a:r>
            <a:r>
              <a:rPr lang="en-US" sz="1600" b="1" kern="0" dirty="0" err="1"/>
              <a:t>nonleaf</a:t>
            </a:r>
            <a:r>
              <a:rPr lang="en-US" sz="1600" kern="0" dirty="0"/>
              <a:t> or </a:t>
            </a:r>
            <a:r>
              <a:rPr lang="en-US" sz="1600" b="1" kern="0" dirty="0"/>
              <a:t>interior </a:t>
            </a:r>
            <a:r>
              <a:rPr lang="en-US" sz="1600" kern="0" dirty="0"/>
              <a:t>node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511111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" y="-457200"/>
            <a:ext cx="8229600" cy="1397000"/>
          </a:xfrm>
        </p:spPr>
        <p:txBody>
          <a:bodyPr/>
          <a:lstStyle/>
          <a:p>
            <a:r>
              <a:rPr lang="en-US" sz="3600" dirty="0"/>
              <a:t>Java Iterator - Review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9372600" cy="6553200"/>
          </a:xfrm>
        </p:spPr>
        <p:txBody>
          <a:bodyPr/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&gt;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/** Detects whether this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has completed its traversal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and gone beyond the last entry in the collection of data.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@return true if the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has another entry to return */</a:t>
            </a:r>
          </a:p>
          <a:p>
            <a:pPr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/** Retrieves the next entry in the collection and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advances this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by one position.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@return a reference to the next entry in the iteration,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one exists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@throws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if the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had reached the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end already, that is, if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is false */</a:t>
            </a:r>
          </a:p>
          <a:p>
            <a:pPr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T next ();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/** Removes from the collection of data the last entry that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next() returned. A subsequent call to next() will behave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as it would have before the removal.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Precondition: next() has been called, and remove() has not been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called since then. The collection has not been altered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during the iteration except by calls to this method.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@throws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IllegalStateException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if next() has not been called, or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remove() was called already after the last call to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next().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@throws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UnsupportedOperationException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if the 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does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not permit a remove operation. */</a:t>
            </a:r>
          </a:p>
          <a:p>
            <a:pPr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void remove (); // Optional method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406400"/>
            <a:ext cx="88392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Non-recursive Preorder Traversal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762000"/>
            <a:ext cx="9448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class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PreorderIterator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private Stack&lt;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public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PreorderIterator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Stack&lt;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if (root != null)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(root);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	} // end default constructor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public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  return !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nodeStack.isEmpty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	} // end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endParaRPr lang="en-US" sz="14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95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406400"/>
            <a:ext cx="88392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Non-recursive Preorder Traversal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533400"/>
            <a:ext cx="9448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public T next()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	  if 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nodeStack.pop();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 // push into stack in reverse order of recursive calls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 if 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 if 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   else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	throw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	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   return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	} // end next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	public void remove()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   throw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UnsupportedOperationException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	} // end remove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// end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PreorderIterator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9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286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382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82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382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609600" y="65532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152400" y="4572000"/>
            <a:ext cx="457200" cy="2057400"/>
            <a:chOff x="76200" y="4724400"/>
            <a:chExt cx="457200" cy="2057400"/>
          </a:xfrm>
        </p:grpSpPr>
        <p:cxnSp>
          <p:nvCxnSpPr>
            <p:cNvPr id="52" name="Straight Connector 5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762000" y="4572000"/>
            <a:ext cx="457200" cy="2057400"/>
            <a:chOff x="76200" y="4724400"/>
            <a:chExt cx="457200" cy="2057400"/>
          </a:xfrm>
        </p:grpSpPr>
        <p:cxnSp>
          <p:nvCxnSpPr>
            <p:cNvPr id="56" name="Straight Connector 5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1371600" y="4572000"/>
            <a:ext cx="457200" cy="2057400"/>
            <a:chOff x="76200" y="4724400"/>
            <a:chExt cx="457200" cy="2057400"/>
          </a:xfrm>
        </p:grpSpPr>
        <p:cxnSp>
          <p:nvCxnSpPr>
            <p:cNvPr id="60" name="Straight Connector 5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1981200" y="4572000"/>
            <a:ext cx="457200" cy="2057400"/>
            <a:chOff x="76200" y="4724400"/>
            <a:chExt cx="457200" cy="2057400"/>
          </a:xfrm>
        </p:grpSpPr>
        <p:cxnSp>
          <p:nvCxnSpPr>
            <p:cNvPr id="64" name="Straight Connector 6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90800" y="4572000"/>
            <a:ext cx="457200" cy="2057400"/>
            <a:chOff x="76200" y="4724400"/>
            <a:chExt cx="457200" cy="2057400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3200400" y="4572000"/>
            <a:ext cx="457200" cy="2057400"/>
            <a:chOff x="76200" y="4724400"/>
            <a:chExt cx="457200" cy="2057400"/>
          </a:xfrm>
        </p:grpSpPr>
        <p:cxnSp>
          <p:nvCxnSpPr>
            <p:cNvPr id="72" name="Straight Connector 7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3733800" y="4572000"/>
            <a:ext cx="457200" cy="2057400"/>
            <a:chOff x="76200" y="4724400"/>
            <a:chExt cx="457200" cy="2057400"/>
          </a:xfrm>
        </p:grpSpPr>
        <p:cxnSp>
          <p:nvCxnSpPr>
            <p:cNvPr id="76" name="Straight Connector 7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4343400" y="4572000"/>
            <a:ext cx="457200" cy="2057400"/>
            <a:chOff x="76200" y="4724400"/>
            <a:chExt cx="457200" cy="2057400"/>
          </a:xfrm>
        </p:grpSpPr>
        <p:cxnSp>
          <p:nvCxnSpPr>
            <p:cNvPr id="80" name="Straight Connector 7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4953000" y="4572000"/>
            <a:ext cx="457200" cy="2057400"/>
            <a:chOff x="76200" y="4724400"/>
            <a:chExt cx="457200" cy="2057400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5562600" y="4572000"/>
            <a:ext cx="457200" cy="2057400"/>
            <a:chOff x="76200" y="4724400"/>
            <a:chExt cx="457200" cy="2057400"/>
          </a:xfrm>
        </p:grpSpPr>
        <p:cxnSp>
          <p:nvCxnSpPr>
            <p:cNvPr id="88" name="Straight Connector 8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6172200" y="4572000"/>
            <a:ext cx="457200" cy="2057400"/>
            <a:chOff x="76200" y="4724400"/>
            <a:chExt cx="457200" cy="2057400"/>
          </a:xfrm>
        </p:grpSpPr>
        <p:cxnSp>
          <p:nvCxnSpPr>
            <p:cNvPr id="92" name="Straight Connector 9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6705600" y="4572000"/>
            <a:ext cx="457200" cy="2057400"/>
            <a:chOff x="76200" y="4724400"/>
            <a:chExt cx="457200" cy="2057400"/>
          </a:xfrm>
        </p:grpSpPr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7239000" y="4572000"/>
            <a:ext cx="457200" cy="2057400"/>
            <a:chOff x="76200" y="4724400"/>
            <a:chExt cx="457200" cy="2057400"/>
          </a:xfrm>
        </p:grpSpPr>
        <p:cxnSp>
          <p:nvCxnSpPr>
            <p:cNvPr id="100" name="Straight Connector 9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7772400" y="4572000"/>
            <a:ext cx="457200" cy="2057400"/>
            <a:chOff x="76200" y="4724400"/>
            <a:chExt cx="457200" cy="2057400"/>
          </a:xfrm>
        </p:grpSpPr>
        <p:cxnSp>
          <p:nvCxnSpPr>
            <p:cNvPr id="104" name="Straight Connector 10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8382000" y="4572000"/>
            <a:ext cx="457200" cy="2057400"/>
            <a:chOff x="76200" y="4724400"/>
            <a:chExt cx="457200" cy="2057400"/>
          </a:xfrm>
        </p:grpSpPr>
        <p:cxnSp>
          <p:nvCxnSpPr>
            <p:cNvPr id="108" name="Straight Connector 10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23925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" name="Oval 112"/>
          <p:cNvSpPr/>
          <p:nvPr/>
        </p:nvSpPr>
        <p:spPr bwMode="auto">
          <a:xfrm>
            <a:off x="14478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14" name="Oval 113"/>
          <p:cNvSpPr/>
          <p:nvPr/>
        </p:nvSpPr>
        <p:spPr bwMode="auto">
          <a:xfrm>
            <a:off x="14478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14478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cxnSp>
        <p:nvCxnSpPr>
          <p:cNvPr id="116" name="Straight Connector 115"/>
          <p:cNvCxnSpPr>
            <a:cxnSpLocks/>
          </p:cNvCxnSpPr>
          <p:nvPr/>
        </p:nvCxnSpPr>
        <p:spPr bwMode="auto">
          <a:xfrm>
            <a:off x="1219200" y="65532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Oval 116"/>
          <p:cNvSpPr/>
          <p:nvPr/>
        </p:nvSpPr>
        <p:spPr bwMode="auto">
          <a:xfrm>
            <a:off x="14478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447800" y="4673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20574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20574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0574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22" name="Oval 121"/>
          <p:cNvSpPr/>
          <p:nvPr/>
        </p:nvSpPr>
        <p:spPr bwMode="auto">
          <a:xfrm>
            <a:off x="20574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057400" y="4673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26670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26670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26670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6670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2667000" y="4191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32766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0" name="Oval 129"/>
          <p:cNvSpPr/>
          <p:nvPr/>
        </p:nvSpPr>
        <p:spPr bwMode="auto">
          <a:xfrm>
            <a:off x="32766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32766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3276600" y="421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38100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4" name="Oval 133"/>
          <p:cNvSpPr/>
          <p:nvPr/>
        </p:nvSpPr>
        <p:spPr bwMode="auto">
          <a:xfrm>
            <a:off x="38100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8100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6" name="Oval 135"/>
          <p:cNvSpPr/>
          <p:nvPr/>
        </p:nvSpPr>
        <p:spPr bwMode="auto">
          <a:xfrm>
            <a:off x="44196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7" name="Oval 136"/>
          <p:cNvSpPr/>
          <p:nvPr/>
        </p:nvSpPr>
        <p:spPr bwMode="auto">
          <a:xfrm>
            <a:off x="44196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4419600" y="4191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5029200" y="4191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40" name="Oval 139"/>
          <p:cNvSpPr/>
          <p:nvPr/>
        </p:nvSpPr>
        <p:spPr bwMode="auto">
          <a:xfrm>
            <a:off x="50292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56388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56388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46" name="Oval 145"/>
          <p:cNvSpPr/>
          <p:nvPr/>
        </p:nvSpPr>
        <p:spPr bwMode="auto">
          <a:xfrm>
            <a:off x="62484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62484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62484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67818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6781800" y="5892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6781800" y="4140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52" name="Oval 151"/>
          <p:cNvSpPr/>
          <p:nvPr/>
        </p:nvSpPr>
        <p:spPr bwMode="auto">
          <a:xfrm>
            <a:off x="73152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73152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78486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7848600" y="411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8458200" y="4140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9" name="Title 1"/>
          <p:cNvSpPr txBox="1">
            <a:spLocks/>
          </p:cNvSpPr>
          <p:nvPr/>
        </p:nvSpPr>
        <p:spPr bwMode="auto">
          <a:xfrm>
            <a:off x="76200" y="-304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Traversing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Inorder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Non-recursively</a:t>
            </a:r>
          </a:p>
        </p:txBody>
      </p:sp>
      <p:sp>
        <p:nvSpPr>
          <p:cNvPr id="160" name="Content Placeholder 2"/>
          <p:cNvSpPr txBox="1">
            <a:spLocks/>
          </p:cNvSpPr>
          <p:nvPr/>
        </p:nvSpPr>
        <p:spPr bwMode="auto">
          <a:xfrm>
            <a:off x="2514600" y="685800"/>
            <a:ext cx="82296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latin typeface="+mn-lt"/>
              </a:rPr>
              <a:t>Use stack to store information of 2 types :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00B0F0"/>
                </a:solidFill>
                <a:latin typeface="+mn-lt"/>
              </a:rPr>
              <a:t>tree</a:t>
            </a:r>
            <a:r>
              <a:rPr lang="en-US" sz="2000" kern="0" dirty="0">
                <a:latin typeface="+mn-lt"/>
              </a:rPr>
              <a:t> node with blue circle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item node: value of node (no circle)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dirty="0">
                <a:latin typeface="+mn-lt"/>
              </a:rPr>
              <a:t>Push root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  <a:r>
              <a:rPr lang="en-US" sz="1800" kern="0" dirty="0">
                <a:latin typeface="+mn-lt"/>
              </a:rPr>
              <a:t> (node with a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blue</a:t>
            </a:r>
            <a:r>
              <a:rPr lang="en-US" sz="1800" kern="0" dirty="0">
                <a:latin typeface="+mn-lt"/>
              </a:rPr>
              <a:t> circle)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dirty="0">
                <a:latin typeface="+mn-lt"/>
              </a:rPr>
              <a:t>while stack is not empty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If </a:t>
            </a:r>
            <a:r>
              <a:rPr lang="en-US" sz="1800" kern="0" dirty="0" err="1">
                <a:latin typeface="+mn-lt"/>
              </a:rPr>
              <a:t>stack.top</a:t>
            </a:r>
            <a:r>
              <a:rPr lang="en-US" sz="1800" kern="0" dirty="0">
                <a:latin typeface="+mn-lt"/>
              </a:rPr>
              <a:t>() is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pop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  <a:r>
              <a:rPr lang="en-US" sz="1800" kern="0" dirty="0">
                <a:latin typeface="+mn-lt"/>
              </a:rPr>
              <a:t> node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push right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tree, </a:t>
            </a:r>
            <a:r>
              <a:rPr lang="en-US" sz="1800" kern="0" dirty="0">
                <a:latin typeface="+mn-lt"/>
              </a:rPr>
              <a:t>push item, push left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else (</a:t>
            </a:r>
            <a:r>
              <a:rPr lang="en-US" sz="1800" kern="0" dirty="0" err="1">
                <a:latin typeface="+mn-lt"/>
              </a:rPr>
              <a:t>stack.top</a:t>
            </a:r>
            <a:r>
              <a:rPr lang="en-US" sz="1800" kern="0" dirty="0">
                <a:latin typeface="+mn-lt"/>
              </a:rPr>
              <a:t>() is an item)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pop item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visit item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2711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28600" y="6629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382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8200" y="665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382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609600" y="69342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152400" y="4953000"/>
            <a:ext cx="457200" cy="2057400"/>
            <a:chOff x="76200" y="4724400"/>
            <a:chExt cx="457200" cy="2057400"/>
          </a:xfrm>
        </p:grpSpPr>
        <p:cxnSp>
          <p:nvCxnSpPr>
            <p:cNvPr id="52" name="Straight Connector 5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762000" y="4953000"/>
            <a:ext cx="457200" cy="2057400"/>
            <a:chOff x="76200" y="4724400"/>
            <a:chExt cx="457200" cy="2057400"/>
          </a:xfrm>
        </p:grpSpPr>
        <p:cxnSp>
          <p:nvCxnSpPr>
            <p:cNvPr id="56" name="Straight Connector 5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1371600" y="4953000"/>
            <a:ext cx="457200" cy="2057400"/>
            <a:chOff x="76200" y="4724400"/>
            <a:chExt cx="457200" cy="2057400"/>
          </a:xfrm>
        </p:grpSpPr>
        <p:cxnSp>
          <p:nvCxnSpPr>
            <p:cNvPr id="60" name="Straight Connector 5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1981200" y="4953000"/>
            <a:ext cx="457200" cy="2057400"/>
            <a:chOff x="76200" y="4724400"/>
            <a:chExt cx="457200" cy="2057400"/>
          </a:xfrm>
        </p:grpSpPr>
        <p:cxnSp>
          <p:nvCxnSpPr>
            <p:cNvPr id="64" name="Straight Connector 6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90800" y="4953000"/>
            <a:ext cx="457200" cy="2057400"/>
            <a:chOff x="76200" y="4724400"/>
            <a:chExt cx="457200" cy="2057400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3200400" y="4953000"/>
            <a:ext cx="457200" cy="2057400"/>
            <a:chOff x="76200" y="4724400"/>
            <a:chExt cx="457200" cy="2057400"/>
          </a:xfrm>
        </p:grpSpPr>
        <p:cxnSp>
          <p:nvCxnSpPr>
            <p:cNvPr id="72" name="Straight Connector 7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3733800" y="4953000"/>
            <a:ext cx="457200" cy="2057400"/>
            <a:chOff x="76200" y="4724400"/>
            <a:chExt cx="457200" cy="2057400"/>
          </a:xfrm>
        </p:grpSpPr>
        <p:cxnSp>
          <p:nvCxnSpPr>
            <p:cNvPr id="76" name="Straight Connector 7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4343400" y="4953000"/>
            <a:ext cx="457200" cy="2057400"/>
            <a:chOff x="76200" y="4724400"/>
            <a:chExt cx="457200" cy="2057400"/>
          </a:xfrm>
        </p:grpSpPr>
        <p:cxnSp>
          <p:nvCxnSpPr>
            <p:cNvPr id="80" name="Straight Connector 7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4953000" y="4953000"/>
            <a:ext cx="457200" cy="2057400"/>
            <a:chOff x="76200" y="4724400"/>
            <a:chExt cx="457200" cy="2057400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5562600" y="4953000"/>
            <a:ext cx="457200" cy="2057400"/>
            <a:chOff x="76200" y="4724400"/>
            <a:chExt cx="457200" cy="2057400"/>
          </a:xfrm>
        </p:grpSpPr>
        <p:cxnSp>
          <p:nvCxnSpPr>
            <p:cNvPr id="88" name="Straight Connector 8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6172200" y="4953000"/>
            <a:ext cx="457200" cy="2057400"/>
            <a:chOff x="76200" y="4724400"/>
            <a:chExt cx="457200" cy="2057400"/>
          </a:xfrm>
        </p:grpSpPr>
        <p:cxnSp>
          <p:nvCxnSpPr>
            <p:cNvPr id="92" name="Straight Connector 9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6705600" y="4953000"/>
            <a:ext cx="457200" cy="2057400"/>
            <a:chOff x="76200" y="4724400"/>
            <a:chExt cx="457200" cy="2057400"/>
          </a:xfrm>
        </p:grpSpPr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7239000" y="4953000"/>
            <a:ext cx="457200" cy="2057400"/>
            <a:chOff x="76200" y="4724400"/>
            <a:chExt cx="457200" cy="2057400"/>
          </a:xfrm>
        </p:grpSpPr>
        <p:cxnSp>
          <p:nvCxnSpPr>
            <p:cNvPr id="100" name="Straight Connector 9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7772400" y="4953000"/>
            <a:ext cx="457200" cy="2057400"/>
            <a:chOff x="76200" y="4724400"/>
            <a:chExt cx="457200" cy="2057400"/>
          </a:xfrm>
        </p:grpSpPr>
        <p:cxnSp>
          <p:nvCxnSpPr>
            <p:cNvPr id="104" name="Straight Connector 10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8382000" y="4953000"/>
            <a:ext cx="457200" cy="2057400"/>
            <a:chOff x="76200" y="4724400"/>
            <a:chExt cx="457200" cy="2057400"/>
          </a:xfrm>
        </p:grpSpPr>
        <p:cxnSp>
          <p:nvCxnSpPr>
            <p:cNvPr id="108" name="Straight Connector 10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23925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" name="Oval 112"/>
          <p:cNvSpPr/>
          <p:nvPr/>
        </p:nvSpPr>
        <p:spPr bwMode="auto">
          <a:xfrm>
            <a:off x="14478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14" name="Oval 113"/>
          <p:cNvSpPr/>
          <p:nvPr/>
        </p:nvSpPr>
        <p:spPr bwMode="auto">
          <a:xfrm>
            <a:off x="1447800" y="665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14478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cxnSp>
        <p:nvCxnSpPr>
          <p:cNvPr id="116" name="Straight Connector 115"/>
          <p:cNvCxnSpPr>
            <a:cxnSpLocks/>
          </p:cNvCxnSpPr>
          <p:nvPr/>
        </p:nvCxnSpPr>
        <p:spPr bwMode="auto">
          <a:xfrm>
            <a:off x="1219200" y="69342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Oval 116"/>
          <p:cNvSpPr/>
          <p:nvPr/>
        </p:nvSpPr>
        <p:spPr bwMode="auto">
          <a:xfrm>
            <a:off x="1447800" y="5435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4478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20574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2057400" y="665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0574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22" name="Oval 121"/>
          <p:cNvSpPr/>
          <p:nvPr/>
        </p:nvSpPr>
        <p:spPr bwMode="auto">
          <a:xfrm>
            <a:off x="2057400" y="5435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0574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26670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2667000" y="665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26670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667000" y="5435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2667000" y="4572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32766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0" name="Oval 129"/>
          <p:cNvSpPr/>
          <p:nvPr/>
        </p:nvSpPr>
        <p:spPr bwMode="auto">
          <a:xfrm>
            <a:off x="3276600" y="665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32766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3276600" y="459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38100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4" name="Oval 133"/>
          <p:cNvSpPr/>
          <p:nvPr/>
        </p:nvSpPr>
        <p:spPr bwMode="auto">
          <a:xfrm>
            <a:off x="3810000" y="665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8100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6" name="Oval 135"/>
          <p:cNvSpPr/>
          <p:nvPr/>
        </p:nvSpPr>
        <p:spPr bwMode="auto">
          <a:xfrm>
            <a:off x="44196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7" name="Oval 136"/>
          <p:cNvSpPr/>
          <p:nvPr/>
        </p:nvSpPr>
        <p:spPr bwMode="auto">
          <a:xfrm>
            <a:off x="4419600" y="665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4419600" y="4572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5029200" y="4572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40" name="Oval 139"/>
          <p:cNvSpPr/>
          <p:nvPr/>
        </p:nvSpPr>
        <p:spPr bwMode="auto">
          <a:xfrm>
            <a:off x="5029200" y="665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5638800" y="6629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56388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46" name="Oval 145"/>
          <p:cNvSpPr/>
          <p:nvPr/>
        </p:nvSpPr>
        <p:spPr bwMode="auto">
          <a:xfrm>
            <a:off x="6248400" y="6629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62484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62484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6781800" y="665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67818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6781800" y="4521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52" name="Oval 151"/>
          <p:cNvSpPr/>
          <p:nvPr/>
        </p:nvSpPr>
        <p:spPr bwMode="auto">
          <a:xfrm>
            <a:off x="7315200" y="6629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73152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7848600" y="6629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7848600" y="4495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8458200" y="4521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9" name="Title 1"/>
          <p:cNvSpPr txBox="1">
            <a:spLocks/>
          </p:cNvSpPr>
          <p:nvPr/>
        </p:nvSpPr>
        <p:spPr bwMode="auto">
          <a:xfrm>
            <a:off x="76200" y="-304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Traversing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Inorder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Non-recursively</a:t>
            </a:r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BE6F4247-91E4-42B9-80B8-F5A167F31478}"/>
              </a:ext>
            </a:extLst>
          </p:cNvPr>
          <p:cNvSpPr txBox="1">
            <a:spLocks/>
          </p:cNvSpPr>
          <p:nvPr/>
        </p:nvSpPr>
        <p:spPr bwMode="auto">
          <a:xfrm>
            <a:off x="2514600" y="685800"/>
            <a:ext cx="8229600" cy="368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dirty="0">
                <a:latin typeface="+mn-lt"/>
              </a:rPr>
              <a:t>Push root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  <a:r>
              <a:rPr lang="en-US" sz="1800" kern="0" dirty="0">
                <a:latin typeface="+mn-lt"/>
              </a:rPr>
              <a:t> (node with a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blue</a:t>
            </a:r>
            <a:r>
              <a:rPr lang="en-US" sz="1800" kern="0" dirty="0">
                <a:latin typeface="+mn-lt"/>
              </a:rPr>
              <a:t> circle)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b="1" kern="0" dirty="0" err="1">
                <a:latin typeface="+mn-lt"/>
              </a:rPr>
              <a:t>currentNode</a:t>
            </a:r>
            <a:r>
              <a:rPr lang="en-US" sz="1800" b="1" kern="0" dirty="0">
                <a:latin typeface="+mn-lt"/>
              </a:rPr>
              <a:t> = </a:t>
            </a:r>
            <a:r>
              <a:rPr lang="en-US" sz="1800" b="1" kern="0" dirty="0" err="1">
                <a:latin typeface="+mn-lt"/>
              </a:rPr>
              <a:t>stack.top</a:t>
            </a:r>
            <a:r>
              <a:rPr lang="en-US" sz="1800" b="1" kern="0" dirty="0">
                <a:latin typeface="+mn-lt"/>
              </a:rPr>
              <a:t>()</a:t>
            </a:r>
            <a:r>
              <a:rPr lang="en-US" sz="1800" kern="0" dirty="0">
                <a:latin typeface="+mn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dirty="0">
                <a:latin typeface="+mn-lt"/>
              </a:rPr>
              <a:t>while stack is not empty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If </a:t>
            </a:r>
            <a:r>
              <a:rPr lang="en-US" sz="1800" kern="0" dirty="0" err="1">
                <a:latin typeface="+mn-lt"/>
              </a:rPr>
              <a:t>stack.top</a:t>
            </a:r>
            <a:r>
              <a:rPr lang="en-US" sz="1800" kern="0" dirty="0">
                <a:latin typeface="+mn-lt"/>
              </a:rPr>
              <a:t>() is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pop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  <a:r>
              <a:rPr lang="en-US" sz="1800" kern="0" dirty="0">
                <a:latin typeface="+mn-lt"/>
              </a:rPr>
              <a:t> node (remove </a:t>
            </a:r>
            <a:r>
              <a:rPr lang="en-US" sz="1800" kern="0" dirty="0" err="1">
                <a:latin typeface="+mn-lt"/>
              </a:rPr>
              <a:t>currentNode</a:t>
            </a:r>
            <a:r>
              <a:rPr lang="en-US" sz="1800" kern="0" dirty="0">
                <a:latin typeface="+mn-lt"/>
              </a:rPr>
              <a:t>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strike="sngStrike" kern="0" dirty="0">
                <a:latin typeface="+mn-lt"/>
              </a:rPr>
              <a:t>push right </a:t>
            </a:r>
            <a:r>
              <a:rPr lang="en-US" sz="1800" strike="sngStrike" kern="0" dirty="0">
                <a:solidFill>
                  <a:srgbClr val="00B0F0"/>
                </a:solidFill>
                <a:latin typeface="+mn-lt"/>
              </a:rPr>
              <a:t>tree, </a:t>
            </a:r>
            <a:r>
              <a:rPr lang="en-US" sz="1800" kern="0" dirty="0">
                <a:latin typeface="+mn-lt"/>
              </a:rPr>
              <a:t>push item, push left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else (</a:t>
            </a:r>
            <a:r>
              <a:rPr lang="en-US" sz="1800" kern="0" dirty="0" err="1">
                <a:latin typeface="+mn-lt"/>
              </a:rPr>
              <a:t>stack.top</a:t>
            </a:r>
            <a:r>
              <a:rPr lang="en-US" sz="1800" kern="0" dirty="0">
                <a:latin typeface="+mn-lt"/>
              </a:rPr>
              <a:t>() is an item)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pop item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visit item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b="1" kern="0" dirty="0"/>
              <a:t>push item’s right </a:t>
            </a:r>
            <a:r>
              <a:rPr lang="en-US" sz="1800" b="1" kern="0" dirty="0">
                <a:solidFill>
                  <a:srgbClr val="00B0F0"/>
                </a:solidFill>
              </a:rPr>
              <a:t>tree</a:t>
            </a:r>
            <a:endParaRPr lang="en-US" sz="18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54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286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382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82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382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609600" y="65532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152400" y="4572000"/>
            <a:ext cx="457200" cy="2057400"/>
            <a:chOff x="76200" y="4724400"/>
            <a:chExt cx="457200" cy="2057400"/>
          </a:xfrm>
        </p:grpSpPr>
        <p:cxnSp>
          <p:nvCxnSpPr>
            <p:cNvPr id="52" name="Straight Connector 5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762000" y="4572000"/>
            <a:ext cx="457200" cy="2057400"/>
            <a:chOff x="76200" y="4724400"/>
            <a:chExt cx="457200" cy="2057400"/>
          </a:xfrm>
        </p:grpSpPr>
        <p:cxnSp>
          <p:nvCxnSpPr>
            <p:cNvPr id="56" name="Straight Connector 5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1371600" y="4572000"/>
            <a:ext cx="457200" cy="2057400"/>
            <a:chOff x="76200" y="4724400"/>
            <a:chExt cx="457200" cy="2057400"/>
          </a:xfrm>
        </p:grpSpPr>
        <p:cxnSp>
          <p:nvCxnSpPr>
            <p:cNvPr id="60" name="Straight Connector 5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1981200" y="4572000"/>
            <a:ext cx="457200" cy="2057400"/>
            <a:chOff x="76200" y="4724400"/>
            <a:chExt cx="457200" cy="2057400"/>
          </a:xfrm>
        </p:grpSpPr>
        <p:cxnSp>
          <p:nvCxnSpPr>
            <p:cNvPr id="64" name="Straight Connector 6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90800" y="4572000"/>
            <a:ext cx="457200" cy="2057400"/>
            <a:chOff x="76200" y="4724400"/>
            <a:chExt cx="457200" cy="2057400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3200400" y="4572000"/>
            <a:ext cx="457200" cy="2057400"/>
            <a:chOff x="76200" y="4724400"/>
            <a:chExt cx="457200" cy="2057400"/>
          </a:xfrm>
        </p:grpSpPr>
        <p:cxnSp>
          <p:nvCxnSpPr>
            <p:cNvPr id="72" name="Straight Connector 7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3733800" y="4572000"/>
            <a:ext cx="457200" cy="2057400"/>
            <a:chOff x="76200" y="4724400"/>
            <a:chExt cx="457200" cy="2057400"/>
          </a:xfrm>
        </p:grpSpPr>
        <p:cxnSp>
          <p:nvCxnSpPr>
            <p:cNvPr id="76" name="Straight Connector 7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4343400" y="4572000"/>
            <a:ext cx="457200" cy="2057400"/>
            <a:chOff x="76200" y="4724400"/>
            <a:chExt cx="457200" cy="2057400"/>
          </a:xfrm>
        </p:grpSpPr>
        <p:cxnSp>
          <p:nvCxnSpPr>
            <p:cNvPr id="80" name="Straight Connector 7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4953000" y="4572000"/>
            <a:ext cx="457200" cy="2057400"/>
            <a:chOff x="76200" y="4724400"/>
            <a:chExt cx="457200" cy="2057400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5562600" y="4572000"/>
            <a:ext cx="457200" cy="2057400"/>
            <a:chOff x="76200" y="4724400"/>
            <a:chExt cx="457200" cy="2057400"/>
          </a:xfrm>
        </p:grpSpPr>
        <p:cxnSp>
          <p:nvCxnSpPr>
            <p:cNvPr id="88" name="Straight Connector 8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6172200" y="4572000"/>
            <a:ext cx="457200" cy="2057400"/>
            <a:chOff x="76200" y="4724400"/>
            <a:chExt cx="457200" cy="2057400"/>
          </a:xfrm>
        </p:grpSpPr>
        <p:cxnSp>
          <p:nvCxnSpPr>
            <p:cNvPr id="92" name="Straight Connector 9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6705600" y="4572000"/>
            <a:ext cx="457200" cy="2057400"/>
            <a:chOff x="76200" y="4724400"/>
            <a:chExt cx="457200" cy="2057400"/>
          </a:xfrm>
        </p:grpSpPr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7239000" y="4572000"/>
            <a:ext cx="457200" cy="2057400"/>
            <a:chOff x="76200" y="4724400"/>
            <a:chExt cx="457200" cy="2057400"/>
          </a:xfrm>
        </p:grpSpPr>
        <p:cxnSp>
          <p:nvCxnSpPr>
            <p:cNvPr id="100" name="Straight Connector 9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7772400" y="4572000"/>
            <a:ext cx="457200" cy="2057400"/>
            <a:chOff x="76200" y="4724400"/>
            <a:chExt cx="457200" cy="2057400"/>
          </a:xfrm>
        </p:grpSpPr>
        <p:cxnSp>
          <p:nvCxnSpPr>
            <p:cNvPr id="104" name="Straight Connector 10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8382000" y="4572000"/>
            <a:ext cx="457200" cy="2057400"/>
            <a:chOff x="76200" y="4724400"/>
            <a:chExt cx="457200" cy="2057400"/>
          </a:xfrm>
        </p:grpSpPr>
        <p:cxnSp>
          <p:nvCxnSpPr>
            <p:cNvPr id="108" name="Straight Connector 10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1219200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" name="Oval 112"/>
          <p:cNvSpPr/>
          <p:nvPr/>
        </p:nvSpPr>
        <p:spPr bwMode="auto">
          <a:xfrm>
            <a:off x="14478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14" name="Oval 113"/>
          <p:cNvSpPr/>
          <p:nvPr/>
        </p:nvSpPr>
        <p:spPr bwMode="auto">
          <a:xfrm>
            <a:off x="14478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1447800" y="54864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cxnSp>
        <p:nvCxnSpPr>
          <p:cNvPr id="116" name="Straight Connector 115"/>
          <p:cNvCxnSpPr>
            <a:cxnSpLocks/>
          </p:cNvCxnSpPr>
          <p:nvPr/>
        </p:nvCxnSpPr>
        <p:spPr bwMode="auto">
          <a:xfrm>
            <a:off x="1219200" y="65532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Oval 116"/>
          <p:cNvSpPr/>
          <p:nvPr/>
        </p:nvSpPr>
        <p:spPr bwMode="auto">
          <a:xfrm>
            <a:off x="14478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447800" y="4673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20574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20574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057400" y="54864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22" name="Oval 121"/>
          <p:cNvSpPr/>
          <p:nvPr/>
        </p:nvSpPr>
        <p:spPr bwMode="auto">
          <a:xfrm>
            <a:off x="20574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057400" y="4673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26670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26670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2667000" y="54864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6670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2667000" y="411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32766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0" name="Oval 129"/>
          <p:cNvSpPr/>
          <p:nvPr/>
        </p:nvSpPr>
        <p:spPr bwMode="auto">
          <a:xfrm>
            <a:off x="32766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32766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3276600" y="4140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38100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4" name="Oval 133"/>
          <p:cNvSpPr/>
          <p:nvPr/>
        </p:nvSpPr>
        <p:spPr bwMode="auto">
          <a:xfrm>
            <a:off x="38100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8100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6" name="Oval 135"/>
          <p:cNvSpPr/>
          <p:nvPr/>
        </p:nvSpPr>
        <p:spPr bwMode="auto">
          <a:xfrm>
            <a:off x="44196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7" name="Oval 136"/>
          <p:cNvSpPr/>
          <p:nvPr/>
        </p:nvSpPr>
        <p:spPr bwMode="auto">
          <a:xfrm>
            <a:off x="44196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4419600" y="411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5029200" y="411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40" name="Oval 139"/>
          <p:cNvSpPr/>
          <p:nvPr/>
        </p:nvSpPr>
        <p:spPr bwMode="auto">
          <a:xfrm>
            <a:off x="50292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56388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56388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46" name="Oval 145"/>
          <p:cNvSpPr/>
          <p:nvPr/>
        </p:nvSpPr>
        <p:spPr bwMode="auto">
          <a:xfrm>
            <a:off x="62484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6248400" y="58674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62484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67818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6781800" y="5892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6781800" y="4064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52" name="Oval 151"/>
          <p:cNvSpPr/>
          <p:nvPr/>
        </p:nvSpPr>
        <p:spPr bwMode="auto">
          <a:xfrm>
            <a:off x="73152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73152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78486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7848600" y="4038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8458200" y="4064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8" name="Content Placeholder 2"/>
          <p:cNvSpPr txBox="1">
            <a:spLocks/>
          </p:cNvSpPr>
          <p:nvPr/>
        </p:nvSpPr>
        <p:spPr bwMode="auto">
          <a:xfrm>
            <a:off x="2362200" y="762000"/>
            <a:ext cx="6858000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inorderTraversal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Stack&lt;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Stack&lt;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(root);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nodeStack.top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while(!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nodeStack.empty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nodeStack.top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currentNode.isTree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nodeStack.pop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currentNode.right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currentNode.left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else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visitNode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nodeStack.pop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visitNode.getData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" name="Title 1"/>
          <p:cNvSpPr txBox="1">
            <a:spLocks/>
          </p:cNvSpPr>
          <p:nvPr/>
        </p:nvSpPr>
        <p:spPr bwMode="auto">
          <a:xfrm>
            <a:off x="76200" y="-304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Traversing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Inorder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Non-recursively</a:t>
            </a:r>
          </a:p>
        </p:txBody>
      </p:sp>
    </p:spTree>
    <p:extLst>
      <p:ext uri="{BB962C8B-B14F-4D97-AF65-F5344CB8AC3E}">
        <p14:creationId xmlns:p14="http://schemas.microsoft.com/office/powerpoint/2010/main" val="3371313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286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382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82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382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609600" y="65532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152400" y="4572000"/>
            <a:ext cx="457200" cy="2057400"/>
            <a:chOff x="76200" y="4724400"/>
            <a:chExt cx="457200" cy="2057400"/>
          </a:xfrm>
        </p:grpSpPr>
        <p:cxnSp>
          <p:nvCxnSpPr>
            <p:cNvPr id="52" name="Straight Connector 5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762000" y="4572000"/>
            <a:ext cx="457200" cy="2057400"/>
            <a:chOff x="76200" y="4724400"/>
            <a:chExt cx="457200" cy="2057400"/>
          </a:xfrm>
        </p:grpSpPr>
        <p:cxnSp>
          <p:nvCxnSpPr>
            <p:cNvPr id="56" name="Straight Connector 5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1371600" y="4572000"/>
            <a:ext cx="457200" cy="2057400"/>
            <a:chOff x="76200" y="4724400"/>
            <a:chExt cx="457200" cy="2057400"/>
          </a:xfrm>
        </p:grpSpPr>
        <p:cxnSp>
          <p:nvCxnSpPr>
            <p:cNvPr id="60" name="Straight Connector 5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1981200" y="4572000"/>
            <a:ext cx="457200" cy="2057400"/>
            <a:chOff x="76200" y="4724400"/>
            <a:chExt cx="457200" cy="2057400"/>
          </a:xfrm>
        </p:grpSpPr>
        <p:cxnSp>
          <p:nvCxnSpPr>
            <p:cNvPr id="64" name="Straight Connector 6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90800" y="4572000"/>
            <a:ext cx="457200" cy="2057400"/>
            <a:chOff x="76200" y="4724400"/>
            <a:chExt cx="457200" cy="2057400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3200400" y="4572000"/>
            <a:ext cx="457200" cy="2057400"/>
            <a:chOff x="76200" y="4724400"/>
            <a:chExt cx="457200" cy="2057400"/>
          </a:xfrm>
        </p:grpSpPr>
        <p:cxnSp>
          <p:nvCxnSpPr>
            <p:cNvPr id="72" name="Straight Connector 7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3733800" y="4572000"/>
            <a:ext cx="457200" cy="2057400"/>
            <a:chOff x="76200" y="4724400"/>
            <a:chExt cx="457200" cy="2057400"/>
          </a:xfrm>
        </p:grpSpPr>
        <p:cxnSp>
          <p:nvCxnSpPr>
            <p:cNvPr id="76" name="Straight Connector 7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4343400" y="4572000"/>
            <a:ext cx="457200" cy="2057400"/>
            <a:chOff x="76200" y="4724400"/>
            <a:chExt cx="457200" cy="2057400"/>
          </a:xfrm>
        </p:grpSpPr>
        <p:cxnSp>
          <p:nvCxnSpPr>
            <p:cNvPr id="80" name="Straight Connector 7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4953000" y="4572000"/>
            <a:ext cx="457200" cy="2057400"/>
            <a:chOff x="76200" y="4724400"/>
            <a:chExt cx="457200" cy="2057400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5562600" y="4572000"/>
            <a:ext cx="457200" cy="2057400"/>
            <a:chOff x="76200" y="4724400"/>
            <a:chExt cx="457200" cy="2057400"/>
          </a:xfrm>
        </p:grpSpPr>
        <p:cxnSp>
          <p:nvCxnSpPr>
            <p:cNvPr id="88" name="Straight Connector 8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6172200" y="4572000"/>
            <a:ext cx="457200" cy="2057400"/>
            <a:chOff x="76200" y="4724400"/>
            <a:chExt cx="457200" cy="2057400"/>
          </a:xfrm>
        </p:grpSpPr>
        <p:cxnSp>
          <p:nvCxnSpPr>
            <p:cNvPr id="92" name="Straight Connector 91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6705600" y="4572000"/>
            <a:ext cx="457200" cy="2057400"/>
            <a:chOff x="76200" y="4724400"/>
            <a:chExt cx="457200" cy="2057400"/>
          </a:xfrm>
        </p:grpSpPr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7239000" y="4572000"/>
            <a:ext cx="457200" cy="2057400"/>
            <a:chOff x="76200" y="4724400"/>
            <a:chExt cx="457200" cy="2057400"/>
          </a:xfrm>
        </p:grpSpPr>
        <p:cxnSp>
          <p:nvCxnSpPr>
            <p:cNvPr id="100" name="Straight Connector 99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7772400" y="4572000"/>
            <a:ext cx="457200" cy="2057400"/>
            <a:chOff x="76200" y="4724400"/>
            <a:chExt cx="457200" cy="2057400"/>
          </a:xfrm>
        </p:grpSpPr>
        <p:cxnSp>
          <p:nvCxnSpPr>
            <p:cNvPr id="104" name="Straight Connector 103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8382000" y="4572000"/>
            <a:ext cx="457200" cy="2057400"/>
            <a:chOff x="76200" y="4724400"/>
            <a:chExt cx="457200" cy="2057400"/>
          </a:xfrm>
        </p:grpSpPr>
        <p:cxnSp>
          <p:nvCxnSpPr>
            <p:cNvPr id="108" name="Straight Connector 10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1219200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" name="Oval 112"/>
          <p:cNvSpPr/>
          <p:nvPr/>
        </p:nvSpPr>
        <p:spPr bwMode="auto">
          <a:xfrm>
            <a:off x="14478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14" name="Oval 113"/>
          <p:cNvSpPr/>
          <p:nvPr/>
        </p:nvSpPr>
        <p:spPr bwMode="auto">
          <a:xfrm>
            <a:off x="14478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1447800" y="54864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cxnSp>
        <p:nvCxnSpPr>
          <p:cNvPr id="116" name="Straight Connector 115"/>
          <p:cNvCxnSpPr>
            <a:cxnSpLocks/>
          </p:cNvCxnSpPr>
          <p:nvPr/>
        </p:nvCxnSpPr>
        <p:spPr bwMode="auto">
          <a:xfrm>
            <a:off x="1219200" y="65532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Oval 116"/>
          <p:cNvSpPr/>
          <p:nvPr/>
        </p:nvSpPr>
        <p:spPr bwMode="auto">
          <a:xfrm>
            <a:off x="14478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447800" y="4673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20574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20574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057400" y="54864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22" name="Oval 121"/>
          <p:cNvSpPr/>
          <p:nvPr/>
        </p:nvSpPr>
        <p:spPr bwMode="auto">
          <a:xfrm>
            <a:off x="20574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057400" y="4673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26670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26670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2667000" y="54864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2667000" y="5054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2667000" y="411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32766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0" name="Oval 129"/>
          <p:cNvSpPr/>
          <p:nvPr/>
        </p:nvSpPr>
        <p:spPr bwMode="auto">
          <a:xfrm>
            <a:off x="32766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32766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3276600" y="4140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38100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4" name="Oval 133"/>
          <p:cNvSpPr/>
          <p:nvPr/>
        </p:nvSpPr>
        <p:spPr bwMode="auto">
          <a:xfrm>
            <a:off x="38100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8100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6" name="Oval 135"/>
          <p:cNvSpPr/>
          <p:nvPr/>
        </p:nvSpPr>
        <p:spPr bwMode="auto">
          <a:xfrm>
            <a:off x="44196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37" name="Oval 136"/>
          <p:cNvSpPr/>
          <p:nvPr/>
        </p:nvSpPr>
        <p:spPr bwMode="auto">
          <a:xfrm>
            <a:off x="4419600" y="62738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4419600" y="411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5029200" y="4114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40" name="Oval 139"/>
          <p:cNvSpPr/>
          <p:nvPr/>
        </p:nvSpPr>
        <p:spPr bwMode="auto">
          <a:xfrm>
            <a:off x="50292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56388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56388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46" name="Oval 145"/>
          <p:cNvSpPr/>
          <p:nvPr/>
        </p:nvSpPr>
        <p:spPr bwMode="auto">
          <a:xfrm>
            <a:off x="62484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6248400" y="5867400"/>
            <a:ext cx="304800" cy="279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6248400" y="5486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6781800" y="6273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6781800" y="5892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6781800" y="4064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152" name="Oval 151"/>
          <p:cNvSpPr/>
          <p:nvPr/>
        </p:nvSpPr>
        <p:spPr bwMode="auto">
          <a:xfrm>
            <a:off x="73152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7315200" y="5867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7848600" y="62484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7848600" y="4038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8458200" y="4064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8" name="Content Placeholder 2"/>
          <p:cNvSpPr txBox="1">
            <a:spLocks/>
          </p:cNvSpPr>
          <p:nvPr/>
        </p:nvSpPr>
        <p:spPr bwMode="auto">
          <a:xfrm>
            <a:off x="2362200" y="762000"/>
            <a:ext cx="6858000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inorderTraversal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Stack&lt;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Stack&lt;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root;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 || !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nodeStack.empty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currentNode.getLeftChild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else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visitNode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nodeStack.pop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visitNode.getData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visitNode.getRightChild</a:t>
            </a: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" name="Title 1"/>
          <p:cNvSpPr txBox="1">
            <a:spLocks/>
          </p:cNvSpPr>
          <p:nvPr/>
        </p:nvSpPr>
        <p:spPr bwMode="auto">
          <a:xfrm>
            <a:off x="76200" y="-304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Traversing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Inorder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Non-recursively</a:t>
            </a:r>
          </a:p>
        </p:txBody>
      </p:sp>
    </p:spTree>
    <p:extLst>
      <p:ext uri="{BB962C8B-B14F-4D97-AF65-F5344CB8AC3E}">
        <p14:creationId xmlns:p14="http://schemas.microsoft.com/office/powerpoint/2010/main" val="760370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066758"/>
            <a:ext cx="6096000" cy="179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276725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3302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Traversing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Inorder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Non-recursively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655637"/>
            <a:ext cx="94488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Book version – </a:t>
            </a:r>
            <a:r>
              <a:rPr lang="en-US" u="sng" kern="0" dirty="0">
                <a:latin typeface="+mn-lt"/>
              </a:rPr>
              <a:t>harder to understand</a:t>
            </a:r>
            <a:r>
              <a:rPr lang="en-US" kern="0" dirty="0">
                <a:latin typeface="+mn-lt"/>
              </a:rPr>
              <a:t>, but same result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inorderTraversal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Stack&lt;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BinaryNodeInterface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Stack&lt;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BinaryNodeInterface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BinaryNodeInterface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root;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while (!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nodeStack.empty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||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14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currentNode.getLeftChild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14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if(!</a:t>
            </a:r>
            <a:r>
              <a:rPr lang="en-US" sz="1400" kern="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nodeStack.empty</a:t>
            </a:r>
            <a:r>
              <a:rPr lang="en-US" sz="14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BinaryNodeInterface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nodeStack.pop();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600200" y="2133600"/>
            <a:ext cx="4343400" cy="228600"/>
          </a:xfrm>
          <a:prstGeom prst="rect">
            <a:avLst/>
          </a:prstGeom>
          <a:solidFill>
            <a:srgbClr val="E7BA9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362200"/>
            <a:ext cx="60198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304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Traversing Using an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Iterator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5484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76200" y="655637"/>
            <a:ext cx="94488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Implementation of non-recursive traversal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inorderTraversal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Stack&lt;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Stack&lt;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&lt;T&gt;&gt;();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root;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while (!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nodeStack.empty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||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while(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currentNode.getLeftChild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if(!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nodeStack.empty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nodeStack.pop();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2514600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Compute next node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200" y="2069068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 if there is a next node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304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Traversing Using an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Iterator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5484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685800"/>
            <a:ext cx="94488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Implementation of non-recursive traversal using </a:t>
            </a:r>
            <a:r>
              <a:rPr lang="en-US" kern="0" dirty="0" err="1">
                <a:latin typeface="+mn-lt"/>
              </a:rPr>
              <a:t>Iterators</a:t>
            </a:r>
            <a:endParaRPr lang="en-US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getInorderIterator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return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14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class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&gt;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private Stack&lt;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 T &gt;&gt;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private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 T 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public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Stack &lt;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 T &gt;&gt; 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root;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} // end default constructor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14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public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	return !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nodeStack.isEmpty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|| 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} // end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endParaRPr lang="en-US" sz="14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2" y="4162257"/>
            <a:ext cx="7234238" cy="269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-3810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 Concepts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457200"/>
            <a:ext cx="8229600" cy="6400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kern="0" dirty="0"/>
              <a:t>Path</a:t>
            </a:r>
            <a:r>
              <a:rPr lang="en-US" sz="1600" kern="0" dirty="0"/>
              <a:t>: a sequence of nodes where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each 2 consecutive nodes satisfy parent relationship, and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no nodes are repeated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Examples: A,B,G is a path, K, D, A is a path, B, A, E is a path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A,H,G is NOT a path (consecutive nodes are not connected by edges)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A,C,H,C is NOT a path (the node C is not unique in the path)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b="1" kern="0" dirty="0"/>
              <a:t>Length</a:t>
            </a:r>
            <a:r>
              <a:rPr lang="en-US" sz="1600" kern="0" dirty="0"/>
              <a:t> of a path: is the number of nodes on the path - 1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Length of path A,B,G is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A node a is an </a:t>
            </a:r>
            <a:r>
              <a:rPr lang="en-US" sz="1600" b="1" kern="0" dirty="0"/>
              <a:t>ancestor</a:t>
            </a:r>
            <a:r>
              <a:rPr lang="en-US" sz="1600" kern="0" dirty="0"/>
              <a:t> node n if a is on the path from root to 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A is ancestor of C, D, 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I is NOT an ancestor of J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If a is ancestor of n, then n is </a:t>
            </a:r>
            <a:r>
              <a:rPr lang="en-US" sz="1600" b="1" kern="0" dirty="0"/>
              <a:t>descendent</a:t>
            </a:r>
            <a:r>
              <a:rPr lang="en-US" sz="1600" kern="0" dirty="0"/>
              <a:t> of a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H is a descendent of A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600" kern="0" dirty="0"/>
              <a:t>J is NOT a descendent of 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251961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304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Traversing Using an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Iterator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5484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533400"/>
            <a:ext cx="94488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T next 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 T 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// find leftmost node with no left child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while 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nodeStack.push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currentNode.getLeftChild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} // end while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// get leftmost node, then move to its right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subtree</a:t>
            </a:r>
            <a:endParaRPr lang="en-US" sz="14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if (!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nodeStack.isEmpty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nodeStack.pop 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currentNode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nextNode.getRightChild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else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throw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return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nextNode.getData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} // end next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public void remove 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throw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UnsupportedOperationException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 // end remove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// end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InorderIterator</a:t>
            </a:r>
            <a:endParaRPr lang="en-US" sz="14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3048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</a:t>
            </a:r>
            <a:r>
              <a:rPr lang="en-US" sz="36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3600" kern="0" dirty="0" err="1">
                <a:solidFill>
                  <a:srgbClr val="548446"/>
                </a:solidFill>
                <a:latin typeface="+mj-lt"/>
                <a:ea typeface="+mj-ea"/>
                <a:cs typeface="+mj-cs"/>
              </a:rPr>
              <a:t>Inorder</a:t>
            </a:r>
            <a:r>
              <a:rPr lang="en-US" sz="36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0" dirty="0" err="1">
                <a:solidFill>
                  <a:srgbClr val="548446"/>
                </a:solidFill>
                <a:latin typeface="+mj-lt"/>
                <a:ea typeface="+mj-ea"/>
                <a:cs typeface="+mj-cs"/>
              </a:rPr>
              <a:t>Iterator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5484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609600"/>
            <a:ext cx="9448800" cy="52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iteratorTraversal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// Build the tree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// Leaves: d, e, 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&lt;String&gt;("d");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&lt;String&gt;("e");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&lt;String&gt;("g");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1400" kern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&lt;String&gt;("b",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&lt;String&gt;("f", null,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&lt;String&gt;("c",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&lt;String&gt;("a",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cTree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traversal of tree rooted at A");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aTree.getInorderIterator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iter.hasNext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String s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iter.next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// Process s if needed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("String: " + s);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525" y="9525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985489" y="4687431"/>
            <a:ext cx="4158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Output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traversal of tree rooted at 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d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b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f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c</a:t>
            </a:r>
          </a:p>
          <a:p>
            <a:endParaRPr lang="en-US" sz="14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406400"/>
            <a:ext cx="88392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Non-recursive Preorder Traversal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533400"/>
            <a:ext cx="9448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("Preorder traversal of tree rooted at A using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 iter2 =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aTree.getPreorderIterator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while(iter2.hasNext())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String s = iter2.next();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// Process s if needed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kern="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("String: " + s);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343024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2895600"/>
            <a:ext cx="58769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Preorder traversal of tree rooted at A using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Iterator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b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d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c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f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String: g</a:t>
            </a:r>
          </a:p>
          <a:p>
            <a:endParaRPr lang="en-US" sz="14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" y="1350962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304800"/>
            <a:ext cx="88392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Non-recursive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Postorder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Traversal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6400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62000" y="6400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62000" y="6019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62000" y="5638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371600" y="6400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71600" y="6019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371600" y="5638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371600" y="5257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371600" y="4876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981200" y="6400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981200" y="6019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981200" y="5638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981200" y="5257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981200" y="4876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590800" y="6426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590800" y="6045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590800" y="5664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90800" y="5283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590800" y="4368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d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3200400" y="6426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3200400" y="6045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200400" y="5664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200400" y="5283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733800" y="6426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733800" y="6045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733800" y="5664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733800" y="4368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e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343400" y="6426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343400" y="6045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43400" y="4368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953000" y="6426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953000" y="6045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953000" y="5664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562600" y="6426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5562600" y="6045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562600" y="5664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5562600" y="5283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172200" y="6426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172200" y="6045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172200" y="5664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6172200" y="52832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6400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705600" y="6019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705600" y="5638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6705600" y="4292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7239000" y="6400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7239000" y="6019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239000" y="43180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f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7772400" y="64008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7772400" y="4292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8305800" y="4292600"/>
            <a:ext cx="304800" cy="279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a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533400" y="67056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438" name="Group 18437"/>
          <p:cNvGrpSpPr/>
          <p:nvPr/>
        </p:nvGrpSpPr>
        <p:grpSpPr>
          <a:xfrm>
            <a:off x="76200" y="4724400"/>
            <a:ext cx="457200" cy="2057400"/>
            <a:chOff x="76200" y="4724400"/>
            <a:chExt cx="457200" cy="2057400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/>
          <p:cNvGrpSpPr/>
          <p:nvPr/>
        </p:nvGrpSpPr>
        <p:grpSpPr>
          <a:xfrm>
            <a:off x="685800" y="4724400"/>
            <a:ext cx="457200" cy="2057400"/>
            <a:chOff x="76200" y="4724400"/>
            <a:chExt cx="457200" cy="2057400"/>
          </a:xfrm>
        </p:grpSpPr>
        <p:cxnSp>
          <p:nvCxnSpPr>
            <p:cNvPr id="73" name="Straight Connector 72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1295400" y="4724400"/>
            <a:ext cx="457200" cy="2057400"/>
            <a:chOff x="76200" y="4724400"/>
            <a:chExt cx="457200" cy="2057400"/>
          </a:xfrm>
        </p:grpSpPr>
        <p:cxnSp>
          <p:nvCxnSpPr>
            <p:cNvPr id="77" name="Straight Connector 76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4724400"/>
            <a:ext cx="457200" cy="2057400"/>
            <a:chOff x="76200" y="4724400"/>
            <a:chExt cx="457200" cy="2057400"/>
          </a:xfrm>
        </p:grpSpPr>
        <p:cxnSp>
          <p:nvCxnSpPr>
            <p:cNvPr id="81" name="Straight Connector 80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Group 83"/>
          <p:cNvGrpSpPr/>
          <p:nvPr/>
        </p:nvGrpSpPr>
        <p:grpSpPr>
          <a:xfrm>
            <a:off x="2514600" y="4724400"/>
            <a:ext cx="457200" cy="2057400"/>
            <a:chOff x="76200" y="4724400"/>
            <a:chExt cx="457200" cy="2057400"/>
          </a:xfrm>
        </p:grpSpPr>
        <p:cxnSp>
          <p:nvCxnSpPr>
            <p:cNvPr id="85" name="Straight Connector 84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3124200" y="4724400"/>
            <a:ext cx="457200" cy="2057400"/>
            <a:chOff x="76200" y="4724400"/>
            <a:chExt cx="457200" cy="2057400"/>
          </a:xfrm>
        </p:grpSpPr>
        <p:cxnSp>
          <p:nvCxnSpPr>
            <p:cNvPr id="89" name="Straight Connector 88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3657600" y="4724400"/>
            <a:ext cx="457200" cy="2057400"/>
            <a:chOff x="76200" y="4724400"/>
            <a:chExt cx="457200" cy="2057400"/>
          </a:xfrm>
        </p:grpSpPr>
        <p:cxnSp>
          <p:nvCxnSpPr>
            <p:cNvPr id="93" name="Straight Connector 92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4267200" y="4724400"/>
            <a:ext cx="457200" cy="2057400"/>
            <a:chOff x="76200" y="4724400"/>
            <a:chExt cx="457200" cy="2057400"/>
          </a:xfrm>
        </p:grpSpPr>
        <p:cxnSp>
          <p:nvCxnSpPr>
            <p:cNvPr id="97" name="Straight Connector 96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4876800" y="4724400"/>
            <a:ext cx="457200" cy="2057400"/>
            <a:chOff x="76200" y="4724400"/>
            <a:chExt cx="457200" cy="2057400"/>
          </a:xfrm>
        </p:grpSpPr>
        <p:cxnSp>
          <p:nvCxnSpPr>
            <p:cNvPr id="101" name="Straight Connector 100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5486400" y="4724400"/>
            <a:ext cx="457200" cy="2057400"/>
            <a:chOff x="76200" y="4724400"/>
            <a:chExt cx="457200" cy="2057400"/>
          </a:xfrm>
        </p:grpSpPr>
        <p:cxnSp>
          <p:nvCxnSpPr>
            <p:cNvPr id="105" name="Straight Connector 104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8" name="Group 107"/>
          <p:cNvGrpSpPr/>
          <p:nvPr/>
        </p:nvGrpSpPr>
        <p:grpSpPr>
          <a:xfrm>
            <a:off x="6096000" y="4724400"/>
            <a:ext cx="457200" cy="2057400"/>
            <a:chOff x="76200" y="4724400"/>
            <a:chExt cx="457200" cy="2057400"/>
          </a:xfrm>
        </p:grpSpPr>
        <p:cxnSp>
          <p:nvCxnSpPr>
            <p:cNvPr id="109" name="Straight Connector 108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Group 111"/>
          <p:cNvGrpSpPr/>
          <p:nvPr/>
        </p:nvGrpSpPr>
        <p:grpSpPr>
          <a:xfrm>
            <a:off x="6629400" y="4724400"/>
            <a:ext cx="457200" cy="2057400"/>
            <a:chOff x="76200" y="4724400"/>
            <a:chExt cx="457200" cy="2057400"/>
          </a:xfrm>
        </p:grpSpPr>
        <p:cxnSp>
          <p:nvCxnSpPr>
            <p:cNvPr id="113" name="Straight Connector 112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7162800" y="4724400"/>
            <a:ext cx="457200" cy="2057400"/>
            <a:chOff x="76200" y="4724400"/>
            <a:chExt cx="457200" cy="2057400"/>
          </a:xfrm>
        </p:grpSpPr>
        <p:cxnSp>
          <p:nvCxnSpPr>
            <p:cNvPr id="117" name="Straight Connector 116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7696200" y="4724400"/>
            <a:ext cx="457200" cy="2057400"/>
            <a:chOff x="76200" y="4724400"/>
            <a:chExt cx="457200" cy="2057400"/>
          </a:xfrm>
        </p:grpSpPr>
        <p:cxnSp>
          <p:nvCxnSpPr>
            <p:cNvPr id="121" name="Straight Connector 120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8305800" y="4724400"/>
            <a:ext cx="457200" cy="2057400"/>
            <a:chOff x="76200" y="4724400"/>
            <a:chExt cx="457200" cy="2057400"/>
          </a:xfrm>
        </p:grpSpPr>
        <p:cxnSp>
          <p:nvCxnSpPr>
            <p:cNvPr id="125" name="Straight Connector 124"/>
            <p:cNvCxnSpPr>
              <a:cxnSpLocks/>
            </p:cNvCxnSpPr>
            <p:nvPr/>
          </p:nvCxnSpPr>
          <p:spPr bwMode="auto">
            <a:xfrm>
              <a:off x="5334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76200" y="6781800"/>
              <a:ext cx="457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>
              <a:cxnSpLocks/>
            </p:cNvCxnSpPr>
            <p:nvPr/>
          </p:nvCxnSpPr>
          <p:spPr bwMode="auto">
            <a:xfrm>
              <a:off x="76200" y="4724400"/>
              <a:ext cx="0" cy="2057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Content Placeholder 2"/>
          <p:cNvSpPr txBox="1">
            <a:spLocks/>
          </p:cNvSpPr>
          <p:nvPr/>
        </p:nvSpPr>
        <p:spPr bwMode="auto">
          <a:xfrm>
            <a:off x="2514600" y="685800"/>
            <a:ext cx="82296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latin typeface="+mn-lt"/>
              </a:rPr>
              <a:t>Use stack to store information of 2 types :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00B0F0"/>
                </a:solidFill>
                <a:latin typeface="+mn-lt"/>
              </a:rPr>
              <a:t>tree</a:t>
            </a:r>
            <a:r>
              <a:rPr lang="en-US" sz="2000" kern="0" dirty="0">
                <a:latin typeface="+mn-lt"/>
              </a:rPr>
              <a:t> node with blue circle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item node: value of node (no </a:t>
            </a:r>
            <a:r>
              <a:rPr lang="en-US" sz="2000" kern="0" dirty="0" err="1">
                <a:latin typeface="+mn-lt"/>
              </a:rPr>
              <a:t>ciricle</a:t>
            </a:r>
            <a:r>
              <a:rPr lang="en-US" sz="2000" kern="0" dirty="0">
                <a:latin typeface="+mn-lt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dirty="0">
                <a:latin typeface="+mn-lt"/>
              </a:rPr>
              <a:t>Push root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  <a:r>
              <a:rPr lang="en-US" sz="1800" kern="0" dirty="0">
                <a:latin typeface="+mn-lt"/>
              </a:rPr>
              <a:t> (node with a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blue</a:t>
            </a:r>
            <a:r>
              <a:rPr lang="en-US" sz="1800" kern="0" dirty="0">
                <a:latin typeface="+mn-lt"/>
              </a:rPr>
              <a:t> circle)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dirty="0">
                <a:latin typeface="+mn-lt"/>
              </a:rPr>
              <a:t>while stack is not empty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If node is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pop tree node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/>
              <a:t>push item, </a:t>
            </a:r>
            <a:r>
              <a:rPr lang="en-US" sz="1800" kern="0" dirty="0">
                <a:latin typeface="+mn-lt"/>
              </a:rPr>
              <a:t>push right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tree, </a:t>
            </a:r>
            <a:r>
              <a:rPr lang="en-US" sz="1800" kern="0" dirty="0">
                <a:latin typeface="+mn-lt"/>
              </a:rPr>
              <a:t>push left </a:t>
            </a:r>
            <a:r>
              <a:rPr lang="en-US" sz="1800" kern="0" dirty="0">
                <a:solidFill>
                  <a:srgbClr val="00B0F0"/>
                </a:solidFill>
                <a:latin typeface="+mn-lt"/>
              </a:rPr>
              <a:t>tree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else (node is an item)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visit item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4563" y="1797050"/>
            <a:ext cx="2276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9025" y="1171575"/>
            <a:ext cx="28194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6200" y="-304800"/>
            <a:ext cx="88392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Non-recursive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Levelorder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Traversal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1397000"/>
          </a:xfrm>
        </p:spPr>
        <p:txBody>
          <a:bodyPr/>
          <a:lstStyle/>
          <a:p>
            <a:r>
              <a:rPr lang="en-US" sz="3600" dirty="0"/>
              <a:t>Application: Implementation of an Expression Tree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4525963"/>
          </a:xfrm>
        </p:spPr>
        <p:txBody>
          <a:bodyPr/>
          <a:lstStyle/>
          <a:p>
            <a:r>
              <a:rPr lang="en-US" sz="2800" dirty="0"/>
              <a:t>Use a tree to represent an algebraic expression</a:t>
            </a:r>
          </a:p>
          <a:p>
            <a:r>
              <a:rPr lang="en-US" sz="2800" dirty="0"/>
              <a:t>Extend the </a:t>
            </a:r>
            <a:r>
              <a:rPr lang="en-US" sz="2800" dirty="0" err="1"/>
              <a:t>BinaryTree</a:t>
            </a:r>
            <a:r>
              <a:rPr lang="en-US" sz="2800" dirty="0"/>
              <a:t> class and add a method evaluate() </a:t>
            </a:r>
          </a:p>
          <a:p>
            <a:r>
              <a:rPr lang="en-US" sz="2800" dirty="0"/>
              <a:t>Assume that the expression tree contains a string as its data</a:t>
            </a:r>
          </a:p>
          <a:p>
            <a:r>
              <a:rPr lang="en-US" sz="2800" dirty="0"/>
              <a:t>Assume 5 variables can occur in expression and their values are as follows:</a:t>
            </a:r>
          </a:p>
          <a:p>
            <a:pPr lvl="1"/>
            <a:r>
              <a:rPr lang="en-US" sz="2400" dirty="0"/>
              <a:t>a=1, b=2, c=3, d= 4, e=5</a:t>
            </a:r>
          </a:p>
          <a:p>
            <a:r>
              <a:rPr lang="en-US" b="1" dirty="0"/>
              <a:t>Look at ExpressionTree.java and Driver Example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229600" cy="1397000"/>
          </a:xfrm>
        </p:spPr>
        <p:txBody>
          <a:bodyPr/>
          <a:lstStyle/>
          <a:p>
            <a:r>
              <a:rPr lang="en-US" sz="4000" dirty="0"/>
              <a:t>Node for a General Tree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6788" y="3733800"/>
            <a:ext cx="3935412" cy="219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229600" cy="4525963"/>
          </a:xfrm>
        </p:spPr>
        <p:txBody>
          <a:bodyPr/>
          <a:lstStyle/>
          <a:p>
            <a:r>
              <a:rPr lang="en-US" sz="2800" dirty="0"/>
              <a:t>Representing a general tree by adding reference to each node is difficult to handle</a:t>
            </a:r>
          </a:p>
          <a:p>
            <a:r>
              <a:rPr lang="en-US" sz="2800" dirty="0"/>
              <a:t>Solution 1:</a:t>
            </a:r>
          </a:p>
          <a:p>
            <a:pPr lvl="1"/>
            <a:r>
              <a:rPr lang="en-US" sz="2400" dirty="0"/>
              <a:t>Use 2 references: </a:t>
            </a:r>
          </a:p>
          <a:p>
            <a:pPr lvl="2"/>
            <a:r>
              <a:rPr lang="en-US" sz="2000" dirty="0"/>
              <a:t>one for the data</a:t>
            </a:r>
          </a:p>
          <a:p>
            <a:pPr lvl="2"/>
            <a:r>
              <a:rPr lang="en-US" sz="2000" dirty="0"/>
              <a:t>one is a list of children (can be a linked list or array)</a:t>
            </a:r>
          </a:p>
          <a:p>
            <a:pPr lvl="1"/>
            <a:r>
              <a:rPr lang="en-US" sz="2400" dirty="0"/>
              <a:t>Design an </a:t>
            </a:r>
            <a:r>
              <a:rPr lang="en-US" sz="2400" dirty="0" err="1"/>
              <a:t>iterator</a:t>
            </a:r>
            <a:r>
              <a:rPr lang="en-US" sz="2400" dirty="0"/>
              <a:t> for the children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Solution 2</a:t>
            </a:r>
          </a:p>
          <a:p>
            <a:pPr lvl="1"/>
            <a:r>
              <a:rPr lang="en-US" sz="2400" dirty="0"/>
              <a:t>How to use a binary tree to represent ANY tree?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397000"/>
          </a:xfrm>
        </p:spPr>
        <p:txBody>
          <a:bodyPr/>
          <a:lstStyle/>
          <a:p>
            <a:r>
              <a:rPr lang="en-US" sz="4000" dirty="0"/>
              <a:t>Node for a General Tree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894538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1397000"/>
          </a:xfrm>
        </p:spPr>
        <p:txBody>
          <a:bodyPr/>
          <a:lstStyle/>
          <a:p>
            <a:r>
              <a:rPr lang="en-US" sz="3600" dirty="0"/>
              <a:t>Using a Binary Tree to Represent a General Tree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017963"/>
            <a:ext cx="7856537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2697163"/>
          </a:xfrm>
        </p:spPr>
        <p:txBody>
          <a:bodyPr/>
          <a:lstStyle/>
          <a:p>
            <a:r>
              <a:rPr lang="en-US" sz="2400" dirty="0"/>
              <a:t>Representing a general tree by adding reference to each node is difficult to handle</a:t>
            </a:r>
          </a:p>
          <a:p>
            <a:r>
              <a:rPr lang="en-US" sz="2400" dirty="0"/>
              <a:t>Converting a general tree to an equivalent binary tree</a:t>
            </a:r>
          </a:p>
          <a:p>
            <a:pPr lvl="1"/>
            <a:r>
              <a:rPr lang="en-US" sz="2000" dirty="0"/>
              <a:t>Give root one of its children (B) as a left child</a:t>
            </a:r>
          </a:p>
          <a:p>
            <a:pPr lvl="1"/>
            <a:r>
              <a:rPr lang="en-US" sz="2000" dirty="0"/>
              <a:t>Draw edge from B to sibling C and from C to D</a:t>
            </a:r>
          </a:p>
          <a:p>
            <a:pPr lvl="1"/>
            <a:r>
              <a:rPr lang="en-US" sz="2000" dirty="0"/>
              <a:t>In general each parent gets one of the children as a left child and its immediate sibling as a right child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1428" y="1066800"/>
            <a:ext cx="261257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43000"/>
            <a:ext cx="6713537" cy="210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76200" y="-76200"/>
            <a:ext cx="90678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a Binary Tree to Represent a General Tree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3048000"/>
            <a:ext cx="8229600" cy="3810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Traversal of original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tree: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baseline="0" dirty="0">
                <a:latin typeface="+mn-lt"/>
              </a:rPr>
              <a:t>Preorder:</a:t>
            </a:r>
            <a:r>
              <a:rPr lang="en-US" sz="2000" kern="0" dirty="0">
                <a:latin typeface="+mn-lt"/>
              </a:rPr>
              <a:t> A B E F C G H I D J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Postorder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F B G H I C J D A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baseline="0" dirty="0">
                <a:latin typeface="+mn-lt"/>
              </a:rPr>
              <a:t>Level</a:t>
            </a:r>
            <a:r>
              <a:rPr lang="en-US" sz="2000" kern="0" dirty="0">
                <a:latin typeface="+mn-lt"/>
              </a:rPr>
              <a:t> order: A B C D E F G H I J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Traversal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</a:t>
            </a:r>
            <a:r>
              <a:rPr lang="en-US" sz="2000" kern="0" dirty="0">
                <a:latin typeface="+mn-lt"/>
              </a:rPr>
              <a:t>y tree: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Preorder: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B E F C G H I D J (same as above)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baseline="0" dirty="0" err="1">
                <a:latin typeface="+mn-lt"/>
              </a:rPr>
              <a:t>Postorder</a:t>
            </a:r>
            <a:r>
              <a:rPr lang="en-US" sz="2000" kern="0" baseline="0" dirty="0">
                <a:latin typeface="+mn-lt"/>
              </a:rPr>
              <a:t>:</a:t>
            </a:r>
            <a:r>
              <a:rPr lang="en-US" sz="2000" kern="0" dirty="0">
                <a:latin typeface="+mn-lt"/>
              </a:rPr>
              <a:t> F E I H G J D C B A (different)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Inorder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B G H I C J D A (same as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postorder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original)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Level order: A B E C F G D H J I (different from level order of original)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46512"/>
            <a:ext cx="8072438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-3810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 Concepts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609600"/>
            <a:ext cx="8229600" cy="3048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kern="0" dirty="0"/>
              <a:t>Nodes are arranged in </a:t>
            </a:r>
            <a:r>
              <a:rPr lang="en-US" sz="1800" b="1" kern="0" dirty="0"/>
              <a:t>levels </a:t>
            </a:r>
            <a:r>
              <a:rPr lang="en-US" sz="1800" kern="0" dirty="0"/>
              <a:t>that indicate the hierarchy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800" kern="0" dirty="0"/>
              <a:t>level(root) = 1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1800" kern="0" dirty="0"/>
              <a:t>level(node n) = 1 + level(parent(n))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kern="0" dirty="0"/>
              <a:t>Sometimes the level is also called </a:t>
            </a:r>
            <a:r>
              <a:rPr lang="en-US" sz="1800" b="1" kern="0" dirty="0"/>
              <a:t>depth</a:t>
            </a:r>
            <a:endParaRPr lang="en-US" sz="1800" kern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kern="0" dirty="0"/>
              <a:t>We draw tree with </a:t>
            </a:r>
            <a:r>
              <a:rPr lang="en-US" sz="2000" b="1" kern="0" dirty="0"/>
              <a:t>root</a:t>
            </a:r>
            <a:r>
              <a:rPr lang="en-US" sz="2000" kern="0" dirty="0"/>
              <a:t> at top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kern="0" dirty="0"/>
              <a:t>Height</a:t>
            </a:r>
            <a:r>
              <a:rPr lang="en-US" sz="2000" kern="0" dirty="0"/>
              <a:t> of a tree is the numbers of levels in the tree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dirty="0"/>
              <a:t>For tree below, the height is 4 because there are 4 levels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kern="0" dirty="0"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397000"/>
          </a:xfrm>
        </p:spPr>
        <p:txBody>
          <a:bodyPr/>
          <a:lstStyle/>
          <a:p>
            <a:r>
              <a:rPr lang="en-US" sz="3600" dirty="0"/>
              <a:t>Tree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08500"/>
          </a:xfrm>
        </p:spPr>
        <p:txBody>
          <a:bodyPr/>
          <a:lstStyle/>
          <a:p>
            <a:r>
              <a:rPr lang="en-US" sz="2000" dirty="0"/>
              <a:t>A node and its descendants form a </a:t>
            </a:r>
            <a:r>
              <a:rPr lang="en-US" sz="2000" b="1" dirty="0"/>
              <a:t>subtree </a:t>
            </a:r>
            <a:r>
              <a:rPr lang="en-US" sz="2000" dirty="0"/>
              <a:t>rooted at that node</a:t>
            </a:r>
          </a:p>
          <a:p>
            <a:pPr lvl="1"/>
            <a:r>
              <a:rPr lang="en-US" sz="2000" dirty="0"/>
              <a:t>Example: subtree rooted at F has nodes F, N, O, P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: one subtree of node B is the subtree rooted at F</a:t>
            </a:r>
          </a:p>
          <a:p>
            <a:r>
              <a:rPr lang="en-US" sz="2000" dirty="0"/>
              <a:t>In a tree, a node can have any number of children</a:t>
            </a:r>
          </a:p>
          <a:p>
            <a:pPr lvl="1"/>
            <a:r>
              <a:rPr lang="en-US" sz="2000" dirty="0"/>
              <a:t>A has 4 children while C has one child</a:t>
            </a:r>
            <a:endParaRPr lang="en-US" sz="2000" b="1" dirty="0"/>
          </a:p>
          <a:p>
            <a:r>
              <a:rPr lang="en-US" sz="2000" dirty="0"/>
              <a:t>In an</a:t>
            </a:r>
            <a:r>
              <a:rPr lang="en-US" sz="2000" b="1" dirty="0"/>
              <a:t> n-</a:t>
            </a:r>
            <a:r>
              <a:rPr lang="en-US" sz="2000" b="1" dirty="0" err="1"/>
              <a:t>ary</a:t>
            </a:r>
            <a:r>
              <a:rPr lang="en-US" sz="2000" dirty="0"/>
              <a:t> tree</a:t>
            </a:r>
          </a:p>
          <a:p>
            <a:pPr lvl="1"/>
            <a:r>
              <a:rPr lang="en-US" sz="2000" dirty="0"/>
              <a:t>Node has max </a:t>
            </a:r>
            <a:r>
              <a:rPr lang="en-US" sz="2000" i="1" dirty="0"/>
              <a:t>n</a:t>
            </a:r>
            <a:r>
              <a:rPr lang="en-US" sz="2000" dirty="0"/>
              <a:t> children</a:t>
            </a:r>
          </a:p>
          <a:p>
            <a:pPr lvl="1"/>
            <a:r>
              <a:rPr lang="en-US" sz="2000" dirty="0"/>
              <a:t>Binary tree node has max of 2 children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46512"/>
            <a:ext cx="8072438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2612"/>
            <a:ext cx="77946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-406400"/>
            <a:ext cx="8229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rgbClr val="548446"/>
                </a:solidFill>
                <a:latin typeface="+mj-lt"/>
                <a:ea typeface="+mj-ea"/>
                <a:cs typeface="+mj-cs"/>
              </a:rPr>
              <a:t>Binary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20700"/>
            <a:ext cx="8229600" cy="45085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node has at most 2 children: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child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the 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 child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baseline="0" dirty="0">
                <a:latin typeface="+mn-lt"/>
              </a:rPr>
              <a:t>Example: B is left child of node A, node C is a</a:t>
            </a:r>
            <a:r>
              <a:rPr lang="en-US" sz="2000" kern="0" dirty="0">
                <a:latin typeface="+mn-lt"/>
              </a:rPr>
              <a:t> right child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binary tree has two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</a:t>
            </a:r>
            <a:r>
              <a:rPr kumimoji="0" lang="en-US" sz="2000" b="1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lang="en-US" sz="2000" kern="0" dirty="0">
                <a:latin typeface="+mn-lt"/>
              </a:rPr>
              <a:t> and </a:t>
            </a:r>
            <a:r>
              <a:rPr lang="en-US" sz="2000" b="1" kern="0" dirty="0">
                <a:latin typeface="+mn-lt"/>
              </a:rPr>
              <a:t>right </a:t>
            </a:r>
            <a:r>
              <a:rPr lang="en-US" sz="2000" b="1" kern="0" dirty="0" err="1">
                <a:latin typeface="+mn-lt"/>
              </a:rPr>
              <a:t>subtree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kern="0" noProof="0" dirty="0">
                <a:latin typeface="+mn-lt"/>
              </a:rPr>
              <a:t>left </a:t>
            </a:r>
            <a:r>
              <a:rPr lang="en-US" sz="2000" kern="0" noProof="0" dirty="0" err="1">
                <a:latin typeface="+mn-lt"/>
              </a:rPr>
              <a:t>subtree</a:t>
            </a:r>
            <a:r>
              <a:rPr lang="en-US" sz="2000" kern="0" noProof="0" dirty="0">
                <a:latin typeface="+mn-lt"/>
              </a:rPr>
              <a:t> of A is rooted at B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sz="200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 </a:t>
            </a:r>
            <a:r>
              <a:rPr kumimoji="0" lang="en-US" sz="200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0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is rooted at 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kern="0" baseline="0" noProof="0" dirty="0">
                <a:latin typeface="+mn-lt"/>
              </a:rPr>
              <a:t>Each</a:t>
            </a:r>
            <a:r>
              <a:rPr lang="en-US" sz="2000" kern="0" noProof="0" dirty="0">
                <a:latin typeface="+mn-lt"/>
              </a:rPr>
              <a:t> </a:t>
            </a:r>
            <a:r>
              <a:rPr lang="en-US" sz="2000" kern="0" noProof="0" dirty="0" err="1">
                <a:latin typeface="+mn-lt"/>
              </a:rPr>
              <a:t>subtree</a:t>
            </a:r>
            <a:r>
              <a:rPr lang="en-US" sz="2000" kern="0" noProof="0" dirty="0">
                <a:latin typeface="+mn-lt"/>
              </a:rPr>
              <a:t> of a binary tree is a binary tree (note the recursive definition)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27364</TotalTime>
  <Words>5284</Words>
  <Application>Microsoft Office PowerPoint</Application>
  <PresentationFormat>On-screen Show (4:3)</PresentationFormat>
  <Paragraphs>1196</Paragraphs>
  <Slides>69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Courier New</vt:lpstr>
      <vt:lpstr>Times</vt:lpstr>
      <vt:lpstr>Blank</vt:lpstr>
      <vt:lpstr>PowerPoint Presentation</vt:lpstr>
      <vt:lpstr>Tree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Concepts</vt:lpstr>
      <vt:lpstr>PowerPoint Presentation</vt:lpstr>
      <vt:lpstr>PowerPoint Presentation</vt:lpstr>
      <vt:lpstr>PowerPoint Presentation</vt:lpstr>
      <vt:lpstr>PowerPoint Presentation</vt:lpstr>
      <vt:lpstr>Examples: Expression Trees</vt:lpstr>
      <vt:lpstr>Examples: Expression Trees</vt:lpstr>
      <vt:lpstr>Examples: Expression Trees</vt:lpstr>
      <vt:lpstr>Examples: Evaluating Algebraic Expressions</vt:lpstr>
      <vt:lpstr>PowerPoint Presentation</vt:lpstr>
      <vt:lpstr>Binary Search Trees</vt:lpstr>
      <vt:lpstr>PowerPoint Presentation</vt:lpstr>
      <vt:lpstr>Binary Search Trees</vt:lpstr>
      <vt:lpstr>Binary Search Trees: Efficiency</vt:lpstr>
      <vt:lpstr>Binary Search Trees: Efficiency</vt:lpstr>
      <vt:lpstr>Heaps</vt:lpstr>
      <vt:lpstr>Examples of General Trees</vt:lpstr>
      <vt:lpstr>Traversals of a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Traversals of a Tree</vt:lpstr>
      <vt:lpstr>PowerPoint Presentation</vt:lpstr>
      <vt:lpstr>PowerPoint Presentation</vt:lpstr>
      <vt:lpstr>PowerPoint Presentation</vt:lpstr>
      <vt:lpstr>An Implementation for a Binary Tree</vt:lpstr>
      <vt:lpstr>Implementation for a Binary Tree setTree</vt:lpstr>
      <vt:lpstr>An Interface and Implementation for a Binary Tree</vt:lpstr>
      <vt:lpstr>An Interface and Implementation for a Binary Tree</vt:lpstr>
      <vt:lpstr>PowerPoint Presentation</vt:lpstr>
      <vt:lpstr>An Interface and Implementation for a Binary Tree</vt:lpstr>
      <vt:lpstr>Implementation for a Binary Tree</vt:lpstr>
      <vt:lpstr>PowerPoint Presentation</vt:lpstr>
      <vt:lpstr>PowerPoint Presentation</vt:lpstr>
      <vt:lpstr>PowerPoint Presentation</vt:lpstr>
      <vt:lpstr>PowerPoint Presentation</vt:lpstr>
      <vt:lpstr>Traversing Recursively</vt:lpstr>
      <vt:lpstr>PowerPoint Presentation</vt:lpstr>
      <vt:lpstr>Java Iterator -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Application: Implementation of an Expression Tree</vt:lpstr>
      <vt:lpstr>Node for a General Tree</vt:lpstr>
      <vt:lpstr>Node for a General Tree</vt:lpstr>
      <vt:lpstr>Using a Binary Tree to Represent a General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Maher Mneimneh</dc:creator>
  <cp:lastModifiedBy>Maher</cp:lastModifiedBy>
  <cp:revision>359</cp:revision>
  <dcterms:created xsi:type="dcterms:W3CDTF">2003-05-23T15:49:24Z</dcterms:created>
  <dcterms:modified xsi:type="dcterms:W3CDTF">2019-11-09T17:03:48Z</dcterms:modified>
</cp:coreProperties>
</file>