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numRef>
              <c:f>Sheet1!$A$2:$A$21</c:f>
              <c:numCache>
                <c:formatCode>General</c:formatCode>
                <c:ptCount val="2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17</c:v>
                </c:pt>
                <c:pt idx="6">
                  <c:v>18</c:v>
                </c:pt>
                <c:pt idx="7">
                  <c:v>19</c:v>
                </c:pt>
                <c:pt idx="8">
                  <c:v>20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5454861"/>
        <c:axId val="869102121"/>
      </c:lineChart>
      <c:catAx>
        <c:axId val="39545486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RTT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69102121"/>
        <c:crosses val="autoZero"/>
        <c:auto val="1"/>
        <c:lblAlgn val="ctr"/>
        <c:lblOffset val="100"/>
        <c:noMultiLvlLbl val="0"/>
      </c:catAx>
      <c:valAx>
        <c:axId val="86910212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cwnd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9545486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hart 3"/>
          <p:cNvGraphicFramePr/>
          <p:nvPr/>
        </p:nvGraphicFramePr>
        <p:xfrm>
          <a:off x="2921000" y="1047750"/>
          <a:ext cx="63500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676525" y="174625"/>
            <a:ext cx="1536700" cy="4108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2"/>
                </a:solidFill>
              </a:rPr>
              <a:t>client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6730" y="174625"/>
            <a:ext cx="1536700" cy="4108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olidFill>
                  <a:schemeClr val="accent6"/>
                </a:solidFill>
              </a:rPr>
              <a:t>server</a:t>
            </a:r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444875" y="585470"/>
            <a:ext cx="635" cy="601726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54445" y="585470"/>
            <a:ext cx="635" cy="601726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445510" y="678815"/>
            <a:ext cx="2915920" cy="264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2480310" y="585470"/>
            <a:ext cx="9652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S=1, S#:0</a:t>
            </a:r>
            <a:endParaRPr lang="en-US" sz="1400">
              <a:solidFill>
                <a:schemeClr val="accent2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438525" y="943610"/>
            <a:ext cx="2915920" cy="264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6361430" y="743585"/>
            <a:ext cx="19951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solidFill>
                  <a:schemeClr val="accent6"/>
                </a:solidFill>
              </a:rPr>
              <a:t>S=1, S#:100, A=1, A#1</a:t>
            </a:r>
            <a:endParaRPr lang="zh-CN" altLang="en-US" sz="1400">
              <a:solidFill>
                <a:schemeClr val="accent6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38525" y="1208405"/>
            <a:ext cx="2915920" cy="264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1268730" y="1050290"/>
            <a:ext cx="21697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L#100, S#:0, A=1, A#101</a:t>
            </a:r>
            <a:endParaRPr lang="en-US" sz="1400">
              <a:solidFill>
                <a:schemeClr val="accent2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438525" y="1473200"/>
            <a:ext cx="2915920" cy="264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6354445" y="1276350"/>
            <a:ext cx="24669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solidFill>
                  <a:schemeClr val="accent6"/>
                </a:solidFill>
              </a:rPr>
              <a:t>L#1460, S#:101, A=1, A#101</a:t>
            </a:r>
            <a:endParaRPr lang="zh-CN" altLang="en-US" sz="1400">
              <a:solidFill>
                <a:schemeClr val="accent6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438525" y="1737995"/>
            <a:ext cx="2915920" cy="264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153160" y="1583055"/>
            <a:ext cx="22923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S=1, S#:101, A=1, A#1561</a:t>
            </a:r>
            <a:endParaRPr lang="en-US" sz="1400">
              <a:solidFill>
                <a:schemeClr val="accent2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445510" y="2002790"/>
            <a:ext cx="2915920" cy="264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6354445" y="1812925"/>
            <a:ext cx="25660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solidFill>
                  <a:schemeClr val="accent6"/>
                </a:solidFill>
              </a:rPr>
              <a:t>L#1460, S#:1561, A=1, A#101</a:t>
            </a:r>
            <a:endParaRPr lang="zh-CN" altLang="en-US" sz="1400">
              <a:solidFill>
                <a:schemeClr val="accent6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45510" y="2267585"/>
            <a:ext cx="2915920" cy="264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1146175" y="2119630"/>
            <a:ext cx="22923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S=1, S#:101, A=1, A#3021</a:t>
            </a:r>
            <a:endParaRPr lang="en-US" sz="1400">
              <a:solidFill>
                <a:schemeClr val="accent2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438525" y="2532380"/>
            <a:ext cx="2915920" cy="264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6361430" y="2357120"/>
            <a:ext cx="256603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solidFill>
                  <a:schemeClr val="accent6"/>
                </a:solidFill>
              </a:rPr>
              <a:t>L#1460, S#:3021, A=1, A#101</a:t>
            </a:r>
            <a:endParaRPr lang="zh-CN" altLang="en-US" sz="1400">
              <a:solidFill>
                <a:schemeClr val="accent6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445510" y="2797175"/>
            <a:ext cx="2915920" cy="264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1146175" y="2663825"/>
            <a:ext cx="22923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S=1, S#:101, A=1, A#3101</a:t>
            </a:r>
            <a:endParaRPr lang="en-US" sz="1400">
              <a:solidFill>
                <a:schemeClr val="accent2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438525" y="3061970"/>
            <a:ext cx="2915920" cy="264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6354445" y="2894330"/>
            <a:ext cx="23679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solidFill>
                  <a:schemeClr val="accent6"/>
                </a:solidFill>
              </a:rPr>
              <a:t>L#80, S#:3101, A=1, A#101</a:t>
            </a:r>
            <a:endParaRPr lang="zh-CN" altLang="en-US" sz="1400">
              <a:solidFill>
                <a:schemeClr val="accent6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445510" y="3326765"/>
            <a:ext cx="2915920" cy="264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1165860" y="3201035"/>
            <a:ext cx="22796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F=1, S#:101, A=1, A#3101</a:t>
            </a:r>
            <a:endParaRPr lang="en-US" sz="1400">
              <a:solidFill>
                <a:schemeClr val="accent2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445510" y="3591560"/>
            <a:ext cx="2915920" cy="264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6361430" y="3440430"/>
            <a:ext cx="18726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solidFill>
                  <a:schemeClr val="accent6"/>
                </a:solidFill>
              </a:rPr>
              <a:t>S#:3101, A=1, A#102</a:t>
            </a:r>
            <a:endParaRPr lang="zh-CN" altLang="en-US" sz="1400">
              <a:solidFill>
                <a:schemeClr val="accent6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3438525" y="4142105"/>
            <a:ext cx="2915920" cy="264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>
            <a:off x="6354445" y="3975735"/>
            <a:ext cx="22796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solidFill>
                  <a:schemeClr val="accent6"/>
                </a:solidFill>
              </a:rPr>
              <a:t>F=1, S#:3101, A=1, A#102</a:t>
            </a:r>
            <a:endParaRPr lang="zh-CN" altLang="en-US" sz="1400">
              <a:solidFill>
                <a:schemeClr val="accent6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438525" y="4406900"/>
            <a:ext cx="2915920" cy="2647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1565910" y="4282440"/>
            <a:ext cx="18726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>
                <a:solidFill>
                  <a:schemeClr val="accent2"/>
                </a:solidFill>
              </a:rPr>
              <a:t>S#:101, A=1, A#3102</a:t>
            </a:r>
            <a:endParaRPr lang="en-US"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WPS Writer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SimSun</vt:lpstr>
      <vt:lpstr>Wingdings</vt:lpstr>
      <vt:lpstr>Microsoft YaHei</vt:lpstr>
      <vt:lpstr>Arial Unicode MS</vt:lpstr>
      <vt:lpstr>Calibri Light</vt:lpstr>
      <vt:lpstr>Helvetica Neue</vt:lpstr>
      <vt:lpstr>Calibri</vt:lpstr>
      <vt:lpstr>HYShuSongErKW</vt:lpstr>
      <vt:lpstr>SimSun</vt:lpstr>
      <vt:lpstr>SimSun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yue</dc:creator>
  <cp:lastModifiedBy>yue</cp:lastModifiedBy>
  <cp:revision>18</cp:revision>
  <dcterms:created xsi:type="dcterms:W3CDTF">2019-11-17T06:37:00Z</dcterms:created>
  <dcterms:modified xsi:type="dcterms:W3CDTF">2019-11-17T06:37:00Z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1033-1.7.0.2619</vt:lpwstr>
  </property>
</Properties>
</file>