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01940" y="860425"/>
            <a:ext cx="2644140" cy="367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public key Y</a:t>
            </a:r>
            <a:r>
              <a:rPr lang="en-US" baseline="-25000"/>
              <a:t>B</a:t>
            </a:r>
            <a:endParaRPr lang="en-US" baseline="-25000"/>
          </a:p>
        </p:txBody>
      </p:sp>
      <p:sp>
        <p:nvSpPr>
          <p:cNvPr id="6" name="Text Box 5"/>
          <p:cNvSpPr txBox="1"/>
          <p:nvPr/>
        </p:nvSpPr>
        <p:spPr>
          <a:xfrm>
            <a:off x="2120265" y="492125"/>
            <a:ext cx="938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 A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5240" y="860425"/>
            <a:ext cx="2609215" cy="367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public key Y</a:t>
            </a:r>
            <a:r>
              <a:rPr lang="en-US" baseline="-25000"/>
              <a:t>A</a:t>
            </a:r>
            <a:endParaRPr lang="en-US" baseline="-25000"/>
          </a:p>
        </p:txBody>
      </p:sp>
      <p:sp>
        <p:nvSpPr>
          <p:cNvPr id="9" name="Text Box 8"/>
          <p:cNvSpPr txBox="1"/>
          <p:nvPr/>
        </p:nvSpPr>
        <p:spPr>
          <a:xfrm>
            <a:off x="8754745" y="492125"/>
            <a:ext cx="938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 B</a:t>
            </a: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583180" y="1228725"/>
            <a:ext cx="12700" cy="51466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5240" y="4364355"/>
            <a:ext cx="2609215" cy="899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secrete key:</a:t>
            </a:r>
            <a:endParaRPr lang="en-US"/>
          </a:p>
          <a:p>
            <a:pPr algn="ctr"/>
            <a:r>
              <a:rPr lang="en-US"/>
              <a:t>K</a:t>
            </a:r>
            <a:r>
              <a:rPr lang="en-US" baseline="-25000"/>
              <a:t>2</a:t>
            </a:r>
            <a:r>
              <a:rPr lang="en-US"/>
              <a:t> = (Y</a:t>
            </a:r>
            <a:r>
              <a:rPr lang="en-US" baseline="-25000"/>
              <a:t>M2</a:t>
            </a:r>
            <a:r>
              <a:rPr lang="en-US"/>
              <a:t>)</a:t>
            </a:r>
            <a:r>
              <a:rPr lang="en-US" baseline="30000"/>
              <a:t>Xa</a:t>
            </a:r>
            <a:r>
              <a:rPr lang="en-US" baseline="-25000"/>
              <a:t> </a:t>
            </a:r>
            <a:r>
              <a:rPr lang="en-US"/>
              <a:t>mod q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5282565" y="492125"/>
            <a:ext cx="1440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Middle Man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5429250" y="1228090"/>
            <a:ext cx="12700" cy="51466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63995" y="1228725"/>
            <a:ext cx="12700" cy="51466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9415145" y="1228725"/>
            <a:ext cx="12700" cy="51466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87625" y="1759585"/>
            <a:ext cx="2863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3669030" y="1391285"/>
            <a:ext cx="43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r>
              <a:rPr lang="en-US" baseline="-25000"/>
              <a:t>A</a:t>
            </a:r>
            <a:endParaRPr lang="en-US" baseline="-25000"/>
          </a:p>
        </p:txBody>
      </p:sp>
      <p:sp>
        <p:nvSpPr>
          <p:cNvPr id="23" name="Rectangle 22"/>
          <p:cNvSpPr/>
          <p:nvPr/>
        </p:nvSpPr>
        <p:spPr>
          <a:xfrm>
            <a:off x="4732020" y="2089785"/>
            <a:ext cx="2541270" cy="13144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just"/>
            <a:r>
              <a:rPr lang="en-US"/>
              <a:t>secrete key X</a:t>
            </a:r>
            <a:r>
              <a:rPr lang="en-US" baseline="-25000"/>
              <a:t>M1</a:t>
            </a:r>
            <a:r>
              <a:rPr lang="en-US"/>
              <a:t>, X</a:t>
            </a:r>
            <a:r>
              <a:rPr lang="en-US" baseline="-25000"/>
              <a:t>M2</a:t>
            </a:r>
            <a:endParaRPr lang="en-US"/>
          </a:p>
          <a:p>
            <a:pPr algn="just"/>
            <a:r>
              <a:rPr lang="en-US"/>
              <a:t>public key Y</a:t>
            </a:r>
            <a:r>
              <a:rPr lang="en-US" baseline="-25000"/>
              <a:t>M1</a:t>
            </a:r>
            <a:r>
              <a:rPr lang="en-US"/>
              <a:t>, Y</a:t>
            </a:r>
            <a:r>
              <a:rPr lang="en-US" baseline="-25000"/>
              <a:t>M2</a:t>
            </a:r>
            <a:endParaRPr lang="en-US" baseline="-2500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06675" y="3769995"/>
            <a:ext cx="2825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3750945" y="3404235"/>
            <a:ext cx="53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r>
              <a:rPr lang="en-US" baseline="-25000"/>
              <a:t>M2</a:t>
            </a:r>
            <a:endParaRPr lang="en-US" baseline="-2500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563995" y="3769995"/>
            <a:ext cx="2863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7645400" y="3401695"/>
            <a:ext cx="537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r>
              <a:rPr lang="en-US" baseline="-25000"/>
              <a:t>M1</a:t>
            </a:r>
            <a:endParaRPr lang="en-US" baseline="-25000"/>
          </a:p>
        </p:txBody>
      </p:sp>
      <p:sp>
        <p:nvSpPr>
          <p:cNvPr id="28" name="Rectangle 27"/>
          <p:cNvSpPr/>
          <p:nvPr/>
        </p:nvSpPr>
        <p:spPr>
          <a:xfrm>
            <a:off x="4697730" y="4364355"/>
            <a:ext cx="2609215" cy="899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secrete key:</a:t>
            </a:r>
            <a:endParaRPr lang="en-US"/>
          </a:p>
          <a:p>
            <a:pPr algn="ctr"/>
            <a:r>
              <a:rPr lang="en-US"/>
              <a:t>K</a:t>
            </a:r>
            <a:r>
              <a:rPr lang="en-US" baseline="-25000"/>
              <a:t>2</a:t>
            </a:r>
            <a:r>
              <a:rPr lang="en-US"/>
              <a:t> = (Y</a:t>
            </a:r>
            <a:r>
              <a:rPr lang="en-US" baseline="-25000"/>
              <a:t>A</a:t>
            </a:r>
            <a:r>
              <a:rPr lang="en-US"/>
              <a:t>)</a:t>
            </a:r>
            <a:r>
              <a:rPr lang="en-US" baseline="30000"/>
              <a:t>XM2 </a:t>
            </a:r>
            <a:r>
              <a:rPr lang="en-US"/>
              <a:t>mod q</a:t>
            </a: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698365" y="5761990"/>
            <a:ext cx="2609215" cy="899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secrete key:</a:t>
            </a:r>
            <a:endParaRPr lang="en-US"/>
          </a:p>
          <a:p>
            <a:pPr algn="ctr"/>
            <a:r>
              <a:rPr lang="en-US"/>
              <a:t>K</a:t>
            </a:r>
            <a:r>
              <a:rPr lang="en-US" baseline="-25000"/>
              <a:t>1</a:t>
            </a:r>
            <a:r>
              <a:rPr lang="en-US"/>
              <a:t> = (Y</a:t>
            </a:r>
            <a:r>
              <a:rPr lang="en-US" baseline="-25000"/>
              <a:t>B</a:t>
            </a:r>
            <a:r>
              <a:rPr lang="en-US"/>
              <a:t>)</a:t>
            </a:r>
            <a:r>
              <a:rPr lang="en-US" baseline="30000"/>
              <a:t>XM1 </a:t>
            </a:r>
            <a:r>
              <a:rPr lang="en-US"/>
              <a:t>mod q</a:t>
            </a: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19085" y="4862830"/>
            <a:ext cx="2609215" cy="8991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secrete key:</a:t>
            </a:r>
            <a:endParaRPr lang="en-US"/>
          </a:p>
          <a:p>
            <a:pPr algn="ctr"/>
            <a:r>
              <a:rPr lang="en-US">
                <a:sym typeface="+mn-ea"/>
              </a:rPr>
              <a:t>K</a:t>
            </a:r>
            <a:r>
              <a:rPr lang="en-US" baseline="-25000">
                <a:sym typeface="+mn-ea"/>
              </a:rPr>
              <a:t>1</a:t>
            </a:r>
            <a:r>
              <a:rPr lang="en-US">
                <a:sym typeface="+mn-ea"/>
              </a:rPr>
              <a:t> = (Y</a:t>
            </a:r>
            <a:r>
              <a:rPr lang="en-US" baseline="-25000">
                <a:sym typeface="+mn-ea"/>
              </a:rPr>
              <a:t>M1</a:t>
            </a:r>
            <a:r>
              <a:rPr lang="en-US">
                <a:sym typeface="+mn-ea"/>
              </a:rPr>
              <a:t>)</a:t>
            </a:r>
            <a:r>
              <a:rPr lang="en-US" baseline="30000">
                <a:sym typeface="+mn-ea"/>
              </a:rPr>
              <a:t>Xb </a:t>
            </a:r>
            <a:r>
              <a:rPr lang="en-US">
                <a:sym typeface="+mn-ea"/>
              </a:rPr>
              <a:t>mod q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83045" y="4138295"/>
            <a:ext cx="2825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7727315" y="3772535"/>
            <a:ext cx="432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Y</a:t>
            </a:r>
            <a:r>
              <a:rPr lang="en-US" baseline="-25000"/>
              <a:t>B</a:t>
            </a:r>
            <a:endParaRPr lang="en-US" baseline="-25000"/>
          </a:p>
        </p:txBody>
      </p:sp>
      <p:sp>
        <p:nvSpPr>
          <p:cNvPr id="33" name="Text Box 32"/>
          <p:cNvSpPr txBox="1"/>
          <p:nvPr/>
        </p:nvSpPr>
        <p:spPr>
          <a:xfrm>
            <a:off x="111125" y="5888990"/>
            <a:ext cx="2484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 A &amp; Middle Man</a:t>
            </a:r>
            <a:endParaRPr lang="en-US"/>
          </a:p>
          <a:p>
            <a:r>
              <a:rPr lang="en-US"/>
              <a:t>share K</a:t>
            </a:r>
            <a:r>
              <a:rPr lang="en-US" baseline="-25000"/>
              <a:t>2</a:t>
            </a:r>
            <a:endParaRPr lang="en-US" baseline="-25000"/>
          </a:p>
        </p:txBody>
      </p:sp>
      <p:sp>
        <p:nvSpPr>
          <p:cNvPr id="34" name="Text Box 33"/>
          <p:cNvSpPr txBox="1"/>
          <p:nvPr/>
        </p:nvSpPr>
        <p:spPr>
          <a:xfrm>
            <a:off x="9572625" y="6015990"/>
            <a:ext cx="24847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User B &amp; Middle Man</a:t>
            </a:r>
            <a:endParaRPr lang="en-US"/>
          </a:p>
          <a:p>
            <a:r>
              <a:rPr lang="en-US"/>
              <a:t>share K</a:t>
            </a:r>
            <a:r>
              <a:rPr lang="en-US" baseline="-25000"/>
              <a:t>1</a:t>
            </a:r>
            <a:endParaRPr lang="en-US"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WPS Writer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Arial Rounded MT Bold</vt:lpstr>
      <vt:lpstr>Microsoft YaHei</vt:lpstr>
      <vt:lpstr>HYShuSongErKW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yue</dc:creator>
  <cp:lastModifiedBy>yue</cp:lastModifiedBy>
  <cp:revision>27</cp:revision>
  <dcterms:created xsi:type="dcterms:W3CDTF">2019-10-31T09:25:09Z</dcterms:created>
  <dcterms:modified xsi:type="dcterms:W3CDTF">2019-10-31T09:25:09Z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1033-1.6.1.2429</vt:lpwstr>
  </property>
</Properties>
</file>