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ustomXml" Target="../customXml/item1.xml"/><Relationship Id="rId10" Type="http://schemas.openxmlformats.org/officeDocument/2006/relationships/customXmlProps" Target="../customXml/itemProps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218565" y="58547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5180" y="1166495"/>
            <a:ext cx="144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 = 0 + 7 = 7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61005" y="105981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40585" y="194818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93490" y="194818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727200" y="2529205"/>
            <a:ext cx="144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 = 4 + 1 = 5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380740" y="2529205"/>
            <a:ext cx="144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 = 2 + 6 = 8</a:t>
            </a:r>
            <a:endParaRPr lang="en-US"/>
          </a:p>
        </p:txBody>
      </p:sp>
      <p:cxnSp>
        <p:nvCxnSpPr>
          <p:cNvPr id="11" name="Straight Connector 10"/>
          <p:cNvCxnSpPr>
            <a:stCxn id="6" idx="3"/>
            <a:endCxn id="7" idx="7"/>
          </p:cNvCxnSpPr>
          <p:nvPr/>
        </p:nvCxnSpPr>
        <p:spPr>
          <a:xfrm flipH="1">
            <a:off x="2669540" y="1555750"/>
            <a:ext cx="382270" cy="47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5"/>
            <a:endCxn id="8" idx="1"/>
          </p:cNvCxnSpPr>
          <p:nvPr/>
        </p:nvCxnSpPr>
        <p:spPr>
          <a:xfrm>
            <a:off x="3489960" y="1555750"/>
            <a:ext cx="394335" cy="47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72150" y="210820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51730" y="299656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04635" y="299656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191885" y="3577590"/>
            <a:ext cx="144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 = 2 + 6 = 8</a:t>
            </a:r>
            <a:endParaRPr lang="en-US"/>
          </a:p>
        </p:txBody>
      </p:sp>
      <p:cxnSp>
        <p:nvCxnSpPr>
          <p:cNvPr id="18" name="Straight Connector 17"/>
          <p:cNvCxnSpPr>
            <a:stCxn id="13" idx="3"/>
            <a:endCxn id="14" idx="7"/>
          </p:cNvCxnSpPr>
          <p:nvPr/>
        </p:nvCxnSpPr>
        <p:spPr>
          <a:xfrm flipH="1">
            <a:off x="5480685" y="2604135"/>
            <a:ext cx="382270" cy="47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6301105" y="2604135"/>
            <a:ext cx="394335" cy="47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206875" y="411797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86120" y="411797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3794125" y="4699000"/>
            <a:ext cx="144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 = 9 + 0 = 9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5226050" y="4699000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 = 5 + 6 = 11</a:t>
            </a:r>
            <a:endParaRPr lang="en-US"/>
          </a:p>
        </p:txBody>
      </p:sp>
      <p:cxnSp>
        <p:nvCxnSpPr>
          <p:cNvPr id="24" name="Straight Connector 23"/>
          <p:cNvCxnSpPr>
            <a:stCxn id="14" idx="3"/>
            <a:endCxn id="20" idx="7"/>
          </p:cNvCxnSpPr>
          <p:nvPr/>
        </p:nvCxnSpPr>
        <p:spPr>
          <a:xfrm flipH="1">
            <a:off x="4735830" y="3492500"/>
            <a:ext cx="306705" cy="71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5"/>
            <a:endCxn id="21" idx="1"/>
          </p:cNvCxnSpPr>
          <p:nvPr/>
        </p:nvCxnSpPr>
        <p:spPr>
          <a:xfrm>
            <a:off x="5480685" y="3492500"/>
            <a:ext cx="396240" cy="71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927860" y="585470"/>
            <a:ext cx="1123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OPEN: 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884295" y="1398905"/>
            <a:ext cx="1429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OPEN: A, B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224395" y="2320925"/>
            <a:ext cx="26511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OPEN: B, G</a:t>
            </a:r>
            <a:endParaRPr lang="en-US"/>
          </a:p>
          <a:p>
            <a:r>
              <a:rPr lang="en-US"/>
              <a:t>REORDER OPEN: B, G</a:t>
            </a: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94625" y="362204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74205" y="451040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627110" y="451040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9423400" y="4723130"/>
            <a:ext cx="144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 = 2 + 6 = 8</a:t>
            </a:r>
            <a:endParaRPr lang="en-US"/>
          </a:p>
        </p:txBody>
      </p:sp>
      <p:cxnSp>
        <p:nvCxnSpPr>
          <p:cNvPr id="31" name="Straight Connector 30"/>
          <p:cNvCxnSpPr>
            <a:stCxn id="27" idx="3"/>
            <a:endCxn id="28" idx="7"/>
          </p:cNvCxnSpPr>
          <p:nvPr/>
        </p:nvCxnSpPr>
        <p:spPr>
          <a:xfrm flipH="1">
            <a:off x="7503160" y="4117975"/>
            <a:ext cx="382270" cy="47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5"/>
            <a:endCxn id="29" idx="1"/>
          </p:cNvCxnSpPr>
          <p:nvPr/>
        </p:nvCxnSpPr>
        <p:spPr>
          <a:xfrm>
            <a:off x="8323580" y="4117975"/>
            <a:ext cx="394335" cy="477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29350" y="563181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07350" y="534352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816600" y="6212840"/>
            <a:ext cx="144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 = 9 + 0 = 9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8537575" y="5449570"/>
            <a:ext cx="156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 = 3 + 1 = 4</a:t>
            </a:r>
            <a:endParaRPr lang="en-US"/>
          </a:p>
        </p:txBody>
      </p:sp>
      <p:cxnSp>
        <p:nvCxnSpPr>
          <p:cNvPr id="37" name="Straight Connector 36"/>
          <p:cNvCxnSpPr>
            <a:stCxn id="28" idx="3"/>
            <a:endCxn id="33" idx="7"/>
          </p:cNvCxnSpPr>
          <p:nvPr/>
        </p:nvCxnSpPr>
        <p:spPr>
          <a:xfrm flipH="1">
            <a:off x="6758305" y="5006340"/>
            <a:ext cx="306705" cy="71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9246870" y="3834765"/>
            <a:ext cx="26511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OPEN: G, A</a:t>
            </a:r>
            <a:endParaRPr lang="en-US"/>
          </a:p>
          <a:p>
            <a:r>
              <a:rPr lang="en-US"/>
              <a:t>REORDER OPEN: A, G</a:t>
            </a: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03640" y="592455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8390890" y="6505575"/>
            <a:ext cx="144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f = 8 + 0 = 8</a:t>
            </a:r>
            <a:endParaRPr lang="en-US"/>
          </a:p>
        </p:txBody>
      </p:sp>
      <p:cxnSp>
        <p:nvCxnSpPr>
          <p:cNvPr id="43" name="Straight Connector 42"/>
          <p:cNvCxnSpPr>
            <a:stCxn id="29" idx="3"/>
            <a:endCxn id="34" idx="0"/>
          </p:cNvCxnSpPr>
          <p:nvPr/>
        </p:nvCxnSpPr>
        <p:spPr>
          <a:xfrm flipH="1">
            <a:off x="8317230" y="5006340"/>
            <a:ext cx="400685" cy="3371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5"/>
            <a:endCxn id="41" idx="2"/>
          </p:cNvCxnSpPr>
          <p:nvPr/>
        </p:nvCxnSpPr>
        <p:spPr>
          <a:xfrm>
            <a:off x="8536305" y="5839460"/>
            <a:ext cx="267335" cy="375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10314305" y="5924550"/>
            <a:ext cx="1657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OPEN: empty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Rectangle 55"/>
          <p:cNvSpPr/>
          <p:nvPr/>
        </p:nvSpPr>
        <p:spPr>
          <a:xfrm>
            <a:off x="829945" y="3874770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MIN</a:t>
            </a: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29945" y="4989830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MAX</a:t>
            </a: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945" y="2982595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MAX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29945" y="1997075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MIN</a:t>
            </a: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29945" y="1148715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MAX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56965" y="114871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10080" y="199644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31790" y="199644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cxnSp>
        <p:nvCxnSpPr>
          <p:cNvPr id="18" name="Straight Connector 17"/>
          <p:cNvCxnSpPr>
            <a:stCxn id="13" idx="3"/>
            <a:endCxn id="14" idx="7"/>
          </p:cNvCxnSpPr>
          <p:nvPr/>
        </p:nvCxnSpPr>
        <p:spPr>
          <a:xfrm flipH="1">
            <a:off x="2439035" y="1644650"/>
            <a:ext cx="1308735" cy="43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4185920" y="1644650"/>
            <a:ext cx="1336675" cy="436880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35405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8250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656965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960745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18400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cxnSp>
        <p:nvCxnSpPr>
          <p:cNvPr id="26" name="Straight Connector 25"/>
          <p:cNvCxnSpPr>
            <a:stCxn id="15" idx="3"/>
            <a:endCxn id="2" idx="7"/>
          </p:cNvCxnSpPr>
          <p:nvPr/>
        </p:nvCxnSpPr>
        <p:spPr>
          <a:xfrm flipH="1">
            <a:off x="4185920" y="2492375"/>
            <a:ext cx="1336675" cy="57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4"/>
            <a:endCxn id="3" idx="0"/>
          </p:cNvCxnSpPr>
          <p:nvPr/>
        </p:nvCxnSpPr>
        <p:spPr>
          <a:xfrm>
            <a:off x="5741670" y="2577465"/>
            <a:ext cx="528955" cy="40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5"/>
            <a:endCxn id="16" idx="1"/>
          </p:cNvCxnSpPr>
          <p:nvPr/>
        </p:nvCxnSpPr>
        <p:spPr>
          <a:xfrm>
            <a:off x="5960745" y="2492375"/>
            <a:ext cx="1648460" cy="575310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037205" y="387477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76725" y="387477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32" name="Straight Connector 31"/>
          <p:cNvCxnSpPr>
            <a:stCxn id="2" idx="5"/>
            <a:endCxn id="30" idx="1"/>
          </p:cNvCxnSpPr>
          <p:nvPr/>
        </p:nvCxnSpPr>
        <p:spPr>
          <a:xfrm>
            <a:off x="4185920" y="3478530"/>
            <a:ext cx="181610" cy="48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" idx="3"/>
            <a:endCxn id="29" idx="7"/>
          </p:cNvCxnSpPr>
          <p:nvPr/>
        </p:nvCxnSpPr>
        <p:spPr>
          <a:xfrm flipH="1">
            <a:off x="3566160" y="3478530"/>
            <a:ext cx="181610" cy="48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31790" y="387477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K</a:t>
            </a: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80505" y="387477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</a:t>
            </a:r>
            <a:endParaRPr lang="en-US"/>
          </a:p>
        </p:txBody>
      </p:sp>
      <p:cxnSp>
        <p:nvCxnSpPr>
          <p:cNvPr id="38" name="Straight Connector 37"/>
          <p:cNvCxnSpPr>
            <a:stCxn id="3" idx="3"/>
            <a:endCxn id="36" idx="0"/>
          </p:cNvCxnSpPr>
          <p:nvPr/>
        </p:nvCxnSpPr>
        <p:spPr>
          <a:xfrm flipH="1">
            <a:off x="5741670" y="3478530"/>
            <a:ext cx="30988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" idx="5"/>
            <a:endCxn id="37" idx="0"/>
          </p:cNvCxnSpPr>
          <p:nvPr/>
        </p:nvCxnSpPr>
        <p:spPr>
          <a:xfrm>
            <a:off x="6489700" y="3478530"/>
            <a:ext cx="400685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417445" y="498983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</a:t>
            </a: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6965" y="498983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</a:t>
            </a:r>
            <a:endParaRPr lang="en-US"/>
          </a:p>
        </p:txBody>
      </p:sp>
      <p:cxnSp>
        <p:nvCxnSpPr>
          <p:cNvPr id="44" name="Straight Connector 43"/>
          <p:cNvCxnSpPr>
            <a:stCxn id="29" idx="3"/>
            <a:endCxn id="41" idx="0"/>
          </p:cNvCxnSpPr>
          <p:nvPr/>
        </p:nvCxnSpPr>
        <p:spPr>
          <a:xfrm flipH="1">
            <a:off x="2727325" y="4370705"/>
            <a:ext cx="400685" cy="61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5"/>
            <a:endCxn id="42" idx="0"/>
          </p:cNvCxnSpPr>
          <p:nvPr/>
        </p:nvCxnSpPr>
        <p:spPr>
          <a:xfrm>
            <a:off x="3566160" y="4370705"/>
            <a:ext cx="400685" cy="61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5"/>
            <a:endCxn id="21" idx="0"/>
          </p:cNvCxnSpPr>
          <p:nvPr/>
        </p:nvCxnSpPr>
        <p:spPr>
          <a:xfrm>
            <a:off x="2439035" y="2492375"/>
            <a:ext cx="37909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4" idx="3"/>
            <a:endCxn id="20" idx="0"/>
          </p:cNvCxnSpPr>
          <p:nvPr/>
        </p:nvCxnSpPr>
        <p:spPr>
          <a:xfrm flipH="1">
            <a:off x="1645285" y="2492375"/>
            <a:ext cx="355600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2567940" y="557085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3807460" y="557085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7</a:t>
            </a:r>
            <a:endParaRPr lang="en-US"/>
          </a:p>
        </p:txBody>
      </p:sp>
      <p:sp>
        <p:nvSpPr>
          <p:cNvPr id="59" name="Text Box 58"/>
          <p:cNvSpPr txBox="1"/>
          <p:nvPr/>
        </p:nvSpPr>
        <p:spPr>
          <a:xfrm>
            <a:off x="1485900" y="356362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60" name="Text Box 59"/>
          <p:cNvSpPr txBox="1"/>
          <p:nvPr/>
        </p:nvSpPr>
        <p:spPr>
          <a:xfrm>
            <a:off x="2658745" y="356362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4427220" y="445516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5582285" y="445579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7</a:t>
            </a:r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6731000" y="445516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8</a:t>
            </a:r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7668895" y="356298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3187700" y="445579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2"/>
                </a:solidFill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3807460" y="353504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5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6111240" y="356362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8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2060575" y="257746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5582285" y="259588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3807460" y="167894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7030A0"/>
                </a:solidFill>
              </a:rPr>
              <a:t>4</a:t>
            </a:r>
            <a:endParaRPr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Rectangle 55"/>
          <p:cNvSpPr/>
          <p:nvPr/>
        </p:nvSpPr>
        <p:spPr>
          <a:xfrm>
            <a:off x="829945" y="3874770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MIN</a:t>
            </a: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29945" y="4989830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MAX</a:t>
            </a: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945" y="2982595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MAX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29945" y="1997075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MIN</a:t>
            </a: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29945" y="1148715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MAX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56965" y="114871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10080" y="199644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31790" y="199644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cxnSp>
        <p:nvCxnSpPr>
          <p:cNvPr id="18" name="Straight Connector 17"/>
          <p:cNvCxnSpPr>
            <a:stCxn id="13" idx="3"/>
            <a:endCxn id="14" idx="7"/>
          </p:cNvCxnSpPr>
          <p:nvPr/>
        </p:nvCxnSpPr>
        <p:spPr>
          <a:xfrm flipH="1">
            <a:off x="2439035" y="1644650"/>
            <a:ext cx="1308735" cy="43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85920" y="1644650"/>
            <a:ext cx="1336675" cy="436880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35405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8250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656965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960745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18400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cxnSp>
        <p:nvCxnSpPr>
          <p:cNvPr id="26" name="Straight Connector 25"/>
          <p:cNvCxnSpPr>
            <a:stCxn id="15" idx="3"/>
            <a:endCxn id="2" idx="7"/>
          </p:cNvCxnSpPr>
          <p:nvPr/>
        </p:nvCxnSpPr>
        <p:spPr>
          <a:xfrm flipH="1">
            <a:off x="4185920" y="2492375"/>
            <a:ext cx="1336675" cy="57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4"/>
            <a:endCxn id="3" idx="0"/>
          </p:cNvCxnSpPr>
          <p:nvPr/>
        </p:nvCxnSpPr>
        <p:spPr>
          <a:xfrm>
            <a:off x="5741670" y="2577465"/>
            <a:ext cx="528955" cy="40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60745" y="2493645"/>
            <a:ext cx="1648460" cy="575310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037205" y="387477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76725" y="387477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32" name="Straight Connector 31"/>
          <p:cNvCxnSpPr>
            <a:stCxn id="2" idx="5"/>
            <a:endCxn id="30" idx="1"/>
          </p:cNvCxnSpPr>
          <p:nvPr/>
        </p:nvCxnSpPr>
        <p:spPr>
          <a:xfrm>
            <a:off x="4185920" y="3478530"/>
            <a:ext cx="181610" cy="48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" idx="3"/>
            <a:endCxn id="29" idx="7"/>
          </p:cNvCxnSpPr>
          <p:nvPr/>
        </p:nvCxnSpPr>
        <p:spPr>
          <a:xfrm flipH="1">
            <a:off x="3566160" y="3478530"/>
            <a:ext cx="181610" cy="48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31790" y="387477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K</a:t>
            </a: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80505" y="3874770"/>
            <a:ext cx="619760" cy="581025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</a:t>
            </a:r>
            <a:endParaRPr lang="en-US"/>
          </a:p>
        </p:txBody>
      </p:sp>
      <p:cxnSp>
        <p:nvCxnSpPr>
          <p:cNvPr id="38" name="Straight Connector 37"/>
          <p:cNvCxnSpPr>
            <a:stCxn id="3" idx="3"/>
            <a:endCxn id="36" idx="0"/>
          </p:cNvCxnSpPr>
          <p:nvPr/>
        </p:nvCxnSpPr>
        <p:spPr>
          <a:xfrm flipH="1">
            <a:off x="5741670" y="3478530"/>
            <a:ext cx="30988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" idx="5"/>
            <a:endCxn id="37" idx="0"/>
          </p:cNvCxnSpPr>
          <p:nvPr/>
        </p:nvCxnSpPr>
        <p:spPr>
          <a:xfrm>
            <a:off x="6489700" y="3478530"/>
            <a:ext cx="400685" cy="3962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417445" y="498983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</a:t>
            </a: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6965" y="4989830"/>
            <a:ext cx="619760" cy="581025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</a:t>
            </a:r>
            <a:endParaRPr lang="en-US"/>
          </a:p>
        </p:txBody>
      </p:sp>
      <p:cxnSp>
        <p:nvCxnSpPr>
          <p:cNvPr id="44" name="Straight Connector 43"/>
          <p:cNvCxnSpPr>
            <a:stCxn id="29" idx="3"/>
            <a:endCxn id="41" idx="0"/>
          </p:cNvCxnSpPr>
          <p:nvPr/>
        </p:nvCxnSpPr>
        <p:spPr>
          <a:xfrm flipH="1">
            <a:off x="2727325" y="4370705"/>
            <a:ext cx="400685" cy="61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5"/>
            <a:endCxn id="42" idx="0"/>
          </p:cNvCxnSpPr>
          <p:nvPr/>
        </p:nvCxnSpPr>
        <p:spPr>
          <a:xfrm>
            <a:off x="3566160" y="4370705"/>
            <a:ext cx="400685" cy="6191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5"/>
            <a:endCxn id="21" idx="0"/>
          </p:cNvCxnSpPr>
          <p:nvPr/>
        </p:nvCxnSpPr>
        <p:spPr>
          <a:xfrm>
            <a:off x="2439035" y="2492375"/>
            <a:ext cx="37909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4" idx="3"/>
            <a:endCxn id="20" idx="0"/>
          </p:cNvCxnSpPr>
          <p:nvPr/>
        </p:nvCxnSpPr>
        <p:spPr>
          <a:xfrm flipH="1">
            <a:off x="1645285" y="2492375"/>
            <a:ext cx="355600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2567940" y="557085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3807460" y="557085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7</a:t>
            </a:r>
            <a:endParaRPr lang="en-US"/>
          </a:p>
        </p:txBody>
      </p:sp>
      <p:sp>
        <p:nvSpPr>
          <p:cNvPr id="59" name="Text Box 58"/>
          <p:cNvSpPr txBox="1"/>
          <p:nvPr/>
        </p:nvSpPr>
        <p:spPr>
          <a:xfrm>
            <a:off x="1485900" y="356362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60" name="Text Box 59"/>
          <p:cNvSpPr txBox="1"/>
          <p:nvPr/>
        </p:nvSpPr>
        <p:spPr>
          <a:xfrm>
            <a:off x="2658745" y="356362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4427220" y="445516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5582285" y="445579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7</a:t>
            </a:r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6731000" y="445516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8</a:t>
            </a:r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7668895" y="356298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pic>
        <p:nvPicPr>
          <p:cNvPr id="11" name="334E55B0-647D-440b-865C-3EC943EB4CBC-1" descr="/var/folders/b4/x2xk1prd6vx5x16b2_kxp5nr0000gn/T/com.kingsoft.wpsoffice.mac/wpsoffice.oa3212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2378" y="585470"/>
            <a:ext cx="612775" cy="5029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060575" y="257746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334E55B0-647D-440b-865C-3EC943EB4CBC-2" descr="/var/folders/b4/x2xk1prd6vx5x16b2_kxp5nr0000gn/T/com.kingsoft.wpsoffice.mac/wpsoffice.RZ3212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70" y="1494473"/>
            <a:ext cx="863600" cy="502285"/>
          </a:xfrm>
          <a:prstGeom prst="rect">
            <a:avLst/>
          </a:prstGeom>
        </p:spPr>
      </p:pic>
      <p:pic>
        <p:nvPicPr>
          <p:cNvPr id="22" name="334E55B0-647D-440b-865C-3EC943EB4CBC-3" descr="/var/folders/b4/x2xk1prd6vx5x16b2_kxp5nr0000gn/T/com.kingsoft.wpsoffice.mac/wpsoffice.Bs3212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493520"/>
            <a:ext cx="513080" cy="502920"/>
          </a:xfrm>
          <a:prstGeom prst="rect">
            <a:avLst/>
          </a:prstGeom>
        </p:spPr>
      </p:pic>
      <p:pic>
        <p:nvPicPr>
          <p:cNvPr id="23" name="334E55B0-647D-440b-865C-3EC943EB4CBC-4" descr="/var/folders/b4/x2xk1prd6vx5x16b2_kxp5nr0000gn/T/com.kingsoft.wpsoffice.mac/wpsoffice.ho3212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951" y="2443480"/>
            <a:ext cx="612140" cy="501650"/>
          </a:xfrm>
          <a:prstGeom prst="rect">
            <a:avLst/>
          </a:prstGeom>
        </p:spPr>
      </p:pic>
      <p:pic>
        <p:nvPicPr>
          <p:cNvPr id="24" name="334E55B0-647D-440b-865C-3EC943EB4CBC-5" descr="/var/folders/b4/x2xk1prd6vx5x16b2_kxp5nr0000gn/T/com.kingsoft.wpsoffice.mac/wpsoffice.CF3212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5" y="3913505"/>
            <a:ext cx="605790" cy="502920"/>
          </a:xfrm>
          <a:prstGeom prst="rect">
            <a:avLst/>
          </a:prstGeom>
        </p:spPr>
      </p:pic>
      <p:sp>
        <p:nvSpPr>
          <p:cNvPr id="34" name="Text Box 33"/>
          <p:cNvSpPr txBox="1"/>
          <p:nvPr/>
        </p:nvSpPr>
        <p:spPr>
          <a:xfrm>
            <a:off x="3187700" y="445579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2"/>
                </a:solidFill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807460" y="353504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5</a:t>
            </a:r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71" name="334E55B0-647D-440b-865C-3EC943EB4CBC-12" descr="/var/folders/b4/x2xk1prd6vx5x16b2_kxp5nr0000gn/T/com.kingsoft.wpsoffice.mac/wpsoffice.jC3212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305" y="2493645"/>
            <a:ext cx="513080" cy="500380"/>
          </a:xfrm>
          <a:prstGeom prst="rect">
            <a:avLst/>
          </a:prstGeom>
        </p:spPr>
      </p:pic>
      <p:sp>
        <p:nvSpPr>
          <p:cNvPr id="72" name="Text Box 71"/>
          <p:cNvSpPr txBox="1"/>
          <p:nvPr/>
        </p:nvSpPr>
        <p:spPr>
          <a:xfrm>
            <a:off x="6111240" y="356362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7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73" name="Text Box 72"/>
          <p:cNvSpPr txBox="1"/>
          <p:nvPr/>
        </p:nvSpPr>
        <p:spPr>
          <a:xfrm>
            <a:off x="5582285" y="259588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3807460" y="167894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7030A0"/>
                </a:solidFill>
              </a:rPr>
              <a:t>4</a:t>
            </a:r>
            <a:endParaRPr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Rectangle 55"/>
          <p:cNvSpPr/>
          <p:nvPr/>
        </p:nvSpPr>
        <p:spPr>
          <a:xfrm>
            <a:off x="829945" y="3874770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MIN</a:t>
            </a: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29945" y="4989830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MAX</a:t>
            </a: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945" y="2982595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MAX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29945" y="1997075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MIN</a:t>
            </a: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29945" y="1148715"/>
            <a:ext cx="9504045" cy="58039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en-US"/>
              <a:t>MAX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56965" y="114871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10080" y="199644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31790" y="199644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cxnSp>
        <p:nvCxnSpPr>
          <p:cNvPr id="18" name="Straight Connector 17"/>
          <p:cNvCxnSpPr>
            <a:stCxn id="13" idx="3"/>
            <a:endCxn id="14" idx="7"/>
          </p:cNvCxnSpPr>
          <p:nvPr/>
        </p:nvCxnSpPr>
        <p:spPr>
          <a:xfrm flipH="1">
            <a:off x="2439035" y="1644650"/>
            <a:ext cx="1308735" cy="43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85920" y="1644650"/>
            <a:ext cx="1336675" cy="436880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35405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8250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656965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960745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18400" y="2982595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185920" y="2492375"/>
            <a:ext cx="1336675" cy="57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4"/>
            <a:endCxn id="3" idx="0"/>
          </p:cNvCxnSpPr>
          <p:nvPr/>
        </p:nvCxnSpPr>
        <p:spPr>
          <a:xfrm>
            <a:off x="5741670" y="2577465"/>
            <a:ext cx="528955" cy="40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5"/>
            <a:endCxn id="16" idx="1"/>
          </p:cNvCxnSpPr>
          <p:nvPr/>
        </p:nvCxnSpPr>
        <p:spPr>
          <a:xfrm>
            <a:off x="5960745" y="2492375"/>
            <a:ext cx="1648460" cy="575310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037205" y="3874770"/>
            <a:ext cx="619760" cy="581025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76725" y="387477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32" name="Straight Connector 31"/>
          <p:cNvCxnSpPr>
            <a:stCxn id="2" idx="5"/>
            <a:endCxn id="30" idx="1"/>
          </p:cNvCxnSpPr>
          <p:nvPr/>
        </p:nvCxnSpPr>
        <p:spPr>
          <a:xfrm>
            <a:off x="4185920" y="3478530"/>
            <a:ext cx="181610" cy="48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" idx="3"/>
            <a:endCxn id="29" idx="7"/>
          </p:cNvCxnSpPr>
          <p:nvPr/>
        </p:nvCxnSpPr>
        <p:spPr>
          <a:xfrm flipH="1">
            <a:off x="3566160" y="3478530"/>
            <a:ext cx="181610" cy="4813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31790" y="3874770"/>
            <a:ext cx="619760" cy="581025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K</a:t>
            </a: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80505" y="3874770"/>
            <a:ext cx="619760" cy="5810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</a:t>
            </a:r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741670" y="3478530"/>
            <a:ext cx="309880" cy="3962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" idx="5"/>
            <a:endCxn id="37" idx="0"/>
          </p:cNvCxnSpPr>
          <p:nvPr/>
        </p:nvCxnSpPr>
        <p:spPr>
          <a:xfrm>
            <a:off x="6489700" y="3478530"/>
            <a:ext cx="400685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417445" y="4989830"/>
            <a:ext cx="619760" cy="581025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</a:t>
            </a: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6965" y="4989830"/>
            <a:ext cx="619760" cy="581025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</a:t>
            </a:r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2727325" y="4370705"/>
            <a:ext cx="400685" cy="6191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5"/>
            <a:endCxn id="42" idx="0"/>
          </p:cNvCxnSpPr>
          <p:nvPr/>
        </p:nvCxnSpPr>
        <p:spPr>
          <a:xfrm>
            <a:off x="3566160" y="4370705"/>
            <a:ext cx="400685" cy="6191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5"/>
            <a:endCxn id="21" idx="0"/>
          </p:cNvCxnSpPr>
          <p:nvPr/>
        </p:nvCxnSpPr>
        <p:spPr>
          <a:xfrm>
            <a:off x="2439035" y="2492375"/>
            <a:ext cx="379095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4" idx="3"/>
            <a:endCxn id="20" idx="0"/>
          </p:cNvCxnSpPr>
          <p:nvPr/>
        </p:nvCxnSpPr>
        <p:spPr>
          <a:xfrm flipH="1">
            <a:off x="1645285" y="2492375"/>
            <a:ext cx="355600" cy="4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2567940" y="557085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3807460" y="557085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7</a:t>
            </a:r>
            <a:endParaRPr lang="en-US"/>
          </a:p>
        </p:txBody>
      </p:sp>
      <p:sp>
        <p:nvSpPr>
          <p:cNvPr id="59" name="Text Box 58"/>
          <p:cNvSpPr txBox="1"/>
          <p:nvPr/>
        </p:nvSpPr>
        <p:spPr>
          <a:xfrm>
            <a:off x="1485900" y="356362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60" name="Text Box 59"/>
          <p:cNvSpPr txBox="1"/>
          <p:nvPr/>
        </p:nvSpPr>
        <p:spPr>
          <a:xfrm>
            <a:off x="2658745" y="356362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4427220" y="445516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5582285" y="445579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7</a:t>
            </a:r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6731000" y="445516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8</a:t>
            </a:r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7668895" y="356298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pic>
        <p:nvPicPr>
          <p:cNvPr id="4" name="334E55B0-647D-440b-865C-3EC943EB4CBC-7" descr="/var/folders/b4/x2xk1prd6vx5x16b2_kxp5nr0000gn/T/com.kingsoft.wpsoffice.mac/wpsoffice.wb3212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9025" y="664210"/>
            <a:ext cx="587375" cy="484505"/>
          </a:xfrm>
          <a:prstGeom prst="rect">
            <a:avLst/>
          </a:prstGeom>
        </p:spPr>
      </p:pic>
      <p:pic>
        <p:nvPicPr>
          <p:cNvPr id="5" name="334E55B0-647D-440b-865C-3EC943EB4CBC-8" descr="/var/folders/b4/x2xk1prd6vx5x16b2_kxp5nr0000gn/T/com.kingsoft.wpsoffice.mac/wpsoffice.Yv3212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45" y="1512253"/>
            <a:ext cx="832485" cy="483870"/>
          </a:xfrm>
          <a:prstGeom prst="rect">
            <a:avLst/>
          </a:prstGeom>
        </p:spPr>
      </p:pic>
      <p:pic>
        <p:nvPicPr>
          <p:cNvPr id="6" name="334E55B0-647D-440b-865C-3EC943EB4CBC-9" descr="/var/folders/b4/x2xk1prd6vx5x16b2_kxp5nr0000gn/T/com.kingsoft.wpsoffice.mac/wpsoffice.fN3212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115" y="3078798"/>
            <a:ext cx="493395" cy="483870"/>
          </a:xfrm>
          <a:prstGeom prst="rect">
            <a:avLst/>
          </a:prstGeom>
        </p:spPr>
      </p:pic>
      <p:sp>
        <p:nvSpPr>
          <p:cNvPr id="67" name="Text Box 66"/>
          <p:cNvSpPr txBox="1"/>
          <p:nvPr/>
        </p:nvSpPr>
        <p:spPr>
          <a:xfrm>
            <a:off x="6111240" y="356362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8</a:t>
            </a:r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7" name="334E55B0-647D-440b-865C-3EC943EB4CBC-10" descr="/var/folders/b4/x2xk1prd6vx5x16b2_kxp5nr0000gn/T/com.kingsoft.wpsoffice.mac/wpsoffice.fg3212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705" y="2492058"/>
            <a:ext cx="493395" cy="4838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807460" y="353504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5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82285" y="259588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334E55B0-647D-440b-865C-3EC943EB4CBC-11" descr="/var/folders/b4/x2xk1prd6vx5x16b2_kxp5nr0000gn/T/com.kingsoft.wpsoffice.mac/wpsoffice.yE3212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235" y="1524635"/>
            <a:ext cx="470535" cy="459105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2060575" y="2577465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3807460" y="1678940"/>
            <a:ext cx="31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7030A0"/>
                </a:solidFill>
              </a:rPr>
              <a:t>4</a:t>
            </a:r>
            <a:endParaRPr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dKbFoybHVlMkZzYVdkdUtuMEtKaUJjWVd4d2FHRWdQU0F6SUZ4Y0NpWWdYR0psZEdFZ1BTQmNhVzVtZEhrS1hHVnVaSHRoYkdsbmJpcDkiLAogICAiTGF0ZXhJbWdCYXNlNjQiIDogImlWQk9SdzBLR2dvQUFBQU5TVWhFVWdBQUFPOEFBQURFQkFNQUFBQ0ZOV3QvQUFBQU1GQk1WRVgvLy84QUFBQUFBQUFBQUFBQUFBQUFBQUFBQUFBQUFBQUFBQUFBQUFBQUFBQUFBQUFBQUFBQUFBQUFBQUFBQUFBdjNhQjdBQUFBRDNSU1RsTUFFSGFyM2U5bVZMc2l6Wm1KTWtSbHFYWVJBQUFBQ1hCSVdYTUFBQTdFQUFBT3hBR1ZLdzRiQUFBS01rbEVRVlI0QWUxY1hZaGtSeFd1bnA3dFRzL3ZhblpZLzBJUFJBa1JRbzhTeEorSG5rU2pJcGhlZFNORzFEcyttVUN3RnlFUThPR09ZRUR4cHllWXJFRXhQYklKUmhCbmZNbERpSFkvQkJJRm1YNVVIK3dPcnJBb09tdG1PdG5Nam52ODZsYmR1bFUxdDdyNzlzenQrSERyWVc3VnFWUG5xenEzenFsemh6ck5XRXJsN1BQMzlELzUwdW1VcEx2RlhxR2c3UFhjTEtuMC9JUU9YdnJ6VSs4bE91aWtJdDhsdEVDSGdaSWZKbnJWeFpNS3ZYSmR2TndTOUwyZENrSzgwQ0pka0IzK1pKZThwUFE3alNYMzRtZVhCclZDbitzSXVYTUFYazhESWw1bWplaUc2SmtIOEJ2eFRDbFFjMERiRjNKNTliVVVJT0pGOG1XUzJOWU10Y040cmhTb0Z2RDFGQ0FjSXJITXZ1amlxcDdjaWxsTFdTOWYvT1RlTWNzVHRjV0tGd0Q4WDRkZTBpRC8rQlVwZFFyQTU5SkFHQ2J6SmdDM2h6R2wwYjhJWUdsWVR2RnZ2ZE03LzRGaFRNN1JqZzUvK0taK0JON0dvNzBOaDRReHlYQ2VtNE9IUGt6OTIxbXVjc0o3SDV1NlAzZ3BUMUwvQW1aVzJxS1Z3Uk5NMXZzRTBmMERSeFNJdmhVd0xKRjBjSmNHOG8vYVdhUDl3UXZlb1QwaHEwZ2llSmcvR0ZYMklMN0x3d0tmV1ZJYXJ0Ri91S2c1MjhIbS92cHZWM0dzS2ZlekI0aCtNR2hlakZWSkxiQWl3c0pwZVpDcmNVc3dTRWRSY1k1aTVwVkhPZmQzRGRLUkJ1SVRGU1UweGJuU1BXZHg3VHBRUWI1bXNRYk5IQXdKQnZyN3VENUZnOUMxc0hGS3ZPU2Q3WkFnbjNtUEM0b3Q5MXFzcW5uTGkwUS9WSzJqRlFTLzh2UkVINXdyeC9SNlIvbkdvRlNJM3VjZU5xTWZtVkE3dEx3UXpjUTlib1FlSE1mOWpwTVBtZ2FXTERqSDhMNXZpdDh3SWRQb1QxL0ZtekZqc0EyV0ZSbUdqQTNkREd4S0VjZXY4R094NXhnT3IwVWJxZy9lOVhYR1d0dUtjTHdLRDMwKzR4Q0Jyd3daQkhNR0FML0dTdHBNSEtOR0pXODV6QTNqbThhUmlTbSt5dkluRjVGaVg3dDBqUzR0SEFQd0llc3Fmekxxd3B4OFhRQnZ4dmRpYjBXYm1nWEFqWFk4NnhqVVJRREhMNE9IM091UlJIaVR3NEwyenFPZThXcjhPelUrc09iN2Jqa1N5b0diOWdrUmRTZXV3VHVGUjY0MUZvYXJ2MzBPdkxWaThTUnN6ai82aFY0NGhCdXlPdnBDWXZEa0liZEdnT2I3c1pwT2NCN3Y4ZzBxQ3o0cWRHc055WGdpQ05DQitDdlhOcmxpVEhBZTV6ekk2TWlSZk1XNmZDV1E0VlRRVmNHQjIxR3ZxbUVWcm5KTk1Za0tkNFZLQm4vSE5vTmdnNnBsdkNYYWpna21PSS81L3oyVW9mQmRIZStPTUQrancycGFxeG1seVhlTit1OFdBZ3Z1L0dNS3RyRUZyRFpHRFBjb0pHNG42aDlkWmRTdnhvL3l6SGVnN2NoNC9xRlVMQ1VTNmFPeEhqK2taZXk2ZDFnS2lCOHptQW9udkIxeTdBQTQzT0VoVFQ2YnVoM1BlOVplczVoSGF0YjNIbE44QStUQjBucUtyM0s0RTFoWGZrMlJrbGVtb3pYeTkrMktabUR2NjZId3YvUjc1VUR6ZFVVS3V4STg1K25MSVRlM3BsN1lzSisrMnU4L3dwY01GTENCOFBhQ3paV2tYZS8zSkh2TGRUYnhmcWhEOEYyaFgrTkxsVWYzK1hobkk2VU5mUlJvNzNUQXhIM0pnQ1g4bmZZNmpGMXNjRnpHNm5SWGFjc1ZvQTNGRkF5UXlQRktEYUpQRHhxQ1BmOHhqL3EvRFhqZ3ltb0hZc0tEeGd6dWc4VHYzL1lONEE3eFJ2OThtajcxL2cwcDYxM1BmSEZ0c05qaHZibjNRTWtvWHpydUNvWkQyUndYUDF6clAzdTdUYzNhbVFZeURXUWF5RFNRYVNEVFFLYUJUQU9aQmpJTlpCcklOSkJwSU5OQXBvRk1BNWtHTWcxa0dzZzBrR2tnMDBDbWdVd0RtUVl5RFdRYXlEU1FhZUQvVXdObjcvVG9vL3hld1lUTE80bk80NWJDMm9SaEdmSWNPNHhkTVcrV1RXQVN1Y1puZzBzTXZ1dnVhRnB6ZUZ4ZS95aWFWOHZTZ2xOeVM5NktyRGVpNjBtcU44WEtrcnBDNTBmM25WTEVVNkliNjJHMTdMeURGWEtjNUhNcXVyZTVxQzVhblNTQVM1WjJxWHB4Mk4wZ2w0eXg2TFZsTmF3OFNVdWUwaTdDTmlkcFQwdmFWVjkva3FyZVdWZWFacTBKYnE2YzdqT2N0MWFqdVoxWWJVNjdIb2pMYzZFUE96SDVUa0dudEh2enVCTzk0V1E4Nlk3ZGM1SEUzVWx1Nm1wYkFlTnE2cXBxcEY3UmxDdnVvcWFPS0FDS2thTm1GWjU0TktreXE0NUVOalVvS1d2MCtTdzg5TUp0UjdibzJZZGUrUHBwUTBhUUx2aElqYzcvNnBVcS9kTG9HcS94TjM0ZHRQODdZM0RwRDV5NDE5T0paVnlDbnFIK2Ziem5KTkxLbnVTQ1VINmhnWlNxQVltdTZXdjJONUg0dFBmWVd5N1dqTXdZYlZpaUtseVFMTnFkWDl6SHZmdGZwNTk2dCtHUFcyM0dlR1lCNG1xRG5nZ3VZcTdnenUvWGJ2VzR2T1dRK2ppUlNKKzhqSHZVcXRSNnFIN3pnOS81eUIydzRqVkZIck9DL2ZsVkRDMUNmUlJlWE1ZdDdnOUpjYTBvRHltbkpZSTM0eEtqa3VYRStyUWRZQlQ1bXU4WGNQVklrMVBSZ1ZUVW9vQXBJemRHVGpKQkRnNWpPUy9NQlVIeWcweTVucUw5anBURjJNNXFXSjNWNzEvSDZYb1hFaHhGTzlha3VIeDBmYjJLUWNGTmZwL3VDc0dRajZuZ2pLemZWc3dYVE41endCTGRHd21VdGFhU3k1T2FxQS96V2FCOXpZaEs2czJXcjJxajY3RUpUeHJEc0dwck0rSm9BQm5OcGZCVmk1N1dzdVR3MGFkSzk1aW5ZazRtSVFRQ2VhSUUwcG9hT2cwdVkxV2ljVE5XcFdra3h5anl5SlhDZ2NaYThvQzhYTERjNFV3WVdRWm1ITEtYOWVTWWtKamdtUS8zZERDbUMrQWJUYTV1clJTa1c4N3A2WFJzY2ZqUE8yZ3lqbFpQR2NrdjNIdjJhOXB4endlVXBDbm9aaHdrcTI0Y0ZUYzZwYnhxOEZhQmJHa2FLUytDeFRCajFqM21pcnZiQmpEZlhtVE9oYkV0WVZ5R0dUTTRDMk5rMG9iZk5rYndoSy9vcUpCZFZhRlR3NHlSREhPOERQUDZtZ0hNZkFDL1laSllxeE1RRERObTJzOFpXT3lqTlcxZzdyMjBrQzRRMHVxSlJ6dDR5RCsxWTM2aytzdTZOTlMzZ0x4aTBxU3FEVE5HcnFaaGlPYUlFVnE3Yll1SkExdnhsTmhjK21uTThGKzJ1RVREQkRteFhXdDEzSkx0VkQ1aFRrVmpNK0hMeVJxSkJTUTVqeGZQbVNzdUI4Qkc2bFpKZU5WWjQ5VTN3MHd6ZlRoTXpGV2tFNHE0Wnd6UHhRK0lQMkdzd1ZZUUIrZTBBU3p5QnlNNVFTM3Z1WENQbnNkelVVakZ4eGJ4NzRVYVJtOXJJbWZFTGlycnFzYmVDbzhPalROSmRkNVlCMzR1WUpQL1pJQ1JhYjU3TlJEbzY1NEtWcWZQTFFsaXlMdlZDV3Q0NG9kQk52alBJaGd2Y0V0QXRLS29qOEZUNjBHS0ptSDBhbjFUNDUwSmpMTUNZQmx1b3E4Z0Q2dWE1a29SVmtjTTJ2Z2sxVk82SDJoUUcyTjVxbm4wQ3o5ZGtXcWRveWpjWkdkc2kwdUNLSGtYSWdqMk5obEhWWUg4RmRrLzc0bDlYOXd2cXltV2FuUmpEQ2hyU0ZXRnNwQW5YaWQzMk1IYXdicExhOEdBMmV0elBBSU5pai9zRjRBazMrREhHZlV6UW5YWWtpZzdBTjYvd09zM2gyZkI5T3VzOW5QUmUzT2MxeEpkU2Y3bWFsS0ZsMGt1RHBHMXg1SHZZRy9IcjFPdENHSDRObjVDZkYvOGxFUjZhaEtRV040emREZDBXSHFSdEk5OExFcVdNSXZmWDJXbDJyVUgyUzBQRUgwaVZrNXk0ZzcxTDMwYk9KL1hodjVENGdZL1Q4WHByVFpqVXg2bjd2OVI0enRXZGI0Um9IemNFTUpkTnF6cU55RXhPSTBYWG43NjJlYzZJZW40ejl5dHovUXZQV2pKV1hqK252M3ZCUnVNZDVpbnNjV2FadE1NcXRORXNtU2JRYlhWbVdiVERLclRSTEprbTBHMTFabG0wd3lxMDBTeVpITXpmbE9LRVZSUGNBYm10L0VFZ1RNem5waXkzend6WHAvWUdrMGdmODFzVDZyMVAvcTJRaHJGRDBHb0FBQUFBRWxGVGtTdVFtQ0MiCn0K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dKbFoybHVlMkZzYVdkdUtuMEtKaUJjWVd4d2FHRWdQU0F0WEdsdVpuUjVJRnhjQ2lZZ1hHSmxkR0VnUFNBekNseGxibVI3WVd4cFoyNHFmUT09IiwKICAgIkxhdGV4SW1nQmFzZTY0IiA6ICJpVkJPUncwS0dnb0FBQUFOU1VoRVVnQUFBVElBQUFDeUJBTUFBQUF6TDE2YUFBQUFNRkJNVkVYLy8vOEFBQUFBQUFBQUFBQUFBQUFBQUFBQUFBQUFBQUFBQUFBQUFBQUFBQUFBQUFBQUFBQUFBQUFBQUFBQUFBQXYzYUI3QUFBQUQzUlNUbE1BRUhhcjNlOW1WTHNpelptSk1rUmxxWFlSQUFBQUNYQklXWE1BQUE3RUFBQU94QUdWS3c0YkFBQUtuRWxFUVZSNEFlMGNXNGhrUjdYdXpPejA5dlM4akRzRTFORHJoMGdFTTZQRUVDSTRFeDhZQlhOWFhSKzdVYm8vOWF1SFlDVGlSN2NmQVFXMUp5VFppTWIwaUN0RUVIdS9GQVRwUVNSUmdzemtJNkIrT0wzQnlFclFXWGU2azgzc2JJN25WTjE2M2I3ZGZSL2R2VDlWSDNPclRwMDY1OXhUcDA2ZHV0TjFHSlBsdHJ0TForOVpscTBKUFAvMTRoKytGV2JqZmZQRjV5K0hnSThDZEVwd3VCVUNqNjI1dUE1WUhtcGJESjVwRXZBakZ1d1I2TjdKdkZWNDNZS09yNUd2a3d3QVI1c0dqeWNFREw1andINEVYVUxKTjJITmdJNnhXZ21FZ002ZTRqS1AwM2JYUy9sWGZORGl6a0lnNXdyY0VJZy9WL2hqcVV3QlhILys0UStSZU5ja2c3d1B4MXZVV1BUMXpPM0NvZWpQZ1pCMzRVamlqK2U1Q2w5Y1JzcmZJTkYrRnJDb0tpc3ZRRG1BRlVCTm9nLy9JK0Q4Y2RBbEg5NC8vdHV2OFBlVWVQR2VPVGsxajZCa1hVRUE1MjFUamw2OUdkVFdRYWxvVldoMzVpMkpGRHhYNk8yaWk1cU8wSkFCelJVcGhFZUw4UnpIWElYUHFCSHpIVkZGeTN0VEFodlFwZXIrR1FrSW5nZlJVaEgwZWdnMVJuUDlEWWswalFTNmU5aktRV2RaQWhtcjcvQTZjaTFMNEFtaDA5MUxFaEE4cDBza1JHUjVNSVE2dkptSEhZWFVRcHFmeGRZQjNLOWdqRFc0VGVWUmFnVThDVUJDbGRvS01vWktRUmtQWThpUWJNa3JCZVltMkJXNGljeUI0Vjl4WnMvZ3V0V2lqa0V3VmpTdDJFZlIxbEJBRThieTNOQndNbEdZb0tDalFaczdtY0txSllVWXo4cTJnZlFVU25hTlZlQzBBV09zdVlkTkZGcEQwYUdoOEdLYUxkUlJOdFkzRFdvTEtCbjhXM3NIMFZVNXpSajZFZGhTbUlzQXVHNWFseFFnVmVYWmFOLzNuMlZCclJROFJhdUNBcHpWM2tFQUd6WEdabkMzRWkzNmk1Szl6dktHcUxvcmZnMUpSaGRoUzU3QkQ0bVM0ekNuamZNNWNSVm5Ec0J3K0tqYmEydzYyRHpqeTJKakxuRmVFWCtFK1M2RXlLTTVtY3JodE9iUWJhd0N5TDBBWVNqWk1kdFhqdGZtR0xjMVQ3d2lTdmVYbkVMTzBBUUJHb2dhWG5MVEtBSlNPYU5aY3NrQ0Q2eWhvNjNONmxDQ0U4WlZaNW82aHhWdU1nK2hOYzBaM2U3eHJHMEh1bk5FdGJCa3JJVXliTmpFQzIvUjlCbE9BNDBmamh2Q1VHM1VFYlp5NGFsRFh5L0RNTWtHWjVOVTJaWnRqR3BSc3VhYWJvK2p0aGl5TTBhU21lcEJwcmdDME9tRHdSNG50eHM1bVNPTXp4YUNNRld4clpCa3hqTEVEdlFhR0RXYWtwRFoyVGhpL0VqanM5Q3VURHhSSVpiN2JXd3ozTUtOblo4dmlCMzFNcnB5d0VkSC9ra2VuelV0SVhBM3YxbEh5alhOamJIS0RzMm1wVnhiaFFwNXBQSFpibG5ScFVvVmRtalhzUHh2YzVPMlRRc1VhbG9rUnRYWTN6QXA1WEhTY09FWjRTdHRrbnd4aGlRTHJ4eVR5bWpxYzVZbG42TGRuS3pGY0ZaekpGUEpEdVJwZHhwM21UVXRtelhwdUVJdXdvaHFLN1EvdHF5MStZNUp6Q1lyb1N5eW5CU3FXRWZSemtuWUFqOWxOa3gvdGxBS0xRaUpPOXJuZ1pLQmVYVis4T0N4VUxjZHNIa1phUFhpRVVFQ01QQTQzdVZPWkxxTVBlTXIwL29FOTZSY2dDMVVXbUJJaStKZzRwV2dKbVg0ZTdkZDVKTmJVU0RaTmRLbjUzOHFvSWV1WVVkVTBiRUNmSkxxM25yd3lhQks4VFV2VC9CRERBVzBwaUVFblNOOW5DS3J4N0xvNjNQYnF5VGFSL2U4cCt2U3crS2UzdVpvVitEWDNJdVUyWFJ5djg0cHhQN2orWjEzSS9JelBoeWhIa1JCVmNteUZvQmVoY005eGk3VVNURGNGK0QrZkpOT3pXTXRPSGZuNy9YUlU1UTFtOFZtSU5tWEZHd1g0T01sNlA2ZUEzRG0vYU5sMVRldXlsKzVGSjJ5U1graHpvRVBHZHhmdXdpZi91QldnUFN1WDV5MzhNMnhJNnpmZGwvcC9EMlNwNlQ3MnNYU0E3K1ZEZmQwR25BYWNCcHdHbkFhY0Jwd0duQWFjQnB3R25BYWNCcHdHbkFhY0Jwd0duQWFjQnB3R25BYWNCcHdHbkFhY0Jwd0duQWFjQnB3R25BYWNCcHdHbkFhY0Jwd0duQWFjQnB3R25BYXVBVWF1UDN1RW54czh4WXdIc2J5blhpUERIK0tXUjZHTi9IK1dUamVZK3lLL0tIdHhQbjNaZWpWUDdkTW5WWFk3b3NUdCtQMjMzMmkrOEFMbkZ6Y0lRUHduZ3grUnF0dVBnL0FIZEoxUmZ4bTk3QTlCQzllZDc2MEZpRFdBU2MxUy9reEhMM3d0MmZmaDVkdk1oSVNRcXlvV3g5Vi9ldjNWUEtodmZKNXhOdm00ZXRncWVqVmEzSllVVnlYbDgzRXo5VWJYREIrNytWUzR0RTlBNmIwaGF3bDlidjhIcXc0Z0Z6d0UzdGFTNk5RbW5GcGMwbGVib2dqUnkvT2lwcEN1c2JVN2tWSUNQRlBxd0hGYkI1dEZUNGZHRDdkazZncHNpa3JVOFpObjRhOEc1S09GdjdzUDdpNlJGY3czMHhIUkk5YU1XNUhWVFBOSmwzZ0MyeVdxcUVMcnBwajNOcHVUV08yTXEwQVVoUy9GWVFFc1piMVlwZG5PbGVBcTFyTXhMV1FaTXBMSmlZa0Jzd2JkMkx3dnNkYVNqSjhHQ29xdUtGSnM1bFZaeWZNNjNZOU41MlR5ZGxTWG96VWw5WE9EczVvN2dmWmxpWmRSTnNSMURBalFPUU5XczFyZUcwOW9JV1llR2xzWS9pQVFSaFBYdzU2NllhaDhjcUR4dlR0TXpJZDRFVzdyYjU0eVRxUWxGUmZzb0VhTzZjM1RVdzNZTmljUmtsVFcwTEpsdE1NMUdNS2VtMVBpWXd2dWk5RHJacDlhZklzUEkvNmNQWlhsOWRCNUUzSUlKQWFpdnZVdG1xa3F4UXhhY1FjZEwrQTJoOUYzQklJZ1V2VHVHR2JUckxxTmlhVE9IejhiUmZ3TFUrbkl4RXhDbE8wbklzQUp3SzFkdkJDUHlrTTg1YkkyNXlKQ0VRaSs5REp2TXI5TnBMKzlyM2YvZkQ3MFp1Vkk5a2tCLzVUNUI1S1B0QVk0UmxydXhFVlVTVlBtT1g5OUdzQVB6QjRwS3ZtakxCeGlsOWhEdEZKbkpEaE1iS003NFdvcEdnV3pJQWdham9QaUZGME1ZSVV6ZG5EbFlUeDQ1ODFKR1hOU2lyV2l2QkIwNlZvc1JENllEK2VkL3dSNElmOU91UENpMWNOekVybThFQVNXd1g0Z0t5bmZKSTdVMlUvWXhDa0NGR09HSjdiVEVNUzE4aWRxZEtRNXdzRlNWMnBxbE5VV2hMY25jbkJSVE1SZ2dTbWUxSVUxRTQzVkl6eXpCd3piQ2x6NUtKa29XZzcwOVYyMDUzeFpFeVo5eFFwV3pOVkdqNDVtakhMbmJIOTBlbU1rbDVsbWs3TG5WSGlFaTEweGhxK1pZUjNqRS9VY21lWStDQ1V6eWMrb1I1TXRObW9iYmdIcngvQWNtZk15RHZaYjBCcytBeEtsdVhBYWJrelREdG1KUkNLTFVVVVlrUXVyQ2kwdmpETG5lR0pQMXZzdVBEWWw5dVNGVG0wSTlsSS9qU2pNNTRSME54RkEzSUpFbWJoQ2xLaEMrWFFNdzZNU1dYTFdSYVBFN0RXUXlGQmZJWkJNYWdQUzZTekRKSVZyTEdOS0ErRWV1aFh3dkVaZmtuU0IzT3lzekJDejJ2M0I4eFlrb20wUENIc0JQRVp6MkZUQzhiVDJ0U0g3QkRSNGMyaU9adTRBSXp2b3NNSDkyRFFWeGFSbkFpNzZEeVdZVDFWVForUG1kb3U5WEJMQXNCVU9qbzdieEhyRWVzcExyMldNbGdjc1c5bHNJMUx3c0NqaEdIS3RLcllxQm1kQ2F1K2NTekhsWlgxV08wYld0OUZ5ZllTaXFQUlBkamRVSzFUV1NnSktwWER4eFc1VXFZRVhMbE9VUmtwNXJ6Ty9QRnNSbXVKYkE2LzVhUXRoUnZ6S2k5Z2RRUmZJaGJncTFJVWNocHQyVWorbkhtRCtVRTI3cmRIK2YvRUZDc3FqMWtyVzZTQjM4NmVFdG5WZndJaU5WVmlXZXdCczNDNHpDSGtkRGZ0dmtTdDZnYkwrOWUvenU3QVR5UTgvMWlpMFZISW1JS0xCS0o4OXpxN2R4VGlFQmhGWjFNbGZEM28vR1VJYXR4dWRCYmZmKy9ES0pnS091S090UEI0ZExiNHA0dlAvU2E5NTdFSTRyOFUza012Q3ZBVk1hdWgzcmhOT3pxTE8yb1kzb1g3L081emR3N0RHdHh2SHpZSDQwNjIxejVzVHBiM1lHNzJZWE13N21SNzdjUG1aSGtQNW1ZZk5nZmpUcmJYUG14T2x2ZGdidFpoY3pEcVpIdnRiMmVUNVQyWW0zTm5nL1VUMWV2Y1daUldCc09xdGNIOXQ2NjNXcjUxdkFkeS9qK2VKWjlhU3RubnhRQUFBQUJKUlU1RXJrSmdnZz0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dKbFoybHVlMkZzYVdkdUtuMEtKaUJjWVd4d2FHRWdQU0F6SUZ4Y0NpWWdYR0psZEdFZ1BTQTFDbHhsYm1SN1lXeHBaMjRxZlE9PSIsCiAgICJMYXRleEltZ0Jhc2U2NCIgOiAiaVZCT1J3MEtHZ29BQUFBTlNVaEVVZ0FBQU1nQUFBREVCQU1BQUFBb3RIUFdBQUFBTUZCTVZFWC8vLzhBQUFBQUFBQUFBQUFBQUFBQUFBQUFBQUFBQUFBQUFBQUFBQUFBQUFBQUFBQUFBQUFBQUFBQUFBQUFBQUF2M2FCN0FBQUFEM1JTVGxNQUVIYXIzZTltVkxzaXpabUpNa1JscVhZUkFBQUFDWEJJV1hNQUFBN0VBQUFPeEFHVkt3NGJBQUFKQUVsRVFWUjRBZTFiWFloa1J4V3VucG5kU1dkKy9aa0VOYUh6SXBKQW1ERUVGUTNNQmhNU1ZwSWVreFZjalhUclUzeHhOa0lrNmtPUFlNRC9tU1hKR3VKUHIyWWpFVFF6UlBSQmtCNVFTSHlRSGdJaSttQjNRR0ZCY0RhWjZjMWtkdlQ0bmZvNXQrcW1tL1M5dDI5OHVmVXdkZXJ2TzFXbnpqbFZQZmVVVWptbGEzOTdaKy91RitaelFqZXdGMG1udlc2T1hKNml3eGYrK3VPYmlBNTNjdU55bkk2MG9CNG1lalUzSm90WHpHYVVJYk90bkxoTTBobUwzTWh2S1FzaW93a3NwWnZQVWhicC9oMkRQQTBtYS9rd3FSTDkxeURQZ01ucnVUQXBBWG5mSURONU9SY21QSDB5NnFWQUhiMFZUSzdrd29TbjM0dkVsYzlLVkV1c2d5V1h6NTZvY2FKdHM1SlpNUGxQUHVKUzMzL1pBbytCeVVwT1RBVDJLakRabGxKT3hCeVlXR1hXSE41K2ErM1VCL3lLVWZCdGhHYnlDS3kwUm5zYm80Q09NT0JnemtlbGg2bDNveW90amxqZm9GeTlhTnBQVXU4TU9KWTNhU2xpbkoxNmd1aTBvQnduK3BvdUxKQjFBazlMV3hhaVN2dlJRdHEwWjdBbXlSeHFNNGRac04zWWYvaUg3eFNKbEtyMENuZVpqanVjMHQvL1BTaEZjM1hnT2kvOTZFR2k3MFpWeXlRVFh6VFhpd2w3NkVpZkJTajhnQ1JuclhSbTRsSHUvYzJvQ21la25GNU40ejg3SzFHenBuWUhjRUQxUWF5ckxwYWd2RENLUDBvYkFPcXVjTXhzU252TFZkaDh2TWFEK3FaN1kxMmxlUDBmaUw1blM3Z2NXZStQQ2pnYnhxOTFiV08yYkpIby9RYmhhdC9sUTNTUTFHekVOUk1YSENlOUhZMEFhUUhYSnZobTdNOVYvVGZUZFJvK2I3aDdDN2JvQmhrR1E0RmlOYlVlUzJWNmdsMTlGOE5oN2JRaE1QQTJyeW5WMnBLS2JBUWZ2eDhIQkc2UzlwTEVlR0J5V1pVOXJ0bVlxRTJqNHMzQTVZUDFxMnA4ZExjWTZCZkxDNWwzMUlQSmtlcUliV1pjaDFJZE1EbXZGUFk5VWk2bG1heHZad1ozQUhOZzhycmkyK3FhcThLSmdwVWM5L1lvYWtsSDhXK0h5engxVDRNMWsyYmNPNmJEMTZOZzZUaEdZQmhha3kwUXIyUnpLUU1xaHM0OCtzbXVRMkJET1ZSOC9YSTF5Q0c5WGw5cEpUaFBkajE5eFdVU0ZvSUR5d2ZsTGZLVVRkZ25PRTlLTldEczJKRzhrbjBGanlnbmxsa0piUXQwUkdCMmc5SkIxRXRUN0VJRWcvZmtnTVZsejNmVE4xeVlqRTl3bnZEdlJGRlkxcTRyN0xvQys0NFZoY3Z3Qk8reS9IckhJUWhuQ0hXS01ZbmZJWWFITnoxWlgrV0hmQVgwSlJ5Q2tKbVhQTTN3YXBPUW1IWUUyVUJoRFc0OTBLNTN4eGFXQk4zMWhhUGFjblFiVEtCcFRkOU9abW94UFhDZGsrU3JlMmVsdThXREpuZWxidkdvclRWNnZDNVZ5WWtKc1JMdFQvaVVoZTJzT2FDLzlib1ZMYjFWcVhKTkNmSVorb3pyelJyYzVVS0REMXlkSHNOdEZRdmJnRGFjc1ZXcHN0VmUxNDVydVpzUVZNN1VYYVRudEsrdnEvRkE0Ukl6T2s1Nzgzb1EyNldkN2o5cGIwZXBjK3ZNUTZsVnVyMjh5WWQvaGdSRXhpNnZFOTNqWUtCbmQ5U285enRkaGd1b0hwcUp1UGJrT1JDLzg3NHZnb2RuMmYrNlFDZHYyYkJZMXozenFYcHkySEJFNmIwUUZOSURXV2Nid3NaTDV6NWM3VDE3WTd5MktCY1NLQ1JRU0tDUVFDR0JRZ0tGQkFvSkZCSW9KRkJJb0pCQUlZRkNBb1VFQ2drVUVpZ2tVRWlna0VBaGdVSUNoUVFLQ2Z5L0pIRHRyVFg2S0gvenlqRzloK2dVdnFEVmMyU0JiL05ITzBwZERLTUFSc3l3dEg2Zi9walc0SmlaTE9rbFROV20wdWNjWmZQSDdlZkZ5VEFNSU5acmlHSnIvN08yMStTeUgrV0J5bkp0eVRhdFI1K2hoNEI4WTVjVzBjZStjRmE5Nnk4dnVoZ3k2Yk1nWVF5TjZMdTJ0Q1lod0VUU2RqaHdmYzJWS3liaTBoVVQ1eDRUNzdNc3c0eEYwcHVUaitlSjhmVUFqMGs5UlBDQ3V1Yjg3OEpocjZGS0VaTmZ4dnBYYjVDS1NrWkxFU2IzQ2FRaHhyeGduMlpHSFc3MVNLZWZ4WGlvQlM5TXFaRlZYQ3ZuZm5YaDVHMFB4WG1vOWxwVTFjcTY4U3NSbGsrVmZQdlRrVGwrYTBLNk5ZREp0QmQ2Z1FBR1ovc0owVzMzUVV5T2VYRjJpTW5hU0lmK0preDJ2Ulh1WmxRdU5XZ2x5OXN5ZDRUa25KQkNLbUlRRTA5QUpnWW5GYm9kTklESlpPUzRFRWZxN1U4cVhnT1lUSW1iUnhDZURWWk9oYThIRFdDaVE5d2ZxZEtwWDd5OFREOVBEMjlHRG1CU1FSRFcxZFQ3Qkx1YzdLSFZ6R1QyOTkvNmRpdzJwbkVlSVd0N1o5OTJyaHBFcXFaY0VwajhRSHZJbndZQXJXMmxPSm9ROTY2TWZvdGhXeXRUOU9rdnoyUEc5L3BjcWwyVXZ2cWhiM3prWmxoSjNXOUpRN2RPVisvaWNRaEozWXJHbDd5SE8wMEVFYjhoSlh0UDBlclpJTkZGLy9TYjlFNnNzU0JXMWJKTEVQK0tFUzNhTnVNUVk3dGtFYkF1LzFMUlQxNjdlci82L3ZIY3Q4TnJPVGpFN0VidnpZS1hJSzArdDlRRThhL2cxRDd2MkNGaWJjUFJsVXVPUXI3YU4yRFk2L0NtNURYenJrdUhvaG16bVVqcVpQWDBncVROUXU0T2JDYVNta0d3cWxTbklyRHpzbWZhVEJ4S3hROVdkWlVwYzQ0ZHRySXIrYUhpYWs3cVV5Sjd3M0JkY0xidG00a091eFdOOFBxbklqbEFlY21NRE14RWRVYTRFbjQwdVdLWUJHYWlZSGlwWnQxdkVMOC91R1FhQWpPQm5Zem9SUkRBbVFuSEN5TUZacUs4cDJHbU9lSGYwcStqVndnY3oyMzliV0FtZUNzU0JOb25aS0dmNW9qRDRwVllhd3pNQkU3TkJTa254dGNENEs5RTNwRzQvTk5FUDBTeVcrWHpTUENlWWhPejM3RmpXYnNNMnFRdzVpYmNoSmQ4ZUUwbk9VK3FBTzVhQkxhVEZVMVBlVGM3Yll1dWkrMkpER285S0lsdmNyMTVKZk8yd0JadnBqd1JNREV4NzI2RXpaT2NKOHRldkRNSGNkYzFSc1VYRi9aZG5IT00wNURGdHZkdkp0eXI3YW9hdm9XSE40d2hjWU51blZlY3NQUjVjbWdhVzZJTUtIZG9QK29UREI2MmNNeXpnS2I4YzZYcVBXL0N0ZXYwc0dnRCtrM2J1WE56bSt5L2FVclVQaUg5M3hucHVOUWxKRW91WGgvamFnNXVjcjhpQ3l4WE0vODR3YlhMZWl2OHYwYXU3MU5YcG50dUd4cithK0NFSzVEdUU3S3JIV2NsYXVJMVZmMko2ZkVPcVpRUktZZ3kzVzVHbFd0eUc4VnZreWYyZDdnYTkzMzkzQ0VGY0RCazE3N2ErSE0wNThZSlZhNGVmRjVkL3lDUnZvd0hBOUlVWnVtQUo0MS9BTXNQS2o1TnhxQUdSUHQvU2dQWlp3d2VxVC8vSmZ3RDhtREROZXJUWlBiRkM4LytSc3ZNVldmS3Y4Snpwb091QXdsUEUxZWJOZi9oMTJzblB6Z3ZLT0dsUzZwSFM0U1hydEZpQzFwNDZaTHEwUkxocFd1MDJJSVdYcnFrZXJSRWVPa2FMYmFnQlpjdXFSMHRFZjQyR1MyMm9CVm1JcUlZaG5ocnpHUnRtS2xrN05Pb1p3UVlZdmovQUt1SjlaRTJoWXhLQUFBQUFFbEZUa1N1UW1DQyIKfQo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dKbFoybHVlMkZzYVdkdUtuMEtKaUJjWVd4d2FHRWdQU0ExSUZ4Y0NpWWdYR0psZEdFZ1BTQmNhVzVtZEhrS1hHVnVaSHRoYkdsbmJpcDkiLAogICAiTGF0ZXhJbWdCYXNlNjQiIDogImlWQk9SdzBLR2dvQUFBQU5TVWhFVWdBQUFPOEFBQURFQkFNQUFBQ0ZOV3QvQUFBQU1GQk1WRVgvLy84QUFBQUFBQUFBQUFBQUFBQUFBQUFBQUFBQUFBQUFBQUFBQUFBQUFBQUFBQUFBQUFBQUFBQUFBQUFBQUFBdjNhQjdBQUFBRDNSU1RsTUFFSGFyM2U5bVZMc2l6Wm1KTWtSbHFYWVJBQUFBQ1hCSVdYTUFBQTdFQUFBT3hBR1ZLdzRiQUFBSjcwbEVRVlI0QWUxY1hZaGtSeFd1bnA2ZDNwNmYzdEhzR09NUFBSQkI4aEJta09BUENqMkpmN0NpUFlaVmpLSzM5VVVESWJNK0tGRWZlb1E4aUJGbWduRUpLUGJvYnZ3QmRVWkZIeVRKYmRDSFZaQWVCRkY4c0Z1TUVCU2RqZE9kakp0eGoxOVYzZnE3YzI5UDMvNjU4ZUhXUTllcFU2Zk9kK3ZjVTZmcURuV0dzVW1VMysxcnJibFBhRElGd3U5K1BFQXBWTG9wNEdrSW4rZzlEejdLYnZ2RE5hS2JtcHNDQVdCZG1pbmdhUWdMK0ZnejB5QXM0Rm9hZUJyREFQOVE4MUloTlBDOXFjQVpFTDlIb256SHNOS2gvUFhMUDcxNjRXMmZUZ2ZOUXZIWHJVYWFaQWFjbXJVelUvOS9tdnJsZDNrWDM3ZzRubWRMOG80Zkl1cDZkTGc5RnVRRXdKK2gzaDBzdDBMUGp3MjQ5TXN2UDNMSHFkb2VwOTRsQ0JWM2FmVlUyUUVFTU9PdmkxM2kyNmNJenhCOVVZZ3MwWXRTOU1vcEkvcDMrK3R6OUpIUExWNnUwdnY2Qzdib1VBb1VpUGpNMmNLTi9nTk82Zlh2cTc2Ymk4d1I3ZlVUUmIreWNKV2U0NUx6NGFOUzdzLy9paXZiSjFYN3ZXQWlLMnBHSjJVNHAwSjZnaXYwYjg2WkRoOUtsK1RPSHZVckJ2QkJwdmpVbEkyOG1aTHAxZFE4MFg5VW8wRTlUcmJYRlNPb0Q2SWdKZThvSklxbXJ3eVdvMzdyQkVwcmF2QVorWkpiNFZlVDkyS1JJL3ludGFQMHRZZ2lYb1hzTFpLY3BXaWRsZTdnZGRUSW9lcFhMS3BoYmFJZFJZZnJXZHNjTUR1c1hCTDJEZ3NPMDRZRi94czNEcFlHVmxDbXhQcytHK0V3U2lKWkRlK0s4QUdwbzBxMHJMVmhJY09oRzJKTmFlWUlCQ1pDMnU2dUhrUXQ2LzJYaUY2QVYrNjVNc08zdVBaYTlQQnBiRXVtQjhEUHM2TDFKS1pyS0FvVzFNRXBwS0JCcEZZZGVoWUlFU1FmQk95UTVEQk5UTVR5SUVmRGl1TjNBRDVtYlIxUEhNbGhHdEJIMTZNSHdyZU1VL01aSDdPdFpyVG9FRndPSE8ycENHcTBhVFFpbWh6UFdPL2M5QXhPNVg3Mm9ZNlNoajRUanhWVDFQeVJsZzJIQXpmQ080VHBIb2lDdStxRERGY2ZIVUc0MjNXTVBnNjh1MnJhdzFBdEt3YkhtNXF2Y0VzN0xOK0x0SFNDL1hnWEt2Y0RuZHlybzUwTGh3QWJpTC95S05NazJZL2hydHFJM0tDVzcxcFR4SzZnVHdGZ2MrQ20xYTNJQS9CanlvbFl6R2U4R0F6a2tXdFZLWEZxbURvNHBraTJhd0F0bW1RL3J2QWxHUlRNS3laazRwR2NPQlZxS2dWSjZoYjFha29lKzd1ZXZlTEpHbTRjQXRaUDZ3b08zbW8vcHd6TkdQWmorMDNhU2p4M3c3VE1aRXNsb2M5Z2YxT2xFZi9IVE4veDZsZUZES0FVSktubnJUbTJuTGpvYU1Fem1mYUNGL0kxMHpVNGxaTWZCV0lBOU8zSGpNVHI3K2l1bGVPV2VDZjVtbVlOUWZoNmQ4T2FpVDFGNVR5elNmeXAxeWtMeTI5c0RvR25oMHgzbFhlMTQxWXhsNjN6dzQ0b1g4VmFod0cyR2ZNdUJheWhxaUxkTGNjVnZWaWZoZ0NpV2tmSVBVcy93cGNxWC9ENUU5RklLaHIwOTZBbk5mNiszNFFaK3hzZHdnRXViM0ZjeGpibzd1THUrd2VGaUpZcjBSRTBzbGYzZWNOaUlIeitIUjcxbmhJTmhMTHFqY1ZvaFFOejhhSC9rODlldzVsNnUvK1FmMXlsQzI5UU1xOTU0c08xL3VJRDlINmVlRG5xRENBNlpwRnZQT3hkZU5Pb2hodnpNMlhxTWd0a0ZzZ3NrRmtnczBCbWdjd0NtUVV5QzJRV3lDeVFXU0N6UUdhQnpBS1pCVElMWkJiSUxKQlpJTE5BWm9ITUFwa0ZNZ3RrRnNnc2tGa2dzMENjQlc2OXk2TzNYNHJyblJ3ZjF4Z3U0cFpDYlhJSTBacG42SGlmc1dmZG0yWFJvbVBsNXJidUZiY0o2dkYzc2NlS3A1VTlGbHovS0xoWHkzVC9wSWlpdHhxbzNvcTlDalVSN0NWOWhhNXU3anROQkNta2RHdFRNY294OTNSVi8zanJLWE12OUp5K2FEVmVpR2h0MXFYcWMrWmVaYlRzV0xuVlphMnVuT1pLbnJLdUZqYlNYRTlMMWxYZmVwcW1ibTFxU3pNL1JlZksyVEVqN2txMGViVHhVZlBXOVVCY25sTXhiSHdBY1pyT1dQZm1rWld6SFNjM2R2N0J1bEY1a0taVFY1b2FHRmRUMTNSajRvUmxYSGtYZGVLSUVxQmdBalZiNFlsSGFaVTV2U1d5S2VydGp3RzI5TUNUcnovaG9yYys4T1NEaTQ1eWtTNzRVSlV1L3VBdkZmcSswelZjNDYvOFBtanZhV2R3OFRlY2VkaXhtV1VreXN4Uzd3TzhKL1pDdEQzZ0ZQcHhyZ2psdTVaY3NTSllkR1RQdWI2RGZMTERSMStHYkZKYXRvU0hKQkdDZ3ZKZW93RTNmTy81NStJM1grZkVZNzhwTHZoRCtxTEROOE1TVVN0RVgvbms3UjRIWDFZREh5UDZ0YUNmc1JNbnFoM3d2dkRtTDczMVRxemltdWdmNFFmK3lmLzFTZ0htSTNWeEdiZTQzeEtvOUhWdUVCSlJqTjBiVWZsSnlYSmk2N1FuTUFwOHp2ZEp1QTFqeVNteklSV3NVOEJVMU8zekpEazRMT2VwdS9GSWZxRGVOa2Vlb3U2K2ZBTDh0dFlVT1dkbmcwVForZ0FhWW9xMXJRWHE4aVpkb1lKQkgrWHN1cnBXenh0bk5aeVQ5ZXRIZk1Ia3ZSaFlpc2lwYm1pOVBQT1plbmlOSmRLSkJBQXU2amRidnM0ZkpDZ2JrUWxQcW5lQTJ0OHhRbHRBUm5OSnZXclo0eThIRW5YMDZkSWVjVmZNQlVrSVF1RTBnSkhXdEdYekVETFdBalMrakhWcE9Na3htajB3TVhQREVrV21CTmJ5VENnY3pxcVRwVmpHU3J4c0o4Y29ab0k2cjN4YWpHa0QrR2FEbTlzcU0wRll6bGxwT0l5ZGkwdU5za2IySTg4NENaSThldmFxMW5iUGh4YURwV0F2WTd5QUVZOWM1VFhuc1NwQURsa2FLUzlTeEZuR3JEM2lqTnQ3RGpCM0wzS2ZoYkZkTERFVVp4a3pCQXZCSGZhbjNuUkdJcm5HMmlxQ3JzcTJJSnhsakdTWTBUTE1OMm9PTUlMV3lmUlVmMS9JT011WVZhS0N0YXVyYnlzTXpLT1hkYVFUWS8yT3JKcWlDbjZxSTM2azFwZHRiYUIzZ2J6cThnSlRPOHNZdVpyT1FuUkhETkE2YUlhRU9IRG9QQ1dkeTk2TkdjUEN1eDRhaVdhQ25OaDJhSFo4SllkVDZ1UnlLampPaEMrbjBFamdKdG1QejYyN3oxMFd3RTdxVmxGRzFUbm4xVGRVcHBrOUhFc3NyZ1JCeUVqUE9wR0xieEIveEZoSGJFWnVuTk1Pc013Zk5Ib0VsZmZpY0UvdXgvUG1TTVhIRnZEbmhTcEc3MWtxWjZVWGxXMVR3N2ZVMW1GSkppRVhuSGtnQXUvd0tHeXl2NkhyNExwUVdMY2pGVmFkL1d4SkVKWHM3cjZpVU9mNEJzSHpycWxqdUxzU3dqZW5QdndMRXVlUVltUVRVQnM3bHZDc1dKd3JBQTZPbStpYkNUYXJxamwxNDRSb0NWamprNUIyTmk1Y3E0bXhlUURMNHlaWDFKYXAxamt5eDAxMlByeml1R0RDVWpJUTdKWEJPYW9DNUk4RmVoWTg2ZmVGYmxtSHFtS1ZiaWFFaVJDdkJCbWkyUEdyZ2Nmd2dDM21EdkVEcW9sQmN5L084eE9vS0hYcWJnZmtDTlY1cldRRGEwbVdGb0M3bHpoOWk5b0xwbDlnMVcvSjNsdWlvcGJzU3ZLYnF3WW1mSWFDeWVGazdYSGtPOWx0K085VXExSVp2bzIvSnI4djhQK1dSSHBxRXBCSTJmTjBEMnhZL0JWWkgvbVlWRkJVRm45OURhL2k2SDcyMms4UmlYOThGS2tyR1JPSjlWY2VCczRIcldGL0QzREZ2NmZpZkwrSmJ5cVBjN3UvdGVSR0loZTJCTXE3SENVOFpHTlYvVmd4eFc1Y3VuYjFlei9mVjZ6UjY5enRUL1N1M0IvU1UvckZPN3VQQ0FmakhlNXVIQktkWk5NOVZFOFNLYVRiUFZTSE9pZlpkQS9WazBRSzZYWVAxYUhPU1RiZFEvVWtrVUs2K1RKK1NZcHpxRTd4Q2R4djR4U0JzMldjbXJGZnVtVzhtZG9jWGFCNnpXMm4xZm9mUVRZZVJEeTJtZWNBQUFBQVNVVk9SSzVDWUlJPSIKfQo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dKbFoybHVlMkZzYVdkdUtuMEtKaUJjWVd4d2FHRWdQU0F6SUZ4Y0NpWWdYR0psZEdFZ1BTQXdDbHhsYm1SN1lXeHBaMjRxZlE9PSIsCiAgICJMYXRleEltZ0Jhc2U2NCIgOiAiaVZCT1J3MEtHZ29BQUFBTlNVaEVVZ0FBQU1nQUFBREVCQU1BQUFBb3RIUFdBQUFBTUZCTVZFWC8vLzhBQUFBQUFBQUFBQUFBQUFBQUFBQUFBQUFBQUFBQUFBQUFBQUFBQUFBQUFBQUFBQUFBQUFBQUFBQUFBQUF2M2FCN0FBQUFEM1JTVGxNQUVIYXIzZTltVkxzaXpabUpNa1JscVhZUkFBQUFDWEJJV1hNQUFBN0VBQUFPeEFHVkt3NGJBQUFKRUVsRVFWUjRBZTFiVFloazFSVysxZDB6WmRuVDB4MjFHZkNINm8wRUJhbFdCcEc0NkFtSlB3aGE0emhDREpvcXlNYmdvb2ZBZ09DaVdvZ1FRZTBla3BrRVJhdEZoUkZNcWxjdUFxRjZJYWdMcmQ1a2tTenNFaElZQ0tRbjAxMHpZMC9yOGJ0LzU5NWIzVTNxdmxkdnNubDNVZmZjVytkKzU3MXp6ODk5dlBPRXlLZ2QrY3REdlVjL25jb0lYY05lSU5VMnV4bEtlWk8yUC8zN08zY1RiYTlsSnVVZzdTaEZuU2E2bEptUXlqVzlHU1hvYkNVaktVVTZaWkFiMmQzS05PdG9ETGZTemVaV0t2VFVta1krQkNFTDJRaXBFbjJua1NjZzVKdE1oQlNBdktXUkpYazVFeUh5OGttYmx3QzFjejJFWE10RWlMejhubE5YTm5jaTJ1d2RVblBaN0lrWUpWclZkM0lZUXI3TlJsM2lEMThiNEJFSU9aNlJFSWE5QVVKV2VaUVJNUWtoeHBpVmhKdU8xazdlNzA4TVEyNGpkSk1YNGFVMTJsd2FCclREUUlCWmRxUFQxTHRMRkNwRHRqY1lWODlkOWgrcGR3b1NTeTJhZFlMVFUyZUpubUdVZzBRdnE4RTBtU0R3SHYrWGhxalNscnVSRG0xcXJDTHBwRGF4blFiYnJ2Mm5uM3pIaWJWVXBmOUtsa1A5QWFmdzFYLzJhKzVhTGJqcUMyOC9UL1M2bTVvanZ2Q0tQbDZNbWFURFBOTXcrSDBhNTFwbWxzUXJrdnRWTjRVY3lkbXJxZVBuK25IM3Q2STI5cEdBNmF0OXJHcFlnUEhDS1Q3bi93QlF0NE1EZWxNNkszYkM5S00xdVdqUDlrUWZLdy92K0lUb0RUUEM0Y2hFZjB3ZzJFajhXdGY4bWE2ckVOMnJFVzcwUXo1VUIwMGRkbEpUU1VFNjZhMHBCR2dMdUtZaE5tTi9idGg3TXkzVDRIM0RubHV3UlRPOERJNEN3Mm9xTytiSjVJUU05VjBzaDdmVEVzTWcybHdSb3IzQ0Ura0ltWDZmQkFST2t1YVFKUEVnNUxJb2VWTFRDUkV0YmVMTklPUkQ5Q1V4T3J4VERPeEw2Z3VkbCtvaFpFZXNzMittdkE4aDFpRmtXUWpzdXpNdW9ZUXNycVlHdHdDVEVQS05rS2ZWQlR1RmpJSTdPZWp0a2ZzbkdTV2ZIUzdMUy9jc1dBbHA5a2ZIWlBocUZUd2RhUVNPb1N6WkFNazdhYzJtUU1YU2lWZCsxclVJMGxHMmhUeCsyUm4wMEY1dlQyMUY1Sk1OejE1eG1JU0hJR0g1b0hLTFBHTmo4Ukg1cEZBRHhwcFpLZTlrU3lBaWNzYlNkMEtyRE8wSVhOMSs3YXJqVXBRTUlZd2g5K1NxVkpmSjc1bzN2REZlSDVGUDVITWlHNnkwcm1zeWRBWCszVGRrS1lNVGNwZjU2UjFKRU1FUTV0UW5wUDhNTVRpODVwVDJ5Zy95WmRBWGtRU2hNNjk1bHVITnhwQzRiQWZad0dBQllUMndybHY3Yml3RzNmSWlVSzFZdWdNaHNMU203eWNUdFQ0N3NNd3gvZnptR1dZM2VMRGtMczlWZGpyS29rZnJQQlZQakxHWHFIZ2lzeXg4WjhFQy9hUFhMU3Z0emZPVS9TdWluNkRuTExlMDRLNGNOR1RDVmUxM09LM2l4cFpnRGFmTVZLSnV2dGMxNjlyMkpBU1QwM01YNk04cTF0ZkZhR0J3MFlJTzB1YVVXaVQ5MGx6dXYyaHpUWWh6aTFLR0VQUDA0MUpMSnY4VURZZ1N1N1JJOUxpRmdaMzl0RWE5djZveFFrQjFXMStJL1QrK0IrSnJQL3cxWkhpZS9lLzM2Ykg3bGd6VzdSLzh2QjRQRzY0bzNBbEZvVDJiOW1wRDJQN1J1UjlWZStmdjZwL054N2tHY2cza0dzZzFrR3NnMTBDdWdWd0R1UVp5RGVRYXlEV1FheURYUUs2QlhBTzVCbklONUJySU5aQnJJTmRBcm9GY0EvOHZEUnc1V3FPZnlIZGVHYmJiaUU3aURWbzlReEY0TjcrekpzU0ZzQXBneUFJTGl5ZlV5N1NHckpsSjJRb3YvS1ozL3A0OVFINXZYaThXd3pLQVBUai81OVFFWGpGV2lSN2V4VmlxelpxNVJmY2FlaGZYUUJPRk9YcDRTaHhwMFovNjJhZTVqS0hoM212M013MDJQcXNMSFlzMVZ6Rm9GaTR1V0lTeXJyaTB3K2dlcFFQYURZd3dCekRpYW1RbStlVzUrenVHbXJZZmhLQlFTVXV6cTcyaXJrbi92YkQ5UDZKdnNYbFcrc3A1cWpNTVUwN25LU2hjNlJxc0EwRjVqeGp4aW4yYTZXejRnS3NmZ1R4Zlg5TmVtVklqbmJvNmRrdFVuY0p4VnBBUW5RVTNhS2ZiK0pxM0VWVlpWbWxid2ZjL1ZabGovNG51VWVWNGtSZTEvZTA5NUpWZW9JQmhscm5pQ2RTTkxmT3FpbDk2YzhDN0s5UmtMVEZYUERIcFgyT0RQS2ZmOFBabkk1MXhBWGVGTDIzZGx6aTN5dk1veVRuR2d3UkV4OVdwQ1ZIMnF5dzlCZWthbkFUb1prbkxyM21FN21RdGtXcEZGN2hRUitydGoyV0k2TWwzUUFoaHRIRU84eWpDTThYS0ViZytxNndoNi9JRXl1RzRQa2FWdUw5WXBaTWZmVDFISHpKTEVnSnU0dmtjeXFLNGJyQU14ZDFJdmFmQjRHSkNFaEg5UmM0UXdoN1lXRWJKMnVhWkg1eXIrcnVXU0FwaW9tZEZFTUxiM1Y0VlFsWVQ0dHlWTG00SldTSWFDdUhLOW1vWFYvM1NBNzk5OEI1NFNSMTA4aWFyVVYzQWtCV2RCcXZnZmJqVFJCSHhyaGJ4UFFYY2JHOGhSUzlqallUSlRNdUxxSC9kTFdSS1k0eXpMV084bDc0MmNIbjdORFllYy90U2lJSEZqRlNYR1FWZmdyUzlTRzBXaW9qNlZ3ODJGRksrYU5IUXozdUp6WnNlbE53dFpFa3ZsVzdDYlQxZHBKZENEQ3dnUFpIU1RiZzFuZnZ3WEFTeDc4WXJON0ZBWmJac094UFY3eWVrWVAxRm9TRTZHM3VJQXJmTW9SQ0VGUVB1dTRrcXUzVTZ0VXNINzBPUGQwSUNOeEhyNmU1RXhxNDF2aVluSkhBVEFjZGpuZ1NFak1LQkVCT0ZBemVCbjNEY1RDQkRmVFFUQ0RFaEszQVQ0WDBhbGtTSXpJeGRYb2o4WVRKajRDYjRWb1FUSnZOR0VQSUxqVlBNRDFNMWNURndFM3lJWUl1VW1UV0tnSkE2TDRBUWplWm5FNVdqTHpJUEV4SGZVN1Q4REY2Mm44d1ZnNDFHdEpsbGJFdEU1QlBSOFUrUTYvYUlQODZwWG1JMi9YMnpRamFnZzMxYWZ6NFJEZjhxTVZoV0lHT0JFRjN6YnRGTkg1RlA1UEZYNDhxMUZhdTdzcTh1N0x2M1lHZGtSSFhROTNGZTBMWnh2K0Y3T0tMQ0NyTWtJdUR5Zk1hR1B4aGZiSHRoQUpGcmF5b1JOaThLZk1EVzFVUGFqT09vZVIvUjhtd2M0VDBud3YzMVhSV29jNHhSYnZHakc4L0dFVTBYWVJIM1o5VGk0bGFaWGJ3VVBCTEhZVE0zdmd1b200SCtjZ0tEOFd1SGVuWWJHdjdYd0x3cWxxaXF6d3ZscWpreWowQmpWMFQxWFkxenMrOUhzZENPLzZ3TnNkaVNHVDJOWjVPelcydVNmb3YwNXc1NlB2a3ZBdkdxV3UxT1Y0MWpvbFM5K2l0eHgvTkVqeVJIOWxmK1RSL2RpbFlZUGdxQzFKRWFvVzE5NFhPbW9BdHpkR0pKRkZ2MEN3dWlzc25oejk0Ly83SFNtWjFPMVI5ZUpIcUk2SVFGQ2JPSm5VM2JsMzc1UWUvOGw0d1NIcnA0ZXJoRWVPZ2FMamFqaFljdW5oNHVFUjY2aG92TmFPR2hpNmVIUzRTSHJ1RmlNMXB3Nk9MWjRSTGhzOGx3c1JrdGR4Tld4U0RFOVhHVGhVRXVKU1ZQbzU0U1lJRGwzd09kZ2lMNk96UjBBQUFBQUFCSlJVNUVya0pnZ2c9PSIKfQo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dKbFoybHVlMkZzYVdkdUtuMEtKaUJjWVd4d2FHRWdQU0EwWEZ3S0ppQmNZbVYwWVNBOUlGeHBibVowZVFwY1pXNWtlMkZzYVdkdUtuMGciLAogICAiTGF0ZXhJbWdCYXNlNjQiIDogImlWQk9SdzBLR2dvQUFBQU5TVWhFVWdBQUFPOEFBQURGQkFNQUFBQk9hYmphQUFBQU1GQk1WRVgvLy84QUFBQUFBQUFBQUFBQUFBQUFBQUFBQUFBQUFBQUFBQUFBQUFBQUFBQUFBQUFBQUFBQUFBQUFBQUFBQUFBdjNhQjdBQUFBRDNSU1RsTUFFSGFyM2U5bVZMc2l6Wm1KTWtSbHFYWVJBQUFBQ1hCSVdYTUFBQTdFQUFBT3hBR1ZLdzRiQUFBSmJVbEVRVlI0QWUxY1hZaGJSUlNlYkxaSnN6L1oxWGFwdjJTaGd2aFFkcEVpL2p4a1cxdUZncVpLSzZqb2pVOWFMRzVmaElJUFdkRUhRU0VyMWxJUXpFcGIxQ0ptUmZCQnE4bUREeXBJOWxGOE1DdFdLSXB1ZFpPMnR0c2V6OHpjbVR0emszdHpiNUtiKzNMbklYZCt6amxmNXJ0enpreVdPVXRJc0tVNEhheDlKK3Rqc09BMEZHeC9IWmFDQlhDeW5nc0plQXhDQWk2RkJWd09DWGdJUWdKR3BzTjV4K1ZzT01DSkJrNDVERC9PWE11RUExeGNEZ2M0MFNUaEFFOWREd200dUJ3T2NMSTVHUTd3MUNVU0RuQjIxaVB3alR1TkEvZE1PbTJzdnZ2VHlMU25HUjhGYUJpd3Z1Z2J3VUZoRXpMdEJmaGxhTjVGWWpOdzBjR083KzdLZ2lmZ0U5QThnb0twTXN6NmhtaXJrQVprdXZPTUV3Q3ZNdjBwdU1ydG5HeHJ6bnZuTUtPdVkrU3F3VHEzbVFTZ015ZmpWN3hqdEpWa1RIZWM4U2hJaG5Qd0R6VTB0bUV6Ri92bGI2ZXlhQk9selhGZ3ZaMW1uQVU1d1JuNGx5b09YNmVmU3BrQ3g4SVVGRkZhSGVhZEhZRHhFUHFmVUN4QmsxYnIrMFdIK1Z4enhJWExObEhhckMyeHpnN0FhRFRQNVBCakUzL0p0V1hSWVQ3amhpUHlvelpSYkpwTWQzakhLZUN6WlBxYkFTaW1zY3BhM1g2WVRIY0FIZ0VsYkNEdHlIS2E4ZDB0TENFemMxelhuV3BrMm5xamVCVEc5NzI1M1lMeC9qMVNzT0lGT0Fjd0xZMmlJK09DTGpHZmtwMStLeVBDR1YxbmpGR0xPeDB6bndiQTZGNmg3N243SXBoMmY4ZkR1QzFaR0FoOGthU1ViMklOZWE1SnB0MkJTd0NDR1RROURoaEI0bWJBOWd5bEMyNlc2cTVVendCY3N4UVJlSVBVWlR5eEJuelU1dVZhZFFYR3RTVUYyWXczU0xIcUE2WkZOQWFyb3M4Tk9BWUFDMElRZDJTY2NVSjU1OWFJNTVyRnRPczdSbTRWYjJMQUpmc080Um1UQ1JZZWsvSnVNMGJIdGFqaE15N1BTczF1S2xtMHFKY0w3Y3pRWCsxS1B6TGZiTXUwOS8wNHE2TmlxeTB3SGdKVUlQcktsVVV1djVLUC9makZyMlRCaGZzME5wYWxHYVdDdTRJOEJXQTNCYTRxdzZLNjFqSU4yZEZ1UHpiVktpNi9qNUZxODd6RmhYVUNCQzd4dHg4TE5UZGdETlV5MEZCNVcxT1k2TzdwQm95T2F3TldBbWgzY0phV0d6QXg5RU9URnJrdEU5M1ZYSUVyMnFxK3hVWkFkNEJDeXhXNHBQcnh1R0ZiYThKRWQ4K3N5Nm9tZUx4YmxXWm5ObXJNdStKNTJkVkxCWUhuSFBWamhyVkovTnhjelREbTV4Y2M1ZjBNbExXZHo2NVpvSWNkVnQ3Qlh6Skl3Q0llYjQvWXBicHAwM0M4TWVtb2lkdkVLaHM4RDUreVhTSlA0aTdSeU5HT2JlRHc1L2NqTHNiRjE4NU8yNFpFODNkWVh5SGtlSkhpRWpJUHUxSmxhMmNUUXI2ZldRYkxQcGFjbEdzQWV3eG9mczNHTVpUbHJqano0MlNqcFQvYlBMaG4zNWt6ZS9ZZWRQbEQ2cCtuWU4vZGk2YnViYWVmeXJlWWlUb2lCaUlHSWdZaUJpSUdJZ1lpQmlJR0lnWWlCaUlHSWdZaUJpSUdJZ1lpQmlJR0lnWWlCaUlHSWdZaUJpSUdJZ1lpQmlJR0lnWWlCaUlHSWdhQ1lHRGJUZ01lUEJLRVpYZWJ0d0ljd0ZzS2VYZXAvbzhtWUFQdlpaelhiNWIxSDZiRllxejRPTHVHVVhDNVA5R2kxSStPWStiMWo2Uit0YXdmcGwxdHBJeFpjN3dvTG1hN3l2ZHRjRXBlb1N0WTk1MzZadDNGVUhGQkRHWjRsb1pvQnZ3Y3N1NkZUc2lMVmdGak12UEtwZW9KOWFwMzROaTVhUW1SR2FRbkR5a1hZVXVEOUtjcDVhcHZZWkJVMXhZazA2UXl3TVVWVTJPR3c0MW82NXYxc1RhbVhBL0V5M01paHZVUndjSFVKdVhlUEdibExEcUk5Yjk3YmI5bGMyMlFpenBibGNCNE5YVk9OZ0t2S09UeXU2aUJJM0tBcEJXb3lReE5QQnBVR1pWYklobUM1a29mWU5PSHo5N1pza1MzSFQ3NzBxUm1uS1VMSHMzQmdVOSt6Y0xIMmxCM2pkL28zZGZtTjVweTZnZmF1YjZxZG1Zd3BXc0VtZ2ZwU0c5cFpkenFDV29JeTRjS1NDckx1dUN5T3VmQ0V1YVRyYjk5dy9HY2xobWpxUG1xWWdneXl5T1dIdDd3M2YzWDVQdDNhUEc0VW1VcGl5aDlRT3UzMUh6VlpnRGVlbjY3UWNHbmhlSXhnTzlaL1p5VkpVbEliaFg3WHJuM2pRZDJvQmZuMlhnUEg3ZytuMFAxSk5JSDR1SXkzdUsrenpSWnNaS2NZeXhibVBlWGFQNmd2ZmpMaVMzQU1qT1FwSE4ra3R1YXQ1Z2NzamFrcEhJS0dHSzM5MjNJUG5Kd01KL0dFSGZqTWZrQm1zeXBocUN4SW0zVzVrUjFWTTBHYWNmMUdscHdLTXEyWnBxTDh4eG0yc3FpMGpPMFVvQmQ5TUhMWmdtblpmMVcydnlDaVJzT3NBQ3RPYkVsYVpkZ1VoUFE5UG8wTlBCVGxKUjhzNWtMb2crZjgyMFRuaFNCVHRYS2tpVlJSR1JzVG9sWHpVY3EwNlpFQWNka3FmZTRLeXBaZkpnQmpjQ1kxbFEwRXhOTWtOS2NXYUZ1TEV0SlM0NlIzWjRyaVN1S2FNcEE1T21FTFJ5T2lKTWxjMk1obmxHVFkwU25qMmRjckdtbVUwZmc2eVZLdDFJU1psaU9xZWwwWkFMa3UxZGt2VmMzYWFtOE5IbzJjOHAyVHcybFRGZFEzUmhqZG85SHJzeWM5aVd6aUd4akdsTmV1SWpteHFUZTQ0enJ5eG93WFY2Z2Z4ZEN5dHk1TkRjbUdDdzBUYitOUWxYVHdOdzFaYXN3aDdLTHJLSzVNZnB4YnhubTgza05HSU9XOHU4Q3pLSEtDcXRvYm94aFR2VUgzWWlYbGgyWVJpL2xTTWRNVkZiNW84b2U1a2V1eHgrcGhXblZHdGJMaUR5cjk1bFVhMjZNdVpxYUkrb2FIbHByVlpzUUJiYWRwL2ppVW5kalF0RHhMdGcwc2VrOUo1YlViYk9qbmd6V0ZzeHNjM2RLYW9zSmZ6blpORkhVejM0OHNWLy8zaGtHcktWdXBmZ3FHdFZlZlVsa21xbnE2R0pPcFdVL0h0RWlGOTBnZmtKZFRTekJOODVoRFpqbkQ2cW9XSThiVHJpdCsvR1lkYVNpVnBMNDU0VWNhaThySmtmNEtzcW9WT1BhRWx1SEl1bW5PcTdOQXlQd0VvM0N5ditqSUdUdEFqTllVQ01WZXAzNjNmd2dDdG55aXFqaE0wWTNDUHkzQ05vTExIT0lpcnJrNnRvaFJiSGd2VHEvcE1pT01PZWNRV0R6dUlsakNYT3p5bG1uYmp3aEtnS0t2cDhxKzE5Q1FxRUlWYXpHRVpnZk4ybC9uYWRheDhBNmJwS3RkbytqZ2o1TDJvSWdONW5ucUN3aVAydmFHVGY0dWs4Mk1qSlVwWEp3M1NkTUcvR3NQTXFpUGY0NmFjQm1jMGZ4TmNnenBkR3JZL1FFeWtvQkdvdG10WWZIVm1sa0huMkpseG9DTjQ3UStoYXhGd3hmSXJrUCtPaVdkbEdMRC9uNWpPVk1DcytCT1RrOFdSc1VlUWU1R2Y4NzFTdzNocitOMytXL0w5NERucDdxQjZTdDdGYllqUnltdmdYbFJ6NU95aXdpaTc4d1IxSzV5NGZJN1M4QVBOeldqdi9PR2pSUHZvNDRUeWlxZjVpNDdOOVQwZjVLbFpBaGcvWTJmbFRrZXFxT0Z4bktRNW9SR3JMUnF6NFRuV3czVG45MzZxTXZWa1JYNzgvWTl0UE5rNGRzZHRKZjdtMjh5UllZSGRCM1k1dG9rRTM5VUIwa2tzMjJmcWkyRFFiWjFBL1ZRU0xaYk91SGF0dGdrRTM5VUIwa2tzMDJkZU5RaW5hb0h1QTMwSDhiRHhBNGN1T0JrUjJlR3k4TWJJNDZVQ0d2dHdmVitoK0FSZ08vQ0VWYVl3QUFBQUJKUlU1RXJrSmdnZz09Igp9Cg=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dKbFoybHVlMkZzYVdkdUtuMEtKaUJjWVd4d2FHRWdQU0F0WEdsdVpuUjVJRnhjQ2lZZ1hHSmxkR0VnUFNBMENseGxibVI3WVd4cFoyNHFmU0E9IiwKICAgIkxhdGV4SW1nQmFzZTY0IiA6ICJpVkJPUncwS0dnb0FBQUFOU1VoRVVnQUFBVElBQUFDeUJBTUFBQUF6TDE2YUFBQUFNRkJNVkVYLy8vOEFBQUFBQUFBQUFBQUFBQUFBQUFBQUFBQUFBQUFBQUFBQUFBQUFBQUFBQUFBQUFBQUFBQUFBQUFBQUFBQXYzYUI3QUFBQUQzUlNUbE1BRUhhcjNlOW1WTHNpelptSk1rUmxxWFlSQUFBQUNYQklXWE1BQUE3RUFBQU94QUdWS3c0YkFBQUpzVWxFUVZSNEFlMWNUV2hreHhIdUoyazFPeHBwVm5aV0JKS1lrWTgrT0JMR01jWUJqNXhzU0dLd254SjJiWGIzOE9hWWtNQ0lFQnVISEdaQ0xyNk5qUDhDTVprSjJVQmlqRWNRaUE5T0dKR0RDUmdqK1dBd1BrUnl3TUhCSk5yc3p0Z2JXYnZsNnU3WC9icmZqbGJ2VGRmSWwrNkRYbmU5NnFwdnFycXJ1MGZUeFpncXQ5OGJuYjF2WHJXTzRmbXZOLy8yczdTYTRNazMzM2cvUlh3S29CL0IxZlVVZVd6TmNoV3dYTnkxRkx6VTVjUUhMZG9UTUxpTEJVdndzVVVkWDZQWTRoZ0E5dGNNSGM5S0d2ekNvUDBLQnB5bDJJVmxnenJHYWowR0FmMXRyV1VXM2ZiVnQ0di9EQ0dCT3cweHpnWDRWREwrVHZPUHBUSUJjTzJObjN5Tnc3dWlGQlJET0ZqbmpYS1llRzRMcnNyM0JaQjQ1L1lWLzNpZVMvRFlQRXIrS1lmMjIxaEZRNC95RXRSaVdnbTBFMFA0SHlmT0hzU3YxQ1A0eDM4UEsrSnpLcjVzejRKeXpST0liQ0FGb04vV1ZPK2w2M0d0Q3RwRVM5SzZVemNVVS94YzRKOXVlTkh1U0hXNVJYTkJnUWo0WkR3dk9KZmdFZDFqdGkrck9QTCtyNGh0R1BEcXpxb2l4TSs5NGFnNDlWcUtOVU96K29saW1rUUJnMjFzRmFBL3I0aU10VFpGSGJYV0ZQR0V0T25XaGlMRXo4bUlneGhhSGsyeEh0MHN3cVptNnFITTcyRnJEeDdTTk1iYVlrd1ZFYlVtbmdUZ29LSmRUUmxEcGFRSEQyT29rSStsSUlxSG0xUlhFa05rQm96NGlwNWR4WG1iUUIwRE1GWXhSM0dJMEpZUm9FbGpSVEhRMEprSUppNFlhSERNblJ4aFZDc0pHWjcxanNIMFBDSzd3dXF3YU5BWTYyNWpFMEVuVkF4b0NGNjYyV0tsYkZUWERHbHppQXorblVRSCthcSt5QmpHRVZqWG5HVUFuRGU5RFUwWXFmS2I0Ykh2UC9OU1doUS9aYXVPQU00bTBVRVMyMDNHcG5DMWtpMytGNUY5eklvRzFPUlY5aHFLSEY3a1dBb01mU2lVQnc3VGJVTFBpY3ZvT1FBajRLTnRyN0RKZVBITWpzWG1QQ1YwRGZramgrOWNTandPSjlNNFF0WU1obzBsQUxVV0lBMlJIYkFkSFhodGpWbGJzMXpYa0RMNG81QlFNQ3pCQ1cxa1RVKzVTWVNBVWxZVGxRSlpISUVUS20xdE90bEtDTUU0Njh5aExtaWw2eXhBYWpQUmpHSDNZTm9lQjhsTG9sb2FHZXNoaGhWYmVPa0dkNThSTkhEd3cwRmJEbFNibGJCVlNMc09ZNzNhaGlrMTZFMXV5bDNWeGwwdEl1c3VKKzF4MU1xcGNjWTRNdE04cUJSbkFBWjlNTlNqY3dkRG5VbTRQNXVMdDZsYWJaMGpNNllodnNDb2didEdFd2tmZGphUDdFKzZQMHV0eWx3bkdzUUt2KzBPd3lYY1dQbkZoTmpVSHlhcDdJbmVRLy9rMzU5MUxSQzRtbDl2b2VSbW9vMngraWIzcG1WYzI0U2FtWFIvdGxYVGNubWxBWnQ4MWJEaWIzZU5MNXNXS2RXMFJGQTFkbFpNU1VWMEdrNDhZL3ZLRjBreEdWUEkwalBIbEVKVG43Rkc4bW0rbXZQUllnU3JHWTRwc2pmeWZIVWFkNWsyUnpicjh1TUtEeEhHcnJiTzE4ZWVOVGUvZEJ6ZVpCRmlVZVdrTkVVVm9aMVh0RGx4eW15YjhXd3VTazBJeFV2NzNOTVlXTkFTQncreEZ4cnN4bXJlQVQ1NzhZaWdDTGp4T05nU1FXU3lobS9HVnlhVEU5eHphZ0wyMEdqeFFDckxnMGtRUVZOaGVHK3dXeEhPcld1U2VrWDZETUx2eHZJd05HektLZ1pXZ0cvemVsQ052ekpvOFAyMUtNK0tRd3pmMEpvRElYNUorampOUnoyV2NwaWMyejdnMEw2eEhiellVaEVXMS9SZHdmWWh2Q3FpU0kxTjVvL3JRa0xtUDBIWXZ4T1pYd3BoSCswZ0M1cEtsZVdZOUFGYzNXYnNoUllIaHVzQ1BGVHM4bFB6V0F2NjdzTDlJVWFLV3FLbTNJMlJQYTVwV3dCbkloajhWUkRROCtIK3ZINDNyc3E3QWtXL1pzcWZhd25pUlVQN1I1Zmc0WHZXWTZhdi9QNkN4Vy8ySmF6Zi9rQjA0VDZsVThuOTZGTDBuZGRVd3orOUJid0Z2QVc4QmJ3RnZBVzhCYndGdkFXOEJid0Z2QVc4QmJ3RnZBVzhCYndGdkFXOEJid0Z2QVc4QmJ3RnZBVzhCYndGdkFXOEJid0Z2QVc4QmJ3RnZBVzhCYndGdkFXOEJid0ZQZ2NMZlBIZUNMNjU5amtvUGtybGwvRWVHZjRVczNZVTM3Ry9uNGFEYmNZK1ZEKzBKZERmV2lRUWdyOUtibjEvbmd0cVFJZEVIbDZFVG41NDdTVHh1ZmhudFBybXM1TTAzbm1INWpNV28rVVlTZ3ZRcVJRbHBFRzJvRzk5TklpY2dEK0I3bEI4d0ZaVFNhbkk2L0txT2ZLelRZTnNJcm1RZFVyL0xuOWtVS0lqL2tLODR5WkI5RFl1Ylo1U2x4dmN4UEpiTHhUSXdrV05vMElUMGRDWkZNZ205alV3dklTcUowTkN6Ri9yVmttUUxSaTNveG9rM3B6dW85RTYrVDlRdXNkV002SDBTR1pBNVhxRkFsbGdCbGVBeXduTWtXdXREUkprczhhZEdMenZvVmFEa1dIaERmd0JJMEYyd3J4dWQ5Tk41MUVBTHR5Z1FiYTNtbWpmSTVtYXJRMGFaTlZOalF3dmphM294c2lWQXQ2dUpmR21rZWtBTDlxdGp3eElkMXpBaTJjVXlBckpvb25wQm93eHB6WGxyVlJ4RWxFZ0t5VkJmMEptZk1tTEpNVmY1bGVsS1pDSkxEeFBoWEQybGZlcklQTW1wRlRsYko1QVo1SWdxMkRTaUJrWW5BTXM2YnYvT1RGSjlsNlRDRm1qZzhra3JqNXoyd3RoK3BxL1ZKVDNiMWxjV3FYd1ptOFRML1J6ZzJIZUV1NEgxeklsRWxWUUlBdDNFY3ZQNzMvNjYzZGpOS3U1NHNKcjBVMHVnd0JaSUl3dkFiWDU5ZkIweVprd2EwNUdSQUprQldQYk9BRkdReUhNbVpCaFNzNGlBbVFsODNiOE1IZnV3YUhGMktTb3o4RzJPcUpLZ014S0t0WWJzaEdkakE1RjlxakdveXV4TXluR1dlV3lsc292Q2hzYmI0T2V2Um83a3dJWkQyZTY3RGh2Z3BaV3BEQUNiL0p3cGt2YlNvU2d5ZGtyUmJWekowQW13cGxTamZKVWRiVG5qSnBQN3NnQ0M4b3BNS0xiS05pVU13bkdtUm5PUkRJbXA1MmpkaVlCTWl1YzRkZHhialk3cWZkNjd0NjB3aGxQWERLS0QzV2YrcXFxdWlPendobkdzMVErSDZVbzJ6T0k4enNndHpzeUs1d3hJKzlrTml3MlYrSk1BbVJXT01PMFkxWUNJVnZ2MGExR2ttZkMzV1pXT01OY1RFNTd4eXFraTduMEhmM0pUQTV6ZHlZeUFnNFJsVDFoRmlXeWdqWGlNZVhYc29sYjFIUHN6MzcwdWk1NHFMaUlqWTJieEdVbGxJeGpzQWkwdXpmMXpMay9pL3YzWEw4L203S1F5YlE4S1d6NTltZXFzek95aXVsTm5BQ3Uyek1GRE5NM0RkbUU2cmNaS2cwejVtT210dEhIUlVxWk03S2Uyazl4d1R0V0J0dVVxcHhOWjJTaGtYMFBqNXZuYytvL25OMFZXUUJiSzFyNmFUQU5xTW1qVmFxTzQ2elFyK2lnanptdktiNDhpejhJSWxzWjdUUEpYcVZQWjNWZXdBYjAxMTFrMlgyN1Z1SlArMTJXMXRRbkxJeXpjWDloV1B6UEltTW9ELytQMk1IODBGZlppUGpkMmZNeXUvcXZRYWFteXRidjFsdy8vdE1EQ0F4VE12N3lMNHUzNWp6OGJXT0ZGY05yUDJSMy9DRE9QM1k0YTQ0M1ZZRkwvT25rNkdheDh0M1pSTVJsOU4reVhqZzFxb056Wng1KytlVXozem8zK2pvZ2RtZmx2MS82dzUrM25iQ1FkN1ozWitUaUhRVGFoMDBIUWVSZDdjTW11WGdIZ2ZaaDAwRVFlVmY3c0VrdTNrR2dmZGgwRUVUZTFUNXNrb3QzRUdnZE5oM2trSGUxdnpzakYrOGcwSWV6L01iejRTeS96UnJOL0gyT3AwZWpkang2Y212NURNMExZUDhzdTFOeEFBQUFBRWxGVGtTdVFtQ0MiCn0K"/>
    </extobj>
    <extobj name="334E55B0-647D-440b-865C-3EC943EB4CBC-9">
      <extobjdata type="334E55B0-647D-440b-865C-3EC943EB4CBC" data="ewogICAiSW1nU2V0dGluZ0pzb24iIDogIntcImRwaVwiOlwiNjAwXCIsXCJmb3JtYXRcIjpcIlBOR1wiLFwidHJhbnNwYXJlbnRcIjp0cnVlLFwiYXV0b1wiOmZhbHNlfSIsCiAgICJMYXRleCIgOiAiWEdKbFoybHVlMkZzYVdkdUtuMEtKaUJjWVd4d2FHRWdQU0E0WEZ3S0ppQmNZbVYwWVNBOUlEUUtYR1Z1Wkh0aGJHbG5iaXA5SUE9PSIsCiAgICJMYXRleEltZ0Jhc2U2NCIgOiAiaVZCT1J3MEtHZ29BQUFBTlNVaEVVZ0FBQU1nQUFBREVCQU1BQUFBb3RIUFdBQUFBTUZCTVZFWC8vLzhBQUFBQUFBQUFBQUFBQUFBQUFBQUFBQUFBQUFBQUFBQUFBQUFBQUFBQUFBQUFBQUFBQUFBQUFBQUFBQUF2M2FCN0FBQUFEM1JTVGxNQUVIYXIzZTltVkxzaXpabUpNa1JscVhZUkFBQUFDWEJJV1hNQUFBN0VBQUFPeEFHVkt3NGJBQUFJbGtsRVFWUjRBZTFiVFd3YlJSU2VkWDRjSjdFYm9CRlFmaHlPQ0NGSHFFSUlEZzZpRmFnU2JFQ3RFQ0M2UG5BQWdlUklDRkdKZ3dOYzRPUWdvRUxpWUNOYUNTcUVJeUZ4NGNjNW9WN0FPWERpUU14UHBTSWtVaHE3RFVuYXg1dlpuWmszNjRSNmY4eHA1NUI1OC9kOU0yL216Y3pHYnhnYlVMQmVQdDA5OHNPQXdEM1liQlY0MkY0ZElJMVZoVGYrdVBuWEtteE1EWTdsSE56QndhMG1IQjhZU1E1ZWQ3R3pOclFIeGJLMkxaSDN3eFVweGgwN2RZbG9PUjBweGh4UHdwSkNMTU9Na21NVjhwc2FiaGptZENKT3FiQ2owVktEbXBUR0pVMlNCWkxRMmRFbGltc0JHVlowYUlXUWdRMGxNMllrU0g1RU1RdWdFUVkxa2h6QXNtTEpVZDJwM09oQ0J1Q3lRcG1FZjVRY3E0QjcvSXdFSElHNkZPT05HNkMzK0RJc0VQRHJEenBINzQxbjk2L2dVSjUwb1MySFdEODdBZEJ4WUVOdk9vUS9xRGlDSk41bVB3NlA2OWF2UVBkT1poWGlXUXFqbkFSS0hMMEtxNHJrQStoeTFXVWFNS3Z5SWdqaWdOOUNyWXpCc3dvR3FkMmpiQnE4NCtaalZSWkdtQlpEdWNpeWRnZVp2TkNTdHA4R2R6Rmt0MlJScURoakM1WkhDM29wc3dsUVdyTGhidzQ3NmQvVnJKLy8yaXZvdnVvTzNTUklBTjdXV1VWUUhTL0FSWjQvZkZXWENzbFZnTmZVakVRRFgzVldFSFc2cXlwL0VyVHAxNkRMODlmbVZha3JySnZBTkVVTlFiWHlGS1lWZ2dBbFdZcExmQUhsMXJMTThPSWhoK0lhOG1PK3FtN1NHN29zeFAxTTlGNFVqcms3cU5QZXRXWC9tYU5PMSsySjE5dHhJQ2FJcWtOTjVUUnIvN2kwSnE3ZHRqc3RuU21SajlwQ1hDK2t4UHlNN1RxWnNrNGZjUXRQbEV4VmpNVzFScHRzekF3TkJSZFdUYXpqUHNEMnFESW1EcFMwSTFpV3NCTGZhSGpzQmp6VjhNQnBMc3QwcU5ocVFKczN2RUdRMUZFYXh1Mlg1N2dCU1M2eERHR1ZCVUhpY2E0TkhuN25MSHlqcWdHOXRPQWw0Q0liVXZkbFVUWHduNkxhVFZxY0JmVlVBSHJIUTVJZHRoYnRXRTdyRFFRL0hZUk5ZRFN2K3lwSXFpczZJNFEwUW5xTjJ5THVoaGIrWGRSSWFKazdvMlNPZEVuL1Vwa0Nvc0l1TSt5NjBpRGljSkthTjIzOXc1bzFHL1R1Z0lhM3pRM0RYVzl1UlU3U21EVWJCVXloYm1pTEttd3laS0o1V0tPN3E3YjZQMDl5MUNUNDZ1M3dBNHVDOGluYTdTc3Z3SGt5aWwwbllRenhjVWRVSnhZV2NaSVZVa1dLNjVpL1J6QWdzWDVLbnVWdTJ4VGlvN3JvUlorWkE1TWNMTUI1NGh0Skd2Rng2ekxzMjVkVUxQMExhVVAvTElmV2pjdkpSNktQelA2QmFVMDBDcG9jNVhQc21QUEV0NVdJd2FGMmdpdHJEcmQxWTNRSGZBTUx3OWVpRnM5R3VLM1g2T2l5am04ZGhDR3B5WjFlTkM1ekM4R3JRMXRCRlhaYVlrVVBsVlJXY0NGRmRXTTVmSk95SEQyNm43cnR2S2hSWGd5T3JWczB5TmZWQWZmN3NhSys4TjdGMnlvT0RBOFpaMEUzQ1M3dGg4MHByNVZsdTFhSVcyUmJaSjJIejhVMlhHSkRmaXNPUm9Sbi9IR3ZSVm5lc3MvQnhpcGpKNnVjZzdFeVBKaHBrTStqWVBodWJkd1FCWmIxbkw3UzRjRnl5SUh1TjZJR2JnSDJsaHh0R0FiZTVrZUF6ZTlldmFzQm0wc0s0czlUY09RZW1iejE5Tk1sVlJKVytNM2RUYm1LQmhodVAzdTQrOGkzQXlSSW9CTU5KQnBJTkpCb0lORkFvb0ZFQTRrR0VnMGtHa2cwa0dnZzBVQ2lnVVFEaVFZU0RTUWFTRFNRYUNEUlFLS0JSQU9KQmdKcDRNYUREankwRUtoSjRNcTNBQnpGWDlCS2dSc0dhREFLTy9oRDEzblRDeUJBKzk2cTFSbC9ubFY5WW9yblZjaXZxdjQ2d2RLVCtoZGYyZkE5NytmRnRPa0dJSXREeEdzOTNjMDRzeDRPOWZVTUFhMmIyRDBrMDhxTm9kSTdTdDB3Z0lTZUpIVmY5ZXFpek1pN0hwY3lHVHBHZjRLNjJUaWxmV1QycVIvUHpTcEJVNDBlRXVMVXRTKzZNd2J2RC9jZ3Fwc2RzMmRVT2grUHBhQzJmQ1NwTGNXQnZobHFEZWpNNEZLajZDZVpKbTVLbFZqVU5kckJvZFNOdnJVV2RiSVp5OFRucitSOUpCYnh0VWFucFF1YU1iUlVYZmFUVEJMWEMzUmdrTFlmbWdHZE9Mdk1UekxDWFZpOGdCNnhTMUlPSDA5ZjdTRlpuOWR3NjdFc3J1cHlEMGx4UlpHZ1M4NmNTb1FXMHQycEhoS2lJTmNISnpTNjEzQWEvV2g5YzVMV0d4ZjZrWkw1Q2MxVnhMWGpJNW5RSnA0QzRrTWVtaU9IMnZLVENCZjNFelljL2V5WElud2FHbG8zSE9IUFhId2p5YU9yOHpoMGp3R0dxSzdWZ3FtNTJFdFNxYVBMMnNZNzE1MjBBV2F3T0dySUFXckxQNUxtQ2tQbk9CNk94ckp2RFlzWFlIbHo3N0xiU1B6YWZXODljRGRhU1FubGlFRm95emNTUzR6T0JhN3BOd21hS2VCN2lxeHJkdVpJMHVURTRyNmtQU0dBL3l0dk8rd3VIcE5rZ2pwWTdxYXZBUDZ2bktSVjUzOTk2akplZ2pSOXh4bXZIc0QvRld0NzJ2S1I1Qzl3SkMrVWQzVVlscVg5eEo2MmZDVGNURlJZaTd6VEYrWmNNSE5PdUptb1VLTU9tU28zZ0pDUlI3bEpJc3hFd21DUkZNUEY0M0laR1NTV2dib1BpTldFb1pIYU11ZUVtb2x3dTEwS2d5M2JLRzJaSklhWnNMV0lJeGxUWjVPaExzTk1HQnFlN0ZTb3VEd3ZteGtraHBtZ2MycWtGMEdXZGo4MlNBd3pZZVJwbU94U2tGaHJ5NXdUdzB5WUhlM0RvYUk5ZEkyUkdHYUNid1Q0K1J3NkZNRWZ4SjVGVHhQeEVJbnVaQjVaLys4cDlpQkpHeE9OTitIWm5tRUVPRTllL0VvRnZEQThnNGxsRGpkQmJuYkNGdHM5SkFIUEU2OTlrNXp4d3dhSjYvUHVvd2wybnNqR2xDUlAxWVh6VGo3c1pQVndNU1dwVUF0SEgyK2h3M0N3Wml0SzBwVDdQNit5QnQ2N1BiTitxQlFsc2NtbEVhOWRUNFVDM0swUkliR2dOYWVxN0FjNkxKVWRUaWpxMVpYdTVKV0o0OVBRT0Q1T3ZENGh5WnduVG14UDhvOEpFU3BBWGdON2VlR2pobjR4TjN5WjJSKzVTUGdBc2RmYVE1UHdmK0RzZU4zSGI1UDNPNnNjNmtQdmlVSm9XTkx3cFMvdVJ3NThuL1htMXpPWVhabGpHWHZ6QlhiYjh3QVBrMnJSeEtLZ0VIL3FpTVJQazVURGs1M3Zvd0hUMXNYdXNVTkh6cHc1ZFBpWXVQV0sweVIzOXRRblh3cWQwWnF4eWVacEVodXNDV1JldXN5eTJGTG1wU3MyV0JQSXZIU1paYkdsekV0WGJMQW1rSG5wTXN0aVM1bVhydGhnVFNEajBtVVd4Wll5djAxaWd6V0JFak14OVhHTjFQOWpKb3ZYNkVVY3haVlNIQ2ovamZFdnhyM1BVSjgvWlVrQUFBQUFTVVZPUks1Q1lJST0iCn0K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dKbFoybHVlMkZzYVdkdUtuMEtKaUJjWVd4d2FHRWdQU0ExWEZ3S0ppQmNZbVYwWVNBOUlEUUtYR1Z1Wkh0aGJHbG5iaXA5SUE9PSIsCiAgICJMYXRleEltZ0Jhc2U2NCIgOiAiaVZCT1J3MEtHZ29BQUFBTlNVaEVVZ0FBQU1nQUFBREVCQU1BQUFBb3RIUFdBQUFBTUZCTVZFWC8vLzhBQUFBQUFBQUFBQUFBQUFBQUFBQUFBQUFBQUFBQUFBQUFBQUFBQUFBQUFBQUFBQUFBQUFBQUFBQUFBQUF2M2FCN0FBQUFEM1JTVGxNQUVIYXIzZTltVkxzaXpabUpNa1JscVhZUkFBQUFDWEJJV1hNQUFBN0VBQUFPeEFHVkt3NGJBQUFJWFVsRVFWUjRBZTFiVDJoY1JSaWZUZEpzdDBtMzhVOFUvN0c1OWlBSlVsUlUyQlFyUWdSM0xTbFlQZXpxU1ZGc1BTaFZEeHZSZytoaHQ2aEZVTmhWcTJoUkV5eDZVWGtCTDczSUJrRUVEKzU2RUFxQ2FjMitOclpwUDcrWjkrYnZ5emI3NWswOXZUbjBmZlBuKy8xbXZwbHZadEw5aHBDcmtYNWVFYWlaSjRYb1dQQjZUNFNJMldMUE1iYUE4d0FlZXU0b3VlblhVd0NYUmFsakFVbEVXbmFNTGVBVWtnMVI2RnBRU0txdXNRV2VKUGxTbERrWEJNbCs1OUFTMFBPQnBVOWxrWHZKS3g4N2VYenV2dWZkSXl1SVhsbkpYQzB4SllsbDJkUmNic3gxN1o3Sy9KMFRzYkQ2TnU0M0owY0FlaFZZYS9SVmpGUFJoK1FGOEhlVHpEU2NpNFBWdHkwbHlmLzQ1bHU3dFJidmdYOFlDM0tMTUtPVlcyYVE1SDIyUTM2a0FJd0N2TXF5azNBeEtQNVlxWTB2ZXVVeGVQeWxpV01sZUZncXQyRXR5R1FCNklqSXpndXkwa0x5RHBZZXBHcGpBRXRjSFdWdXBSS2NwYVhqNXRHYytmM3ZmcW5CWWVUWDg4Tk9UL1BlRTFJRTBmRnArSWUySFRFdk1wUEJLYlRadjB4QkVsREpnK1dnWUZoMGZ4emczNkNNa0NiNFZPeVVlVUg0WGQwTVBpaGJONXBpMXVPR3lBQmZyd2hRNVEyM0JaUFNGcVlNSzRZcmZWbVV1ZVVvN1phUUFKZzVjeEQwbnBWdkQ2YXEwdVd0ckw0M1RIQzFEa0NMeWp2RWtEQ0Rwa05MNVpuTmFHWFNoSmE1UkRIUVdvZ2JwaUUyUDlzM21VemVJdDRYWjU3TldRbGdTbWlpbytEQ2FySjFMQW9UQ05ocFFOdWh0d2R6dzZEeUFPZHhkU3dsd05WVUtYb1ZYUUszWDFtT0pPZElUbUdWVlZZU1dvWTZlaE9BcjJxRTJRbm9qY1BoQm1ZRnF5dGhwK21NVDRmekgxUWl5UWJwQ04vVU5TeHlpQWRuQ01GNVJ5cWVHRWw5bVdjVGZ5bkpXWUtPRHdzU0N6MXpZMVNaSTFrenVKVDU1dEV1YjQxNHVHZFJxaWxlaE1jV2tqVE4zVkZXRHlUaFVoSUhMSVcvUk9qMGQ2VXVKVm5FNVpBa3RaVjlLakFYOVJZRkVhM25iMnF0R09mSklrS3VoSmgwZFoyaGg1Y0tTcWVJYlRZS01SWGpuQ2U0bElSeHFLSEtkRWNVSnhhQ1VaSmxpbXFrVlN6dms5amVwRGFuSTVrSUM2akh6eEEwVjNoVUJzWDZ3SVJ1blBPa1NIMHRURGdHM0ZhUVN2TnZJOHNieC9tMndhL3k5bmcrNGFod09Sa2tvaGU4WWR4djV5dzNGaUY0bnREWnFBUWJQa2RTaHNxTDRuNjM0VDdPVXpQNHp4VlBXMTAzR3dQamplTjh4NVdWMUE3MkUrU1NDRHNyeGpxUVZZTkxtZUNDeUJRUWo3b01UazFYQUV4dnRKa05oNnVpeUVMd3hDNk9hNWVkNUptSzNDQi84N3NGWnIxREN4YllRbVdreDJlK3d5OTNOWHJnc3ZRMitnME9ySUdyNGJEUXNCQnlzRGZReWxXNHA2UG5kMW5aYWZpS2JjTlZNaHp4NG5oVXEzNkErQXNmQ0NGL3docE96ckU2NVNEa0VPek5MVDRTRDlSc25ZZDFSQ1MzaERQQ3FuR2Q3YXVBL3dQTDRCWlF1akJocXNYTTR4OVZYNzk0Q3U5Y0RhbjQxM0dZdTRQbmIvM2tzYXFzc3BSZUJwcld1NWJxQTZwOThIcGw3cTZrQmhtUUsyMldXaUMxUUdxQjFBS3BCVklMcEJaSUxaQmFJTFZBYW9IVUFxa0ZVZ3VrRmtndGtGb2d0VUJxZ2RRQ3FRVlNDNlFXU0Myd3RRVnUzRk9CK3c5djNTNUpDL3c1YlI1L1Fhc213ZGhLZHhRMlZnZzVyVWNCYktWMHhmcjZsRm1kcWU5bnYzVFZncmd2czlvaVB5NS84ZVhhNzRRL0wyYjFNQUJlYmZIdFJMcWJxOHlFT0hVUkVXSUJyS3FVSWlTVElveWhGaDJscWpxd2pGRVlMYU54ZllFWEZJS0lTNTYxL2pZakpFTXlSbWFYK1BIY0dwOHBZZ0JMUzBkUWdycDJ5YmdUdlUyOEhJMGdNa2hLVXdLaTRNWlQwRm9HeWRBRndZRVJjbUlOeU1MNDBtTFJKSmxVd3BScVRzdzEyc09odExTK3RSZGsxbk15OFlWTEJZTWtvL29maThXVG5KWlNmY2trR1ZkQ0x6Q0FnZnUrSlQ1VkcvV0pTYkpOaWJQRGlOaEdBdlJRZGZKeWhHUzFMR0ZYblN5dStsS0VwTGdzU0RBa1oxWmtySVdzUHhFaFVRd1V4T0JZbzRlS2t4aldZOHhKVm01Y0dFZXF6STgxVnhIWGprRXlKbDE4Q1B3VmEyaWhtRWRybVNRc3hQMUlDZWEvK0tNSW40dW05Z0tMVmpOR1VzQlE1eDNnSHdCTVRrS3J2UVhzb0VGU2EySGc4TnJSYS9CMWdocXBhajJTUEF1RU5FaThaUmJvaCtPWWQ3SnZqYkFJV0lPazFNVk92M0wzRy9mZWpsNVNSVGxoWXRZeXpKVVJZWjQwM0ZwRXpFbW1lTzhwTUQ2NFFYWDFrV1NWRTJzSWxBeW5pUlAvaWpvandlTFJTY2JVS003TjdMV0tzOVVuS2RzMzd4SUozem9VdFBORWV3bmlHY2NaVlkwVC8wcEQycG0xREhNVnpvaE8wS0E3NVNSV3lnY1hRMnNaSk5STlJPb2szdW1uWndNdzNWelVUVVJxYXNHcW9uaHdJY2VQY3AyRXVRbEh3U291Mm4xMzhHV2trV1EwMUYweU9OcU9oRnRMbnhQVlRkampoMkJ4MkZGZ21QTktxS21OUkhNVDBrazRrdTNpYk5KSU5EZWhMMnNzeHhDb0hTcHpkWTFFY3hQMGswUXZnakpoT0MweWFTU2FteERsYVJqdlVweXZ0SlpPb3JrSnZoWFJBdTNqRU5DMk5SbWhxNDFFY3hOOEk4Q0RsT1Bpcy9aRk1CUGJzOVRUaEQxRVlxVTZ3K0R2S2ZxUVpMV0p4cHZ3akU2QXVSam55VFBmaVlRWGhzY3hzMFRoeHBTYkhmUEZMaTNWVXN6ekpOVDFsUE5rUkNNSll0NDFpcmpuQ1ZkV1NRcXF1WERla3g0bm5JT29KRFhWdzlVWG02SzFwYUNTZUdKSFE3QU9pTWg3UzJpcHBwS1VsRXNqWHJzT3lsWUpKWVVrQSsxWmdYYTlmRE1reXF5Rm9seGQyVjVCdUhpdTVPU1BrN0JiU0RJYmltTVh4K2tmRXl6Vm9OY0lSUWVmUmZsaWJ1UThLWDBZUUY2M21iZGJzOUgvd05rSXU0OS9tN3piVzZGUStINmFQWGV3aGxVVW56MTVEM0xnaTZEWHZwL0M0dG9zeVpYV255YTNQUVhBSGpjclRlM0ZJcU5nLzdRUWhaNG1ReFdhN2Yxa0QycHFGdjBEKytaT25OajN3QUYyNjJXblNmN1U4YysrWlRZeld6dko2NmVKRThnb2lIN3BpdFk3S2RFdlhVNGdveUQ2cFN0YTc2UkV2M1E1Z1l5QzZKZXVhTDJURXYzUzVRUXlDcUpkdXFMVlRrcjB2MDJjUUVaQlVqZUoydVFLSmYrUG15eGNvUWV1cW1wVlYwajljZjREMThTM050R052eTRBQUFBQVNVVk9SSzVDWUlJPSIKfQo=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dKbFoybHVlMkZzYVdkdUtuMEtKaUJjWVd4d2FHRWdQU0EwSUZ4Y0NpWWdYR0psZEdFZ1BTQXpDbHhsYm1SN1lXeHBaMjRxZlNBPSIsCiAgICJMYXRleEltZ0Jhc2U2NCIgOiAiaVZCT1J3MEtHZ29BQUFBTlNVaEVVZ0FBQU1vQUFBREZCQU1BQUFEbkhYQk9BQUFBTUZCTVZFWC8vLzhBQUFBQUFBQUFBQUFBQUFBQUFBQUFBQUFBQUFBQUFBQUFBQUFBQUFBQUFBQUFBQUFBQUFBQUFBQUFBQUF2M2FCN0FBQUFEM1JTVGxNQUVIYXIzZTltVkxzaXpabUpNa1JscVhZUkFBQUFDWEJJV1hNQUFBN0VBQUFPeEFHVkt3NGJBQUFJZ2tsRVFWUjRBZTFiWFdoY1JSU2VUYmJaYnZQclR5aW9aZk1pVWtFMlNoR3BEeHV4UlNub1ZrM0JYemFQaWtLQ1VDajRzQ3RTVUZBM1JWdEYwWTFZb1JZeEFjRUhmOWc4Q05VSDJienFnOW1DUWtBdzFXVGJtcVk5bnBsNzU4eVp1N3R5ZjdiMzZjNUQ3c3pjYzg1MzU1czVaK1ptenhYaStwYnF4UFcxcjZ3UFFTVUdsRlZZaUFHbEdBZktFTVNCVW9zRlpURU9sRDZJQXdVSmkyRmVGZ3N4b0F4czRtQ3V1Ny9rcnVaaVFLa3V4WUF5MEJJeG9JeGZpd09sdWhRRFNxWTFGZ1BLK0NVUkEwcGhzaFBLamZ0SzAvZU85V3pQR1VIQzJzZHlER0N6QkJ2enZZTFpnWVMxb1J5RjFsNlJ5c1BGWHFIVUsrMG83ME5yRG51eml6RFpHNWdSUU1JOFl4a0FlRlZaSDRjckRzcW5FY0hTaWhUYjl4dXc0VmpOQU1neGllR3RpQ2lLTUhzc2cwQkVGZUZ2YVg5bzI0T1MrdTJ2Ym1YZUl5cWJ3NkI2cmJFVWdCNDlELzlJcWZRMStaZVZjZWhhbEFJVGxkVzAwOGxSOER6enI1YXFRVXRXVncvckR2ZTYzaFVFTG50RVpiT3hvRG81Q2xxWVVaMzRaNGN6TVkwbDNlRmUrMHRkWVI3MWlHTFRKWXpQU3hhYzUxZkNPd0VrUUttcFdtSC91SVJ4bEYzQWZCSFpRN0pHRkcxaE1ZVElUem02akRFa3pNd0NIcUZ3am5aMm1sSC9vRmxZYVVNcEFreVFCWFFZWEY0MXRaeXBNMmhsbC9ZRE14YjBlMmR4SzFzakFCam02bkp1d2hkTkdKdVhOQVpqWXhCUkxvb3NnelczZk5lSU1JWlNBOUFEUkR2RGdHN1o3d1l6MzNadHdaMmtiaGpMQTF3MVVvaXlMVmJKU2MyTkFMVlpXa3dHQlNlZmV0Vll0a1YxT1lETk50RVVOSFVmb2FRQW9LSjdjWWZCc1F5d2VUSjNmTmNNWVdaZWtDSzJrQlZLelJzcWZRTW93ZkpqSkU5alFRY3hJM1RHc2poSlltRXFCYlJvbHd0Q3ZpOHhXMGhncXlOaC92ZVhnZzJCclFzQ2R6QnVWVTRUVzNLRUgyQi9lZkZiS3JpeW5zSEdrc0R3U0ZzWTJwUW95MlRiVk5iYkhwQTZPdTB2cm1KZHY3OGdZKzZlNzl5eGgwWXd3ZllYclVZb0dNYklWZVZOVDFQTGg3c1NDanFJQjRYRm0zQzJqUmFoaUpLOWNWdFJ6Y2lIcXhtVXVyWEdidkVNTFp4MXJXVlFhdHhmaGt1ZXhhRGx3MTBMZW8wSlBFODB5VVordTZFV2R2OE1kVVdwSU1xVW81OHFtV2o1YTZ1WlV3VE9WcUlZSjkxRkUrL0xjZzlXNVIwOHlPTFE1dkdrTkVlU0VTb3llbTJQT1FZd1hqWlZiUTIrVk9GeVJ2VC9qei83UlgzcHEvMElncEhsdGU4bXBNNGZzTEVpeEttcUJCRmlGaDdJTHByZ0xidENsWUxDVUg4V2xJRUd3SUVTdEw1WERRd0d4UzEzbUtITXUwcUYxcEVEaDg2ZVBYRHdpUDZQejUrbjRkQTk4Kzd0Mno1N2VpYUsrVVEzWVNCaElHRWdZU0JoSUdFZ1lTQmhJR0VnWVNCaElHRWdZU0JoSUdFZ1lTQmhJR0VnWVNCaElHRWdZU0JoSUdFZ1lTQThBN3YzbGVEQnVmRDZ2alJ2QlpqR24rRm1mQW1IRlJxQWJmeEpjYzFPS3docnJKdGVxdnE0K2dXeHJILzY2eWJvbzMvM053ZGJENTlUNWp6Uzc3by9VMmJzdkFLUGxLL21tdk9UNkVhelRUcGJtblQ3cWpyTHJFM0daOGNIc0hYdWw0L3Z4SjkzY1Fic01rNlpFV1h6SzdrdDRyT0Y4NnU0T2lvVHVEeWxXdEVkT1NlMVV6Y0RYL05YbkFuQm5BNVlzclg3VFBMTktQMFdiNHY0YkdWZ3pwVXN0dzJHSlkyTjhydzFuNmFaMkRqUmhIbDJMQkZDaWhRblNEQVh6V1B5OE1TS1l3c1RoK3dwN21ONVJMVm9TeG16azl6Y01KazJadVhWamJNY3FISWt4bVNxa3p2SHNtcGxiemNxUkppb1I1cDlPUUNWYVkwR3NjWlRoVkxjRVdYR1YvamlRU0V2Ukl0RExKOERjeUltdzRPb0FiaDV0Skl4UHBZZExKY1AwMi9ubzZEVXlVdmtzUGk4ckI4MmR0ZWpMVEhSVDRsdW1JbHFaZFlWbGdrRmszMm1xQkdxOHQ1NVYwMm0zYkRIRjR3ako3c25sSG12RXByaStYc1pFOFJFWHZ1VVZ5ZDRleFJSeG96YW9GbHZmZEJhTVRlaTFjcjJFbE9aOWNlS01QM0YrUUo4SHMwMDA4WllzOENhT1V5dTNnV3RJempDOW8ySHlRV3I0aEpyelRPVjhnS21jVytjdU9FVW9rK3cvbWpWa3dCUGNRdjFaWlhLanlPWmpoVER1RTNjVEdDVEQwVVVtM2ovbGZ0ZXYvOHU5SllaV3paMDYzZlBmcHhpNjYxbTd3Z09Sc0NQT1ZBcDlkSHpBRzlaVDVoaFcxaWZTaCswYmdzUklOblcwVHd1MTlFYnRwVkJIamc3VWJZdWxUb1hGc3lOMFJTdUl0ekxmakk5V0xNK1JLbGJhOXlSQzVOc3UrY0hnTGM1VE80Q2E4MWFZWlRkQ0Z6TkE5ek5sS1M3VUZtTkdQakprUHc0Z0VjcjZTNVVhdnBzUUQyaEsyVTZ6VWdUeWwyMHJSeFBqTldkNGE0eThqZTFhb3JucDR0UksxcHJtVkJYdVNOVDZpWjNGNHhuRWJkOS9qeUxBTFRTTFhjUnE3MGJDKzZJaGpMTFhjUjY3K1pGUGpGNW4rVXVtQWdiOGFza1Jobk9NWVZGeTEwRSswYU55WWVycGhGRkg4Z3NkOEZkd1Vyd0QyZmUxY0lESkZtejNBVlBuVG9yT2h6QThQRW5tMXBUT3N5VzArQzdpeEI0U3VaUnpaWDMvekdIWEQwVTR2R1lxU05KeHBwdEhPU2tmaFM2QnRoZmNMTUZlb0dRWTNHUGVvUHN5S2Vjc2tuV2RRV2ZyMXNocjNObGtRdHpvSlR6NGdxa0xSUW4xVjZiZDY4QjloZjVMa2t2azNLTnVRZktIR2NNSjUrOSszbkEvRFRsQ1p6ZTh2RVRSNzJXeWp4WTRsYzNTMzZNZFpXUm55RFJDMzhPNis1YXF0TmtvZW9xYkk1MXRlRG5odnlIQmMxVkdSc1ZSNnZJanBPNFFxempvQis3SHBraVk2T0JLQ3ZxZmdvYVV5UjRzKzZsbnNDVjJZMFRwRk1pMTg5czVzalpzOFhvTHk5cE13RnlqdkNjTDh2Z2xTSDU1YmdxWmMvSjF1ME9kQm1HNTdTOFhNaE5wNUcrSklxZk9OV2JPdm05VnZGOW5XMDFYZG02aWNqNDduSnlVMDNSaCtCOGF1SGJYbWZCQWRod3VKRU9PdWZLbEtkRXRuajVCYkVIajg4UGRkWUwySXVmaDBqajJTckFJMXBWN2k1OUpZU0Z6WjkxWDhRckx1QTM3M2daUVNnNE80ZXhrUjlQbi9sYTBSWVJRS21uYnBjUERmQ3N3eHoyMmJ0TEx6Q2tqVlA3aTYwemU0MDErekJtK250YnN3OWp2YlZ0ck5tSE1kUGYyNXA5R091dGJXUE5Qb3laL3Q3VzdNTlliMjBiYTlaaHpIVDN0bWEvdS9UV3RyR1d1SXZod2w4dEpuZXArSHVhYUZMbG1XajZ2clQvQTcySjJ3eUtpVU9FQUFBQUFFbEZUa1N1UW1DQyIKfQo=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WEdKbFoybHVlMkZzYVdkdUtuMEtKaUJjWVd4d2FHRWdQU0EzSUZ4Y0NpWWdYR0psZEdFZ1BTQTFDbHhsYm1SN1lXeHBaMjRxZlE9PSIsCiAgICJMYXRleEltZ0Jhc2U2NCIgOiAiaVZCT1J3MEtHZ29BQUFBTlNVaEVVZ0FBQU1zQUFBREdCQU1BQUFDT1MybmVBQUFBTUZCTVZFWC8vLzhBQUFBQUFBQUFBQUFBQUFBQUFBQUFBQUFBQUFBQUFBQUFBQUFBQUFBQUFBQUFBQUFBQUFBQUFBQUFBQUF2M2FCN0FBQUFEM1JTVGxNQUVIYXIzZTltVkxzaXpabUpNa1JscVhZUkFBQUFDWEJJV1hNQUFBN0VBQUFPeEFHVkt3NGJBQUFJWmtsRVFWUjRBZTFjWFdoY1JSU2VtMnl6K1dzU2Y2TDR4eGJmK2lBSlVsUlFTRXFGUWdWdkxCR3NQdXpxZytpTHFROXExWWVONElQb1ExTFVJaWhzMUNvS2FvcWliN0lMSXZSQjJTQ0k2SU83UGdnRndiUjJ0MDNiNlBITTdKMHpaNmE1N2Q2ZkxZaDNYdTZadisrYmUyYk9tYm5aTXhIaXY1c0dUMStSc2VlZ2RDVjR4Z0gyZkhmcjQ4OVJtdWdKYXdPY3ROd1RtckxEQWoxaEVYV0g1cS9lME13NE5DdTlvZkVkbXQ1TWpYQll6dmJtWllaZzc4OW1DWS9CZEc5b3hxREpnQ2ZiTEpPbTJHY0J6L3lkSmpiRDZyL0FNZ05RWTdrMHhXRSs1NVh6YVVKenJQRnpMTGZLTTZ3OHVWZzRhVEJHZStlczExY01UYU4zVzQ5bldJVC9BTXYwVE95M1RFalNYTDJyT0grSE1kNTBtTXViRHM0aGdGWVJUaTg3eGNteVhuSFdCbmdHMmp1Rk53Vm43T0tFdVVHd2gvMFd0QThpNU5CcXVuNXVnZnNESVFZQVhsSURuNFNnNHYyRTc2RzZlM0RLZ3FsRHNMenpBUEt0eFBaVVhFUS83T0EwSTBDNjhqc0RHSFZYaVBmcm4ySEpWai9IWGJkY3RaZ0JHdndVcVBOQjdoL2VIT1ZKWjBkazJmQURoVzlOelNnQStiY0txQkUwNWh5YWRZYnJpQnRPVThybXdkcHFFS0trNjdaMUpxZCtUQmNFei82aUEyNnk5enROS1p1RFdaSnhGVVBuRFZUUklJQmtLRFpaZzdqaWdyV2pEUU16U2xRZzZtdk1ucnVZUEVWWVl6MVJaNGdjcEQ0MVQ0UGgwNm9iWHY2SnhzRWI0ZUZ0QitXeERoZFp4VFlycW8wa0RBTmZIT2dCbU9jWkE4Q2R2Q3JuSjJscUFEZStITHBtZzRnMFozQlJMSnVTMkZKVkRwaFNCVGpyZGtEN3RFNUExRENxd0t3UnUwNEJ0eUtrMlJRTnN0YW8wS3c5enZKSmxzVVZZQmFhVURSTE5WWWZWK3kzY0QxY0FZc0dDbTExYzRETmxhbUpLbzBEZHdJNGZMYWVwVXZZckxoK015cURhcjl1RFI5VnlFOGZrbVoxT2hhdTA2bmVjVnRCS1pvOU4xYlVZWHRMblVYZWIzRE9hNFladHpRT0s2ZktjdDlCeThqN2pRUXFHUnIwbGJTbllhbXNyWmxha2xEVFlZbTdGR292ME00NURTck5PdWJhTDBmZEl1ODNjaklPVW5kNXFMRzJVaWRyR2thVTBHdzREUzR0aDRZN3ZJallyRG02U3I2Q1JkSHkxL2l4blE3TnVFTlR0VmJhamM3THNmRkZFd3RJczhhNlZMamRiQzg2SzRJMWpDWTJIQm84WkRRSllXcXpydFozZjRtS1lnclNBdmpiZUVYak9uOXBOd3RLaHd1TE1kR3BXOW1oRVdYYTVWN0hNeTYrM0RJZW9OaVNwNTZSaEl0bzBIazJGY0lKK0V5ZDJrcWlmMnZManNLejRMNk4rQjFPb3hhUExFa1dJUlpnOTlCcThnOVQrVGFvRnA3cUFQY1dvZjIxS2tPMzRKK2Y0Tld4NUFJL3l3WUlmeHlGZmJkcjdwcy9lTGdVQzlucWhNNG1qVE9saGJsVjV0dFdhYXZpckN6VFFLYUJUQU9aQmpJTlpCcklOSkJwSU5OQXBvRk1BNWtHTWcxa0dzZzBrR2tnMDBDbWdVd0RtUVl5RFdRYXlEU1FhZUQvcTRIcmR4Vmh6OEZldi85TkFQUDRXMTZwdHp3RHNMa214QWs3VGlGMVNtOXB2L29oc2d3cnliQi93TUVHeVh0TVMvUjhJL2k1TTI4SEtsQjkxMEsxOVdqUU5qL0Q0MUZVNFZCeE9xaGNzbjRiN3hxZEdsWUI3bnZxc0xqaHArTXEybzNLbFRCSndSWmw4NXU3M2FUTEhOSlFxcmw5bGhaMVNjRUpZdFhsM1Q0WnpVVVJHMzFHaStQMDAzNjN3SFk3UmxPeWF3UVBTaHRQR0RaaWFENTFXWVMvZzRvS0NTMkhhUFlUcEJiNldJaFNKZUdLcnJaQnBRODF1SGxPc2dDcmNsS2x6UjM1NHVpK2U1NDI2Q1RWRjBrVWRneWpLZTlXcXM2RnRmUzRSZHJCaFdGZHdzdkRhVVpaa0FpR1dXaC9FQTUxcVpwd21tMHNYaEJqZlpjdmhYTFp1bkNhZGFiTzlZUUxUWVRUek5Sb2pCaEdORXVaV0VJNERWTlRKMjRvRm43UUtaUW1ieHdhUnNleWVZckZGa296UXB1QTZJUDJXaXh3MHltVVJnWDBIL0poL3BQZlp1QmoweUdlRkVwVHdIRHVZV2cvS0YxUjhtQWZTVFAyemF1djdYUkhXVjdCeVBIVGg2ODY0bHNSdUc2ekx2Tkk4N2J5bmU4NUhhbzFJZkFLQWFiNWhGdWFCSzdPamNBanowL2dtSjA3Qm40VGExKzg2NVc3YjBPckthR2NLRlVQK0hzbEFBYmFIdU5BSGt4UXRtSnVZbENaaUhhVHBOb09BbCtuN1AweHovYTBQaXNHTjJDS0Z0bGIxV0c3R0QwMmJjWXFSdmdCWkN1dHliakdrTVJjdTBhc2FqZ01GT2Ezb0t4N01OVXR6cmJSSW52cks1b1E0L2lXdFN3RXY1Nkh3WU5zdnpadElralgwVXczZ0k5Wm1nMmxSdEo5Z0pDVWtiQXhTN09oVkxHQ2NLazRsb0JyZ00yZE1odU5VK0JCdUxvdzVsTUdYNU1HUFI0VUw4WlpUVXgwNm9iSENtUHQzR3pRdDFtcmczckVFdVQxQWJJY3kyeEVJOFcza1lIeGMzcUFsdGtJTkVWZGtmZ3A3MXljMUNpVzJhRGRwSEl6U29GTEdycVpaSm1OWUpmbDlEZ2lQYjB2SDJycURoaHdienl4WlRiQ3Q5MnE3dEgxTThjY21Yd2Jzay9MYk5EZDhjdEdYYU5UUS9SanBIV3VOTDdicUV1Wk5HblVWVVM0U2JLS2I3QVc5SlFyVGFQbGlWeFc0Z2w2MnNBSFVwVDl4a2ZvWnRCUDJzMWNJSSt3czZDeVR0MG9xTWNITHZLd3hIeFdwNzE4bTRtZ3EvUUNldEE1aTZZVDRXOFlsQlJsdjVsaEZ5dndQZ3c1bXdKWEdxNEFXaG9PVjVmWk92c1RGcDdINmMzSzNPcmQwMGlYMkt4WjQ1UldtZHB2enV1cUtpME1MR2xBeTdUU0xTSTl0ekY3cUxBLzJ2anNxaGNlMHc1RUFyMjQ4U2lOWDhqLzBMRVl0UENnUGt1TnJ6VnJuc29pQ2g2NzNsTTBjUGxXZ1Y1enlFLzhjWU5uMjNONllMaDUwc0YvNU1Kb1cwOUhHVnJMdWszc1o0NW10MkdzUnVUT0N2L2REdVkxckRnMkM5N2syOTNwUEZSa0oxajh0bm16dFNZcjhHdEJYZk9JejlEcHVkNXVLdUZIUHVyeXJCanlONTRVdHp3Qm9BN3lTVm53enRxR0hEYit1WmxtQm1lc0prUWZMZ21BMXZlSkdUb0FlTUgvODJmeEQ1MGJiS0xWYmpOMi9PaEhYeW5OcGNMMGdodzFiRFFObUwzYm1QSmswanN2Ri9mZE9jRXc3RU1hcTBoWHRBOXA2V0l6TlB1UXhpclNGZTFEV3JyWURNMCtwTEdLZEVYN2tKWXVOa096RG1tc1BGM1IvclpKRjV1aFpXYkRsTkd0ZUtYTVpySGJBU1ZxVnk0bDZ0NWw1MzhCVHEydkZDZ0M4eGN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WPS Writer</Application>
  <PresentationFormat>Widescreen</PresentationFormat>
  <Paragraphs>258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Arial Rounded MT Bold</vt:lpstr>
      <vt:lpstr>Microsoft YaHei</vt:lpstr>
      <vt:lpstr>Arial Unicode MS</vt:lpstr>
      <vt:lpstr>Calibri Light</vt:lpstr>
      <vt:lpstr>Helvetica Neue</vt:lpstr>
      <vt:lpstr>HYShuSongErKW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yue</dc:creator>
  <cp:lastModifiedBy>yue</cp:lastModifiedBy>
  <cp:revision>94</cp:revision>
  <dcterms:created xsi:type="dcterms:W3CDTF">2019-11-03T14:49:14Z</dcterms:created>
  <dcterms:modified xsi:type="dcterms:W3CDTF">2019-11-03T14:49:14Z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1033-1.6.1.2429</vt:lpwstr>
  </property>
</Properties>
</file>