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7" r:id="rId3"/>
    <p:sldId id="258" r:id="rId5"/>
    <p:sldId id="260" r:id="rId6"/>
    <p:sldId id="261" r:id="rId7"/>
    <p:sldId id="313" r:id="rId8"/>
    <p:sldId id="273" r:id="rId9"/>
    <p:sldId id="300" r:id="rId10"/>
    <p:sldId id="301" r:id="rId11"/>
    <p:sldId id="302" r:id="rId12"/>
    <p:sldId id="303" r:id="rId13"/>
    <p:sldId id="304" r:id="rId14"/>
    <p:sldId id="314" r:id="rId15"/>
    <p:sldId id="305" r:id="rId16"/>
    <p:sldId id="306" r:id="rId17"/>
    <p:sldId id="307" r:id="rId18"/>
    <p:sldId id="308" r:id="rId19"/>
    <p:sldId id="316" r:id="rId20"/>
    <p:sldId id="309" r:id="rId21"/>
    <p:sldId id="310" r:id="rId22"/>
    <p:sldId id="311" r:id="rId23"/>
    <p:sldId id="312" r:id="rId24"/>
    <p:sldId id="295"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p:nvPr>
            <p:ph type="sldImg"/>
          </p:nvPr>
        </p:nvSpPr>
        <p:spPr>
          <a:xfrm>
            <a:off x="1143000" y="685800"/>
            <a:ext cx="4572000" cy="3429000"/>
          </a:xfrm>
          <a:prstGeom prst="rect">
            <a:avLst/>
          </a:prstGeom>
        </p:spPr>
        <p:txBody>
          <a:bodyPr/>
          <a:lstStyle/>
          <a:p/>
        </p:txBody>
      </p:sp>
      <p:sp>
        <p:nvSpPr>
          <p:cNvPr id="209" name="Shape 20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Hi, this is the team random project presentation.</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Second model we use is k-means clustering. We found that algorithm can divide training set into up to 88 clusters. So we set n-clusters equals to 88. K-means model calculate fare and tips mean for each cluster based on pickup location. The final accuracy of this model is higher.</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Third model is we found a paper, which is light gradient boosting machine, however, the result is not quite ideal. The accuracy is 31.3%.</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In conclusion, k-means has the highest accuracy. We think the reason is the low relevance, it is hard to only use pickup location to predict fare. Then when using k-means, classifying the training set and take the mean value is more appropriate.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Now we focus on task 5.2. According to our discovery and result in task 5.1, tips is not quite related to the pickup location. So, we decide to use order fare to predict tips. </a:t>
            </a:r>
            <a:endParaRPr lang="en-US"/>
          </a:p>
          <a:p>
            <a:r>
              <a:rPr lang="en-US"/>
              <a:t>There is some discovery about the testing set. There are only 2 payment types in testing set. So, we remove training data whose payment type is not 'Credit Card' or 'Cash'.</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We also found that when payment type is 'Cash', people barely pay tips. So we decide to only use models to predict tips when people use 'Credit Card'. </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we found out fare distribution has 2 peaks, we can devide fare into 2 clusters by EM algorithm.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Here is the model part. We devide training set to 5 categories to make sure training data whose start time and weekday is same as testing data. </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sym typeface="+mn-ea"/>
              </a:rPr>
              <a:t>For each category, we also devide data into 2 sets by EM algorithm.</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sym typeface="+mn-ea"/>
              </a:rPr>
              <a:t>We've tried many models, the accuracy is similar between them. So we decide to use 8 algorithms to predict tips, and give every one a weight based on its r2 score.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sym typeface="+mn-ea"/>
              </a:rPr>
              <a:t>Here is the accuracy and weight of each algorithm.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First, we have some knowledge discovery of this project. </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sym typeface="+mn-ea"/>
              </a:rPr>
              <a:t>Then we got tips of each order according to the GMM cluster and weighted model.</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Here is the result. We change the logic to choose the best order. The older one is when tips of 3 orders are equal, choose the order which has the biggest fare. Now we choose the 3rd one if equivalence happens, the accuracy turned to 91%.</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Thank you this is our presentation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 Then we draw the distribution of pickup and dropoff location in the training set and testing set.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sym typeface="+mn-ea"/>
              </a:rPr>
              <a:t>We can see the locations are scattered and there is no obvious clustering.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Fare can be treated as GMM, so we use EM algorithm to divide pickup location into 2 categories based on fare. Also scattered.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This is the relevance ranking of all related variables of fare. We can see pickup location has low relavance with fare.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Now, let's focus on our two tasks.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Task 5.1, we need to choose a model to predict order fare based on pickup location. According to the above knowledge discovery, we found that they are not closely related. We choose 3 models to figure it out.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First one is decision tree. Pick 90% data in the training set to be trained, calculate model accuracy with the remaining 10%. We use r2 score to represent the accuracy of the algorithm. Then  check the ground truth, the actual accuracy is low.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標題文字"/>
          <p:cNvSpPr txBox="1"/>
          <p:nvPr>
            <p:ph type="title" hasCustomPrompt="1"/>
          </p:nvPr>
        </p:nvSpPr>
        <p:spPr>
          <a:xfrm>
            <a:off x="1524000" y="1122362"/>
            <a:ext cx="9144000" cy="2387601"/>
          </a:xfrm>
          <a:prstGeom prst="rect">
            <a:avLst/>
          </a:prstGeom>
        </p:spPr>
        <p:txBody>
          <a:bodyPr anchor="b"/>
          <a:lstStyle>
            <a:lvl1pPr algn="ctr">
              <a:defRPr sz="6000"/>
            </a:lvl1pPr>
          </a:lstStyle>
          <a:p>
            <a:r>
              <a:t>標題文字</a:t>
            </a:r>
          </a:p>
        </p:txBody>
      </p:sp>
      <p:sp>
        <p:nvSpPr>
          <p:cNvPr id="12" name="內文層級一…"/>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內文層級一</a:t>
            </a:r>
          </a:p>
          <a:p>
            <a:pPr lvl="1"/>
            <a:r>
              <a:t>內文層級二</a:t>
            </a:r>
          </a:p>
          <a:p>
            <a:pPr lvl="2"/>
            <a:r>
              <a:t>內文層級三</a:t>
            </a:r>
          </a:p>
          <a:p>
            <a:pPr lvl="3"/>
            <a:r>
              <a:t>內文層級四</a:t>
            </a:r>
          </a:p>
          <a:p>
            <a:pPr lvl="4"/>
            <a:r>
              <a:t>內文層級五</a:t>
            </a:r>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標題文字"/>
          <p:cNvSpPr txBox="1"/>
          <p:nvPr>
            <p:ph type="title" hasCustomPrompt="1"/>
          </p:nvPr>
        </p:nvSpPr>
        <p:spPr>
          <a:prstGeom prst="rect">
            <a:avLst/>
          </a:prstGeom>
        </p:spPr>
        <p:txBody>
          <a:bodyPr/>
          <a:lstStyle/>
          <a:p>
            <a:r>
              <a:t>標題文字</a:t>
            </a:r>
          </a:p>
        </p:txBody>
      </p:sp>
      <p:sp>
        <p:nvSpPr>
          <p:cNvPr id="93" name="內文層級一…"/>
          <p:cNvSpPr txBox="1"/>
          <p:nvPr>
            <p:ph type="body" idx="1" hasCustomPrompt="1"/>
          </p:nvPr>
        </p:nvSpPr>
        <p:spPr>
          <a:prstGeom prst="rect">
            <a:avLst/>
          </a:prstGeom>
        </p:spPr>
        <p:txBody>
          <a:bodyPr vert="eaVert"/>
          <a:lstStyle/>
          <a:p>
            <a:r>
              <a:t>內文層級一</a:t>
            </a:r>
          </a:p>
          <a:p>
            <a:pPr lvl="1"/>
            <a:r>
              <a:t>內文層級二</a:t>
            </a:r>
          </a:p>
          <a:p>
            <a:pPr lvl="2"/>
            <a:r>
              <a:t>內文層級三</a:t>
            </a:r>
          </a:p>
          <a:p>
            <a:pPr lvl="3"/>
            <a:r>
              <a:t>內文層級四</a:t>
            </a:r>
          </a:p>
          <a:p>
            <a:pPr lvl="4"/>
            <a:r>
              <a:t>內文層級五</a:t>
            </a:r>
          </a:p>
        </p:txBody>
      </p:sp>
      <p:sp>
        <p:nvSpPr>
          <p:cNvPr id="9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標題文字"/>
          <p:cNvSpPr txBox="1"/>
          <p:nvPr>
            <p:ph type="title" hasCustomPrompt="1"/>
          </p:nvPr>
        </p:nvSpPr>
        <p:spPr>
          <a:xfrm>
            <a:off x="8724900" y="365125"/>
            <a:ext cx="2628900" cy="5811838"/>
          </a:xfrm>
          <a:prstGeom prst="rect">
            <a:avLst/>
          </a:prstGeom>
        </p:spPr>
        <p:txBody>
          <a:bodyPr vert="eaVert"/>
          <a:lstStyle/>
          <a:p>
            <a:r>
              <a:t>標題文字</a:t>
            </a:r>
          </a:p>
        </p:txBody>
      </p:sp>
      <p:sp>
        <p:nvSpPr>
          <p:cNvPr id="102" name="內文層級一…"/>
          <p:cNvSpPr txBox="1"/>
          <p:nvPr>
            <p:ph type="body" idx="1" hasCustomPrompt="1"/>
          </p:nvPr>
        </p:nvSpPr>
        <p:spPr>
          <a:xfrm>
            <a:off x="838200" y="365125"/>
            <a:ext cx="7734300" cy="5811838"/>
          </a:xfrm>
          <a:prstGeom prst="rect">
            <a:avLst/>
          </a:prstGeom>
        </p:spPr>
        <p:txBody>
          <a:bodyPr vert="eaVert"/>
          <a:lstStyle/>
          <a:p>
            <a:r>
              <a:t>內文層級一</a:t>
            </a:r>
          </a:p>
          <a:p>
            <a:pPr lvl="1"/>
            <a:r>
              <a:t>內文層級二</a:t>
            </a:r>
          </a:p>
          <a:p>
            <a:pPr lvl="2"/>
            <a:r>
              <a:t>內文層級三</a:t>
            </a:r>
          </a:p>
          <a:p>
            <a:pPr lvl="3"/>
            <a:r>
              <a:t>內文層級四</a:t>
            </a:r>
          </a:p>
          <a:p>
            <a:pPr lvl="4"/>
            <a:r>
              <a:t>內文層級五</a:t>
            </a:r>
          </a:p>
        </p:txBody>
      </p:sp>
      <p:sp>
        <p:nvSpPr>
          <p:cNvPr id="10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標題文字"/>
          <p:cNvSpPr txBox="1"/>
          <p:nvPr>
            <p:ph type="title" hasCustomPrompt="1"/>
          </p:nvPr>
        </p:nvSpPr>
        <p:spPr>
          <a:xfrm>
            <a:off x="1524000" y="1122362"/>
            <a:ext cx="9144000" cy="2387601"/>
          </a:xfrm>
          <a:prstGeom prst="rect">
            <a:avLst/>
          </a:prstGeom>
        </p:spPr>
        <p:txBody>
          <a:bodyPr anchor="b"/>
          <a:lstStyle>
            <a:lvl1pPr algn="ctr">
              <a:defRPr sz="6000">
                <a:latin typeface="AppleMyungjo"/>
                <a:ea typeface="AppleMyungjo"/>
                <a:cs typeface="AppleMyungjo"/>
                <a:sym typeface="AppleMyungjo"/>
              </a:defRPr>
            </a:lvl1pPr>
          </a:lstStyle>
          <a:p>
            <a:r>
              <a:t>標題文字</a:t>
            </a:r>
          </a:p>
        </p:txBody>
      </p:sp>
      <p:sp>
        <p:nvSpPr>
          <p:cNvPr id="111" name="內文層級一…"/>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atin typeface="AppleMyungjo"/>
                <a:ea typeface="AppleMyungjo"/>
                <a:cs typeface="AppleMyungjo"/>
                <a:sym typeface="AppleMyungjo"/>
              </a:defRPr>
            </a:lvl1pPr>
            <a:lvl2pPr marL="0" indent="457200" algn="ctr">
              <a:buSzTx/>
              <a:buFontTx/>
              <a:buNone/>
              <a:defRPr sz="2400">
                <a:latin typeface="AppleMyungjo"/>
                <a:ea typeface="AppleMyungjo"/>
                <a:cs typeface="AppleMyungjo"/>
                <a:sym typeface="AppleMyungjo"/>
              </a:defRPr>
            </a:lvl2pPr>
            <a:lvl3pPr marL="0" indent="914400" algn="ctr">
              <a:buSzTx/>
              <a:buFontTx/>
              <a:buNone/>
              <a:defRPr sz="2400">
                <a:latin typeface="AppleMyungjo"/>
                <a:ea typeface="AppleMyungjo"/>
                <a:cs typeface="AppleMyungjo"/>
                <a:sym typeface="AppleMyungjo"/>
              </a:defRPr>
            </a:lvl3pPr>
            <a:lvl4pPr marL="0" indent="1371600" algn="ctr">
              <a:buSzTx/>
              <a:buFontTx/>
              <a:buNone/>
              <a:defRPr sz="2400">
                <a:latin typeface="AppleMyungjo"/>
                <a:ea typeface="AppleMyungjo"/>
                <a:cs typeface="AppleMyungjo"/>
                <a:sym typeface="AppleMyungjo"/>
              </a:defRPr>
            </a:lvl4pPr>
            <a:lvl5pPr marL="0" indent="1828800" algn="ctr">
              <a:buSzTx/>
              <a:buFontTx/>
              <a:buNone/>
              <a:defRPr sz="2400">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12"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標題文字"/>
          <p:cNvSpPr txBox="1"/>
          <p:nvPr>
            <p:ph type="title" hasCustomPrompt="1"/>
          </p:nvPr>
        </p:nvSpPr>
        <p:spPr>
          <a:prstGeom prst="rect">
            <a:avLst/>
          </a:prstGeom>
        </p:spPr>
        <p:txBody>
          <a:bodyPr/>
          <a:lstStyle>
            <a:lvl1pPr>
              <a:defRPr>
                <a:latin typeface="AppleMyungjo"/>
                <a:ea typeface="AppleMyungjo"/>
                <a:cs typeface="AppleMyungjo"/>
                <a:sym typeface="AppleMyungjo"/>
              </a:defRPr>
            </a:lvl1pPr>
          </a:lstStyle>
          <a:p>
            <a:r>
              <a:t>標題文字</a:t>
            </a:r>
          </a:p>
        </p:txBody>
      </p:sp>
      <p:sp>
        <p:nvSpPr>
          <p:cNvPr id="120" name="內文層級一…"/>
          <p:cNvSpPr txBox="1"/>
          <p:nvPr>
            <p:ph type="body" idx="1" hasCustomPrompt="1"/>
          </p:nvPr>
        </p:nvSpPr>
        <p:spPr>
          <a:prstGeom prst="rect">
            <a:avLst/>
          </a:prstGeom>
        </p:spPr>
        <p:txBody>
          <a:bodyPr/>
          <a:lstStyle>
            <a:lvl1pPr>
              <a:defRPr>
                <a:latin typeface="AppleMyungjo"/>
                <a:ea typeface="AppleMyungjo"/>
                <a:cs typeface="AppleMyungjo"/>
                <a:sym typeface="AppleMyungjo"/>
              </a:defRPr>
            </a:lvl1pPr>
            <a:lvl2pPr>
              <a:defRPr>
                <a:latin typeface="AppleMyungjo"/>
                <a:ea typeface="AppleMyungjo"/>
                <a:cs typeface="AppleMyungjo"/>
                <a:sym typeface="AppleMyungjo"/>
              </a:defRPr>
            </a:lvl2pPr>
            <a:lvl3pPr>
              <a:defRPr>
                <a:latin typeface="AppleMyungjo"/>
                <a:ea typeface="AppleMyungjo"/>
                <a:cs typeface="AppleMyungjo"/>
                <a:sym typeface="AppleMyungjo"/>
              </a:defRPr>
            </a:lvl3pPr>
            <a:lvl4pPr>
              <a:defRPr>
                <a:latin typeface="AppleMyungjo"/>
                <a:ea typeface="AppleMyungjo"/>
                <a:cs typeface="AppleMyungjo"/>
                <a:sym typeface="AppleMyungjo"/>
              </a:defRPr>
            </a:lvl4pPr>
            <a:lvl5pPr>
              <a:defRPr>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21"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標題文字"/>
          <p:cNvSpPr txBox="1"/>
          <p:nvPr>
            <p:ph type="title" hasCustomPrompt="1"/>
          </p:nvPr>
        </p:nvSpPr>
        <p:spPr>
          <a:xfrm>
            <a:off x="831850" y="1709738"/>
            <a:ext cx="10515600" cy="2852737"/>
          </a:xfrm>
          <a:prstGeom prst="rect">
            <a:avLst/>
          </a:prstGeom>
        </p:spPr>
        <p:txBody>
          <a:bodyPr anchor="b"/>
          <a:lstStyle>
            <a:lvl1pPr>
              <a:defRPr sz="6000">
                <a:latin typeface="AppleMyungjo"/>
                <a:ea typeface="AppleMyungjo"/>
                <a:cs typeface="AppleMyungjo"/>
                <a:sym typeface="AppleMyungjo"/>
              </a:defRPr>
            </a:lvl1pPr>
          </a:lstStyle>
          <a:p>
            <a:r>
              <a:t>標題文字</a:t>
            </a:r>
          </a:p>
        </p:txBody>
      </p:sp>
      <p:sp>
        <p:nvSpPr>
          <p:cNvPr id="129" name="內文層級一…"/>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latin typeface="AppleMyungjo"/>
                <a:ea typeface="AppleMyungjo"/>
                <a:cs typeface="AppleMyungjo"/>
                <a:sym typeface="AppleMyungjo"/>
              </a:defRPr>
            </a:lvl1pPr>
            <a:lvl2pPr marL="0" indent="457200">
              <a:buSzTx/>
              <a:buFontTx/>
              <a:buNone/>
              <a:defRPr sz="2400">
                <a:solidFill>
                  <a:srgbClr val="888888"/>
                </a:solidFill>
                <a:latin typeface="AppleMyungjo"/>
                <a:ea typeface="AppleMyungjo"/>
                <a:cs typeface="AppleMyungjo"/>
                <a:sym typeface="AppleMyungjo"/>
              </a:defRPr>
            </a:lvl2pPr>
            <a:lvl3pPr marL="0" indent="914400">
              <a:buSzTx/>
              <a:buFontTx/>
              <a:buNone/>
              <a:defRPr sz="2400">
                <a:solidFill>
                  <a:srgbClr val="888888"/>
                </a:solidFill>
                <a:latin typeface="AppleMyungjo"/>
                <a:ea typeface="AppleMyungjo"/>
                <a:cs typeface="AppleMyungjo"/>
                <a:sym typeface="AppleMyungjo"/>
              </a:defRPr>
            </a:lvl3pPr>
            <a:lvl4pPr marL="0" indent="1371600">
              <a:buSzTx/>
              <a:buFontTx/>
              <a:buNone/>
              <a:defRPr sz="2400">
                <a:solidFill>
                  <a:srgbClr val="888888"/>
                </a:solidFill>
                <a:latin typeface="AppleMyungjo"/>
                <a:ea typeface="AppleMyungjo"/>
                <a:cs typeface="AppleMyungjo"/>
                <a:sym typeface="AppleMyungjo"/>
              </a:defRPr>
            </a:lvl4pPr>
            <a:lvl5pPr marL="0" indent="1828800">
              <a:buSzTx/>
              <a:buFontTx/>
              <a:buNone/>
              <a:defRPr sz="2400">
                <a:solidFill>
                  <a:srgbClr val="888888"/>
                </a:solidFill>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30"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標題文字"/>
          <p:cNvSpPr txBox="1"/>
          <p:nvPr>
            <p:ph type="title" hasCustomPrompt="1"/>
          </p:nvPr>
        </p:nvSpPr>
        <p:spPr>
          <a:prstGeom prst="rect">
            <a:avLst/>
          </a:prstGeom>
        </p:spPr>
        <p:txBody>
          <a:bodyPr/>
          <a:lstStyle>
            <a:lvl1pPr>
              <a:defRPr>
                <a:latin typeface="AppleMyungjo"/>
                <a:ea typeface="AppleMyungjo"/>
                <a:cs typeface="AppleMyungjo"/>
                <a:sym typeface="AppleMyungjo"/>
              </a:defRPr>
            </a:lvl1pPr>
          </a:lstStyle>
          <a:p>
            <a:r>
              <a:t>標題文字</a:t>
            </a:r>
          </a:p>
        </p:txBody>
      </p:sp>
      <p:sp>
        <p:nvSpPr>
          <p:cNvPr id="138" name="內文層級一…"/>
          <p:cNvSpPr txBox="1"/>
          <p:nvPr>
            <p:ph type="body" sz="half" idx="1" hasCustomPrompt="1"/>
          </p:nvPr>
        </p:nvSpPr>
        <p:spPr>
          <a:xfrm>
            <a:off x="838200" y="1825625"/>
            <a:ext cx="5181600" cy="4351338"/>
          </a:xfrm>
          <a:prstGeom prst="rect">
            <a:avLst/>
          </a:prstGeom>
        </p:spPr>
        <p:txBody>
          <a:bodyPr/>
          <a:lstStyle>
            <a:lvl1pPr>
              <a:defRPr>
                <a:latin typeface="AppleMyungjo"/>
                <a:ea typeface="AppleMyungjo"/>
                <a:cs typeface="AppleMyungjo"/>
                <a:sym typeface="AppleMyungjo"/>
              </a:defRPr>
            </a:lvl1pPr>
            <a:lvl2pPr>
              <a:defRPr>
                <a:latin typeface="AppleMyungjo"/>
                <a:ea typeface="AppleMyungjo"/>
                <a:cs typeface="AppleMyungjo"/>
                <a:sym typeface="AppleMyungjo"/>
              </a:defRPr>
            </a:lvl2pPr>
            <a:lvl3pPr>
              <a:defRPr>
                <a:latin typeface="AppleMyungjo"/>
                <a:ea typeface="AppleMyungjo"/>
                <a:cs typeface="AppleMyungjo"/>
                <a:sym typeface="AppleMyungjo"/>
              </a:defRPr>
            </a:lvl3pPr>
            <a:lvl4pPr>
              <a:defRPr>
                <a:latin typeface="AppleMyungjo"/>
                <a:ea typeface="AppleMyungjo"/>
                <a:cs typeface="AppleMyungjo"/>
                <a:sym typeface="AppleMyungjo"/>
              </a:defRPr>
            </a:lvl4pPr>
            <a:lvl5pPr>
              <a:defRPr>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39"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標題文字"/>
          <p:cNvSpPr txBox="1"/>
          <p:nvPr>
            <p:ph type="title" hasCustomPrompt="1"/>
          </p:nvPr>
        </p:nvSpPr>
        <p:spPr>
          <a:xfrm>
            <a:off x="839787" y="365125"/>
            <a:ext cx="10515601" cy="1325563"/>
          </a:xfrm>
          <a:prstGeom prst="rect">
            <a:avLst/>
          </a:prstGeom>
        </p:spPr>
        <p:txBody>
          <a:bodyPr/>
          <a:lstStyle>
            <a:lvl1pPr>
              <a:defRPr>
                <a:latin typeface="AppleMyungjo"/>
                <a:ea typeface="AppleMyungjo"/>
                <a:cs typeface="AppleMyungjo"/>
                <a:sym typeface="AppleMyungjo"/>
              </a:defRPr>
            </a:lvl1pPr>
          </a:lstStyle>
          <a:p>
            <a:r>
              <a:t>標題文字</a:t>
            </a:r>
          </a:p>
        </p:txBody>
      </p:sp>
      <p:sp>
        <p:nvSpPr>
          <p:cNvPr id="147" name="內文層級一…"/>
          <p:cNvSpPr txBox="1"/>
          <p:nvPr>
            <p:ph type="body" sz="quarter" idx="1" hasCustomPrompt="1"/>
          </p:nvPr>
        </p:nvSpPr>
        <p:spPr>
          <a:xfrm>
            <a:off x="839787" y="1681163"/>
            <a:ext cx="5157789" cy="823913"/>
          </a:xfrm>
          <a:prstGeom prst="rect">
            <a:avLst/>
          </a:prstGeom>
        </p:spPr>
        <p:txBody>
          <a:bodyPr anchor="b"/>
          <a:lstStyle>
            <a:lvl1pPr marL="0" indent="0">
              <a:buSzTx/>
              <a:buFontTx/>
              <a:buNone/>
              <a:defRPr sz="2400">
                <a:latin typeface="AppleMyungjo"/>
                <a:ea typeface="AppleMyungjo"/>
                <a:cs typeface="AppleMyungjo"/>
                <a:sym typeface="AppleMyungjo"/>
              </a:defRPr>
            </a:lvl1pPr>
            <a:lvl2pPr marL="0" indent="457200">
              <a:buSzTx/>
              <a:buFontTx/>
              <a:buNone/>
              <a:defRPr sz="2400">
                <a:latin typeface="AppleMyungjo"/>
                <a:ea typeface="AppleMyungjo"/>
                <a:cs typeface="AppleMyungjo"/>
                <a:sym typeface="AppleMyungjo"/>
              </a:defRPr>
            </a:lvl2pPr>
            <a:lvl3pPr marL="0" indent="914400">
              <a:buSzTx/>
              <a:buFontTx/>
              <a:buNone/>
              <a:defRPr sz="2400">
                <a:latin typeface="AppleMyungjo"/>
                <a:ea typeface="AppleMyungjo"/>
                <a:cs typeface="AppleMyungjo"/>
                <a:sym typeface="AppleMyungjo"/>
              </a:defRPr>
            </a:lvl3pPr>
            <a:lvl4pPr marL="0" indent="1371600">
              <a:buSzTx/>
              <a:buFontTx/>
              <a:buNone/>
              <a:defRPr sz="2400">
                <a:latin typeface="AppleMyungjo"/>
                <a:ea typeface="AppleMyungjo"/>
                <a:cs typeface="AppleMyungjo"/>
                <a:sym typeface="AppleMyungjo"/>
              </a:defRPr>
            </a:lvl4pPr>
            <a:lvl5pPr marL="0" indent="1828800">
              <a:buSzTx/>
              <a:buFontTx/>
              <a:buNone/>
              <a:defRPr sz="2400">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48" name="Text Placeholder 4"/>
          <p:cNvSpPr/>
          <p:nvPr>
            <p:ph type="body" sz="quarter" idx="13"/>
          </p:nvPr>
        </p:nvSpPr>
        <p:spPr>
          <a:xfrm>
            <a:off x="6172200" y="1681163"/>
            <a:ext cx="5183188" cy="823913"/>
          </a:xfrm>
          <a:prstGeom prst="rect">
            <a:avLst/>
          </a:prstGeom>
        </p:spPr>
        <p:txBody>
          <a:bodyPr anchor="b"/>
          <a:lstStyle/>
          <a:p>
            <a:pPr marL="0" indent="0">
              <a:buSzTx/>
              <a:buFontTx/>
              <a:buNone/>
              <a:defRPr sz="2400">
                <a:latin typeface="AppleMyungjo"/>
                <a:ea typeface="AppleMyungjo"/>
                <a:cs typeface="AppleMyungjo"/>
                <a:sym typeface="AppleMyungjo"/>
              </a:defRPr>
            </a:pPr>
          </a:p>
        </p:txBody>
      </p:sp>
      <p:sp>
        <p:nvSpPr>
          <p:cNvPr id="149"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標題文字"/>
          <p:cNvSpPr txBox="1"/>
          <p:nvPr>
            <p:ph type="title" hasCustomPrompt="1"/>
          </p:nvPr>
        </p:nvSpPr>
        <p:spPr>
          <a:prstGeom prst="rect">
            <a:avLst/>
          </a:prstGeom>
        </p:spPr>
        <p:txBody>
          <a:bodyPr/>
          <a:lstStyle>
            <a:lvl1pPr>
              <a:defRPr>
                <a:latin typeface="AppleMyungjo"/>
                <a:ea typeface="AppleMyungjo"/>
                <a:cs typeface="AppleMyungjo"/>
                <a:sym typeface="AppleMyungjo"/>
              </a:defRPr>
            </a:lvl1pPr>
          </a:lstStyle>
          <a:p>
            <a:r>
              <a:t>標題文字</a:t>
            </a:r>
          </a:p>
        </p:txBody>
      </p:sp>
      <p:sp>
        <p:nvSpPr>
          <p:cNvPr id="157"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bg>
      <p:bgPr>
        <a:solidFill>
          <a:srgbClr val="FFFFFF"/>
        </a:solidFill>
        <a:effectLst/>
      </p:bgPr>
    </p:bg>
    <p:spTree>
      <p:nvGrpSpPr>
        <p:cNvPr id="1" name=""/>
        <p:cNvGrpSpPr/>
        <p:nvPr/>
      </p:nvGrpSpPr>
      <p:grpSpPr>
        <a:xfrm>
          <a:off x="0" y="0"/>
          <a:ext cx="0" cy="0"/>
          <a:chOff x="0" y="0"/>
          <a:chExt cx="0" cy="0"/>
        </a:xfrm>
      </p:grpSpPr>
      <p:sp>
        <p:nvSpPr>
          <p:cNvPr id="164"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標題文字"/>
          <p:cNvSpPr txBox="1"/>
          <p:nvPr>
            <p:ph type="title" hasCustomPrompt="1"/>
          </p:nvPr>
        </p:nvSpPr>
        <p:spPr>
          <a:xfrm>
            <a:off x="839787" y="457200"/>
            <a:ext cx="3932239" cy="1600200"/>
          </a:xfrm>
          <a:prstGeom prst="rect">
            <a:avLst/>
          </a:prstGeom>
        </p:spPr>
        <p:txBody>
          <a:bodyPr anchor="b"/>
          <a:lstStyle>
            <a:lvl1pPr>
              <a:defRPr sz="3200">
                <a:latin typeface="AppleMyungjo"/>
                <a:ea typeface="AppleMyungjo"/>
                <a:cs typeface="AppleMyungjo"/>
                <a:sym typeface="AppleMyungjo"/>
              </a:defRPr>
            </a:lvl1pPr>
          </a:lstStyle>
          <a:p>
            <a:r>
              <a:t>標題文字</a:t>
            </a:r>
          </a:p>
        </p:txBody>
      </p:sp>
      <p:sp>
        <p:nvSpPr>
          <p:cNvPr id="172" name="內文層級一…"/>
          <p:cNvSpPr txBox="1"/>
          <p:nvPr>
            <p:ph type="body" sz="half" idx="1" hasCustomPrompt="1"/>
          </p:nvPr>
        </p:nvSpPr>
        <p:spPr>
          <a:xfrm>
            <a:off x="5183187" y="987425"/>
            <a:ext cx="6172201" cy="4873625"/>
          </a:xfrm>
          <a:prstGeom prst="rect">
            <a:avLst/>
          </a:prstGeom>
        </p:spPr>
        <p:txBody>
          <a:bodyPr/>
          <a:lstStyle>
            <a:lvl1pPr>
              <a:defRPr sz="3200">
                <a:latin typeface="AppleMyungjo"/>
                <a:ea typeface="AppleMyungjo"/>
                <a:cs typeface="AppleMyungjo"/>
                <a:sym typeface="AppleMyungjo"/>
              </a:defRPr>
            </a:lvl1pPr>
            <a:lvl2pPr marL="718185" indent="-260985">
              <a:defRPr sz="3200">
                <a:latin typeface="AppleMyungjo"/>
                <a:ea typeface="AppleMyungjo"/>
                <a:cs typeface="AppleMyungjo"/>
                <a:sym typeface="AppleMyungjo"/>
              </a:defRPr>
            </a:lvl2pPr>
            <a:lvl3pPr marL="1219200" indent="-304800">
              <a:defRPr sz="3200">
                <a:latin typeface="AppleMyungjo"/>
                <a:ea typeface="AppleMyungjo"/>
                <a:cs typeface="AppleMyungjo"/>
                <a:sym typeface="AppleMyungjo"/>
              </a:defRPr>
            </a:lvl3pPr>
            <a:lvl4pPr marL="1737360" indent="-365760">
              <a:defRPr sz="3200">
                <a:latin typeface="AppleMyungjo"/>
                <a:ea typeface="AppleMyungjo"/>
                <a:cs typeface="AppleMyungjo"/>
                <a:sym typeface="AppleMyungjo"/>
              </a:defRPr>
            </a:lvl4pPr>
            <a:lvl5pPr marL="2194560" indent="-365760">
              <a:defRPr sz="3200">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73" name="Text Placeholder 3"/>
          <p:cNvSpPr/>
          <p:nvPr>
            <p:ph type="body" sz="quarter" idx="13"/>
          </p:nvPr>
        </p:nvSpPr>
        <p:spPr>
          <a:xfrm>
            <a:off x="839787" y="2057400"/>
            <a:ext cx="3932239" cy="3811588"/>
          </a:xfrm>
          <a:prstGeom prst="rect">
            <a:avLst/>
          </a:prstGeom>
        </p:spPr>
        <p:txBody>
          <a:bodyPr/>
          <a:lstStyle/>
          <a:p>
            <a:pPr marL="0" indent="0">
              <a:buSzTx/>
              <a:buFontTx/>
              <a:buNone/>
              <a:defRPr sz="1600">
                <a:latin typeface="AppleMyungjo"/>
                <a:ea typeface="AppleMyungjo"/>
                <a:cs typeface="AppleMyungjo"/>
                <a:sym typeface="AppleMyungjo"/>
              </a:defRPr>
            </a:pPr>
          </a:p>
        </p:txBody>
      </p:sp>
      <p:sp>
        <p:nvSpPr>
          <p:cNvPr id="174"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標題文字"/>
          <p:cNvSpPr txBox="1"/>
          <p:nvPr>
            <p:ph type="title" hasCustomPrompt="1"/>
          </p:nvPr>
        </p:nvSpPr>
        <p:spPr>
          <a:prstGeom prst="rect">
            <a:avLst/>
          </a:prstGeom>
        </p:spPr>
        <p:txBody>
          <a:bodyPr/>
          <a:lstStyle/>
          <a:p>
            <a:r>
              <a:t>標題文字</a:t>
            </a:r>
          </a:p>
        </p:txBody>
      </p:sp>
      <p:sp>
        <p:nvSpPr>
          <p:cNvPr id="21" name="內文層級一…"/>
          <p:cNvSpPr txBox="1"/>
          <p:nvPr>
            <p:ph type="body" idx="1" hasCustomPrompt="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標題文字"/>
          <p:cNvSpPr txBox="1"/>
          <p:nvPr>
            <p:ph type="title" hasCustomPrompt="1"/>
          </p:nvPr>
        </p:nvSpPr>
        <p:spPr>
          <a:xfrm>
            <a:off x="839787" y="457200"/>
            <a:ext cx="3932239" cy="1600200"/>
          </a:xfrm>
          <a:prstGeom prst="rect">
            <a:avLst/>
          </a:prstGeom>
        </p:spPr>
        <p:txBody>
          <a:bodyPr anchor="b"/>
          <a:lstStyle>
            <a:lvl1pPr>
              <a:defRPr sz="3200">
                <a:latin typeface="AppleMyungjo"/>
                <a:ea typeface="AppleMyungjo"/>
                <a:cs typeface="AppleMyungjo"/>
                <a:sym typeface="AppleMyungjo"/>
              </a:defRPr>
            </a:lvl1pPr>
          </a:lstStyle>
          <a:p>
            <a:r>
              <a:t>標題文字</a:t>
            </a:r>
          </a:p>
        </p:txBody>
      </p:sp>
      <p:sp>
        <p:nvSpPr>
          <p:cNvPr id="182" name="Picture Placeholder 2"/>
          <p:cNvSpPr/>
          <p:nvPr>
            <p:ph type="pic" sz="half" idx="13"/>
          </p:nvPr>
        </p:nvSpPr>
        <p:spPr>
          <a:xfrm>
            <a:off x="5183187" y="987425"/>
            <a:ext cx="6172201" cy="4873625"/>
          </a:xfrm>
          <a:prstGeom prst="rect">
            <a:avLst/>
          </a:prstGeom>
        </p:spPr>
        <p:txBody>
          <a:bodyPr lIns="91439" rIns="91439">
            <a:noAutofit/>
          </a:bodyPr>
          <a:lstStyle/>
          <a:p/>
        </p:txBody>
      </p:sp>
      <p:sp>
        <p:nvSpPr>
          <p:cNvPr id="183" name="內文層級一…"/>
          <p:cNvSpPr txBox="1"/>
          <p:nvPr>
            <p:ph type="body" sz="quarter" idx="1" hasCustomPrompt="1"/>
          </p:nvPr>
        </p:nvSpPr>
        <p:spPr>
          <a:xfrm>
            <a:off x="839787" y="2057400"/>
            <a:ext cx="3932239" cy="3811588"/>
          </a:xfrm>
          <a:prstGeom prst="rect">
            <a:avLst/>
          </a:prstGeom>
        </p:spPr>
        <p:txBody>
          <a:bodyPr/>
          <a:lstStyle>
            <a:lvl1pPr marL="0" indent="0">
              <a:buSzTx/>
              <a:buFontTx/>
              <a:buNone/>
              <a:defRPr sz="1600">
                <a:latin typeface="AppleMyungjo"/>
                <a:ea typeface="AppleMyungjo"/>
                <a:cs typeface="AppleMyungjo"/>
                <a:sym typeface="AppleMyungjo"/>
              </a:defRPr>
            </a:lvl1pPr>
            <a:lvl2pPr marL="0" indent="457200">
              <a:buSzTx/>
              <a:buFontTx/>
              <a:buNone/>
              <a:defRPr sz="1600">
                <a:latin typeface="AppleMyungjo"/>
                <a:ea typeface="AppleMyungjo"/>
                <a:cs typeface="AppleMyungjo"/>
                <a:sym typeface="AppleMyungjo"/>
              </a:defRPr>
            </a:lvl2pPr>
            <a:lvl3pPr marL="0" indent="914400">
              <a:buSzTx/>
              <a:buFontTx/>
              <a:buNone/>
              <a:defRPr sz="1600">
                <a:latin typeface="AppleMyungjo"/>
                <a:ea typeface="AppleMyungjo"/>
                <a:cs typeface="AppleMyungjo"/>
                <a:sym typeface="AppleMyungjo"/>
              </a:defRPr>
            </a:lvl3pPr>
            <a:lvl4pPr marL="0" indent="1371600">
              <a:buSzTx/>
              <a:buFontTx/>
              <a:buNone/>
              <a:defRPr sz="1600">
                <a:latin typeface="AppleMyungjo"/>
                <a:ea typeface="AppleMyungjo"/>
                <a:cs typeface="AppleMyungjo"/>
                <a:sym typeface="AppleMyungjo"/>
              </a:defRPr>
            </a:lvl4pPr>
            <a:lvl5pPr marL="0" indent="1828800">
              <a:buSzTx/>
              <a:buFontTx/>
              <a:buNone/>
              <a:defRPr sz="1600">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84"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標題文字"/>
          <p:cNvSpPr txBox="1"/>
          <p:nvPr>
            <p:ph type="title" hasCustomPrompt="1"/>
          </p:nvPr>
        </p:nvSpPr>
        <p:spPr>
          <a:prstGeom prst="rect">
            <a:avLst/>
          </a:prstGeom>
        </p:spPr>
        <p:txBody>
          <a:bodyPr/>
          <a:lstStyle>
            <a:lvl1pPr>
              <a:defRPr>
                <a:latin typeface="AppleMyungjo"/>
                <a:ea typeface="AppleMyungjo"/>
                <a:cs typeface="AppleMyungjo"/>
                <a:sym typeface="AppleMyungjo"/>
              </a:defRPr>
            </a:lvl1pPr>
          </a:lstStyle>
          <a:p>
            <a:r>
              <a:t>標題文字</a:t>
            </a:r>
          </a:p>
        </p:txBody>
      </p:sp>
      <p:sp>
        <p:nvSpPr>
          <p:cNvPr id="192" name="內文層級一…"/>
          <p:cNvSpPr txBox="1"/>
          <p:nvPr>
            <p:ph type="body" idx="1" hasCustomPrompt="1"/>
          </p:nvPr>
        </p:nvSpPr>
        <p:spPr>
          <a:prstGeom prst="rect">
            <a:avLst/>
          </a:prstGeom>
        </p:spPr>
        <p:txBody>
          <a:bodyPr vert="eaVert"/>
          <a:lstStyle>
            <a:lvl1pPr>
              <a:defRPr>
                <a:latin typeface="AppleMyungjo"/>
                <a:ea typeface="AppleMyungjo"/>
                <a:cs typeface="AppleMyungjo"/>
                <a:sym typeface="AppleMyungjo"/>
              </a:defRPr>
            </a:lvl1pPr>
            <a:lvl2pPr>
              <a:defRPr>
                <a:latin typeface="AppleMyungjo"/>
                <a:ea typeface="AppleMyungjo"/>
                <a:cs typeface="AppleMyungjo"/>
                <a:sym typeface="AppleMyungjo"/>
              </a:defRPr>
            </a:lvl2pPr>
            <a:lvl3pPr>
              <a:defRPr>
                <a:latin typeface="AppleMyungjo"/>
                <a:ea typeface="AppleMyungjo"/>
                <a:cs typeface="AppleMyungjo"/>
                <a:sym typeface="AppleMyungjo"/>
              </a:defRPr>
            </a:lvl3pPr>
            <a:lvl4pPr>
              <a:defRPr>
                <a:latin typeface="AppleMyungjo"/>
                <a:ea typeface="AppleMyungjo"/>
                <a:cs typeface="AppleMyungjo"/>
                <a:sym typeface="AppleMyungjo"/>
              </a:defRPr>
            </a:lvl4pPr>
            <a:lvl5pPr>
              <a:defRPr>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193"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標題文字"/>
          <p:cNvSpPr txBox="1"/>
          <p:nvPr>
            <p:ph type="title" hasCustomPrompt="1"/>
          </p:nvPr>
        </p:nvSpPr>
        <p:spPr>
          <a:xfrm>
            <a:off x="8724900" y="365125"/>
            <a:ext cx="2628900" cy="5811838"/>
          </a:xfrm>
          <a:prstGeom prst="rect">
            <a:avLst/>
          </a:prstGeom>
        </p:spPr>
        <p:txBody>
          <a:bodyPr vert="eaVert"/>
          <a:lstStyle>
            <a:lvl1pPr>
              <a:defRPr>
                <a:latin typeface="AppleMyungjo"/>
                <a:ea typeface="AppleMyungjo"/>
                <a:cs typeface="AppleMyungjo"/>
                <a:sym typeface="AppleMyungjo"/>
              </a:defRPr>
            </a:lvl1pPr>
          </a:lstStyle>
          <a:p>
            <a:r>
              <a:t>標題文字</a:t>
            </a:r>
          </a:p>
        </p:txBody>
      </p:sp>
      <p:sp>
        <p:nvSpPr>
          <p:cNvPr id="201" name="內文層級一…"/>
          <p:cNvSpPr txBox="1"/>
          <p:nvPr>
            <p:ph type="body" idx="1" hasCustomPrompt="1"/>
          </p:nvPr>
        </p:nvSpPr>
        <p:spPr>
          <a:xfrm>
            <a:off x="838200" y="365125"/>
            <a:ext cx="7734300" cy="5811838"/>
          </a:xfrm>
          <a:prstGeom prst="rect">
            <a:avLst/>
          </a:prstGeom>
        </p:spPr>
        <p:txBody>
          <a:bodyPr vert="eaVert"/>
          <a:lstStyle>
            <a:lvl1pPr>
              <a:defRPr>
                <a:latin typeface="AppleMyungjo"/>
                <a:ea typeface="AppleMyungjo"/>
                <a:cs typeface="AppleMyungjo"/>
                <a:sym typeface="AppleMyungjo"/>
              </a:defRPr>
            </a:lvl1pPr>
            <a:lvl2pPr>
              <a:defRPr>
                <a:latin typeface="AppleMyungjo"/>
                <a:ea typeface="AppleMyungjo"/>
                <a:cs typeface="AppleMyungjo"/>
                <a:sym typeface="AppleMyungjo"/>
              </a:defRPr>
            </a:lvl2pPr>
            <a:lvl3pPr>
              <a:defRPr>
                <a:latin typeface="AppleMyungjo"/>
                <a:ea typeface="AppleMyungjo"/>
                <a:cs typeface="AppleMyungjo"/>
                <a:sym typeface="AppleMyungjo"/>
              </a:defRPr>
            </a:lvl3pPr>
            <a:lvl4pPr>
              <a:defRPr>
                <a:latin typeface="AppleMyungjo"/>
                <a:ea typeface="AppleMyungjo"/>
                <a:cs typeface="AppleMyungjo"/>
                <a:sym typeface="AppleMyungjo"/>
              </a:defRPr>
            </a:lvl4pPr>
            <a:lvl5pPr>
              <a:defRPr>
                <a:latin typeface="AppleMyungjo"/>
                <a:ea typeface="AppleMyungjo"/>
                <a:cs typeface="AppleMyungjo"/>
                <a:sym typeface="AppleMyungjo"/>
              </a:defRPr>
            </a:lvl5pPr>
          </a:lstStyle>
          <a:p>
            <a:r>
              <a:t>內文層級一</a:t>
            </a:r>
          </a:p>
          <a:p>
            <a:pPr lvl="1"/>
            <a:r>
              <a:t>內文層級二</a:t>
            </a:r>
          </a:p>
          <a:p>
            <a:pPr lvl="2"/>
            <a:r>
              <a:t>內文層級三</a:t>
            </a:r>
          </a:p>
          <a:p>
            <a:pPr lvl="3"/>
            <a:r>
              <a:t>內文層級四</a:t>
            </a:r>
          </a:p>
          <a:p>
            <a:pPr lvl="4"/>
            <a:r>
              <a:t>內文層級五</a:t>
            </a:r>
          </a:p>
        </p:txBody>
      </p:sp>
      <p:sp>
        <p:nvSpPr>
          <p:cNvPr id="202" name="幻灯片编号"/>
          <p:cNvSpPr txBox="1"/>
          <p:nvPr>
            <p:ph type="sldNum" sz="quarter" idx="2"/>
          </p:nvPr>
        </p:nvSpPr>
        <p:spPr>
          <a:xfrm>
            <a:off x="11054885" y="6404292"/>
            <a:ext cx="298915" cy="269241"/>
          </a:xfrm>
          <a:prstGeom prst="rect">
            <a:avLst/>
          </a:prstGeom>
        </p:spPr>
        <p:txBody>
          <a:bodyPr/>
          <a:lstStyle>
            <a:lvl1pPr>
              <a:defRPr>
                <a:latin typeface="AppleMyungjo"/>
                <a:ea typeface="AppleMyungjo"/>
                <a:cs typeface="AppleMyungjo"/>
                <a:sym typeface="AppleMyungjo"/>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標題文字"/>
          <p:cNvSpPr txBox="1"/>
          <p:nvPr>
            <p:ph type="title" hasCustomPrompt="1"/>
          </p:nvPr>
        </p:nvSpPr>
        <p:spPr>
          <a:xfrm>
            <a:off x="831850" y="1709738"/>
            <a:ext cx="10515600" cy="2852737"/>
          </a:xfrm>
          <a:prstGeom prst="rect">
            <a:avLst/>
          </a:prstGeom>
        </p:spPr>
        <p:txBody>
          <a:bodyPr anchor="b"/>
          <a:lstStyle>
            <a:lvl1pPr>
              <a:defRPr sz="6000"/>
            </a:lvl1pPr>
          </a:lstStyle>
          <a:p>
            <a:r>
              <a:t>標題文字</a:t>
            </a:r>
          </a:p>
        </p:txBody>
      </p:sp>
      <p:sp>
        <p:nvSpPr>
          <p:cNvPr id="30" name="內文層級一…"/>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內文層級一</a:t>
            </a:r>
          </a:p>
          <a:p>
            <a:pPr lvl="1"/>
            <a:r>
              <a:t>內文層級二</a:t>
            </a:r>
          </a:p>
          <a:p>
            <a:pPr lvl="2"/>
            <a:r>
              <a:t>內文層級三</a:t>
            </a:r>
          </a:p>
          <a:p>
            <a:pPr lvl="3"/>
            <a:r>
              <a:t>內文層級四</a:t>
            </a:r>
          </a:p>
          <a:p>
            <a:pPr lvl="4"/>
            <a:r>
              <a:t>內文層級五</a:t>
            </a:r>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標題文字"/>
          <p:cNvSpPr txBox="1"/>
          <p:nvPr>
            <p:ph type="title" hasCustomPrompt="1"/>
          </p:nvPr>
        </p:nvSpPr>
        <p:spPr>
          <a:prstGeom prst="rect">
            <a:avLst/>
          </a:prstGeom>
        </p:spPr>
        <p:txBody>
          <a:bodyPr/>
          <a:lstStyle/>
          <a:p>
            <a:r>
              <a:t>標題文字</a:t>
            </a:r>
          </a:p>
        </p:txBody>
      </p:sp>
      <p:sp>
        <p:nvSpPr>
          <p:cNvPr id="39" name="內文層級一…"/>
          <p:cNvSpPr txBox="1"/>
          <p:nvPr>
            <p:ph type="body" sz="half" idx="1" hasCustomPrompt="1"/>
          </p:nvPr>
        </p:nvSpPr>
        <p:spPr>
          <a:xfrm>
            <a:off x="838200" y="1825625"/>
            <a:ext cx="5181600" cy="4351338"/>
          </a:xfrm>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4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標題文字"/>
          <p:cNvSpPr txBox="1"/>
          <p:nvPr>
            <p:ph type="title" hasCustomPrompt="1"/>
          </p:nvPr>
        </p:nvSpPr>
        <p:spPr>
          <a:xfrm>
            <a:off x="839787" y="365125"/>
            <a:ext cx="10515601" cy="1325563"/>
          </a:xfrm>
          <a:prstGeom prst="rect">
            <a:avLst/>
          </a:prstGeom>
        </p:spPr>
        <p:txBody>
          <a:bodyPr/>
          <a:lstStyle/>
          <a:p>
            <a:r>
              <a:t>標題文字</a:t>
            </a:r>
          </a:p>
        </p:txBody>
      </p:sp>
      <p:sp>
        <p:nvSpPr>
          <p:cNvPr id="48" name="內文層級一…"/>
          <p:cNvSpPr txBox="1"/>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內文層級一</a:t>
            </a:r>
          </a:p>
          <a:p>
            <a:pPr lvl="1"/>
            <a:r>
              <a:t>內文層級二</a:t>
            </a:r>
          </a:p>
          <a:p>
            <a:pPr lvl="2"/>
            <a:r>
              <a:t>內文層級三</a:t>
            </a:r>
          </a:p>
          <a:p>
            <a:pPr lvl="3"/>
            <a:r>
              <a:t>內文層級四</a:t>
            </a:r>
          </a:p>
          <a:p>
            <a:pPr lvl="4"/>
            <a:r>
              <a:t>內文層級五</a:t>
            </a:r>
          </a:p>
        </p:txBody>
      </p:sp>
      <p:sp>
        <p:nvSpPr>
          <p:cNvPr id="49" name="文本占位符 4"/>
          <p:cNvSpPr/>
          <p:nvPr>
            <p:ph type="body" sz="quarter" idx="13"/>
          </p:nvPr>
        </p:nvSpPr>
        <p:spPr>
          <a:xfrm>
            <a:off x="6172200" y="1681163"/>
            <a:ext cx="5183188" cy="823913"/>
          </a:xfrm>
          <a:prstGeom prst="rect">
            <a:avLst/>
          </a:prstGeom>
        </p:spPr>
        <p:txBody>
          <a:bodyPr anchor="b"/>
          <a:lstStyle/>
          <a:p>
            <a:pPr marL="0" indent="0">
              <a:buSzTx/>
              <a:buFontTx/>
              <a:buNone/>
              <a:defRPr sz="2400" b="1"/>
            </a:pPr>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標題文字"/>
          <p:cNvSpPr txBox="1"/>
          <p:nvPr>
            <p:ph type="title" hasCustomPrompt="1"/>
          </p:nvPr>
        </p:nvSpPr>
        <p:spPr>
          <a:prstGeom prst="rect">
            <a:avLst/>
          </a:prstGeom>
        </p:spPr>
        <p:txBody>
          <a:bodyPr/>
          <a:lstStyle/>
          <a:p>
            <a:r>
              <a:t>標題文字</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標題文字"/>
          <p:cNvSpPr txBox="1"/>
          <p:nvPr>
            <p:ph type="title" hasCustomPrompt="1"/>
          </p:nvPr>
        </p:nvSpPr>
        <p:spPr>
          <a:xfrm>
            <a:off x="839787" y="457200"/>
            <a:ext cx="3932239" cy="1600200"/>
          </a:xfrm>
          <a:prstGeom prst="rect">
            <a:avLst/>
          </a:prstGeom>
        </p:spPr>
        <p:txBody>
          <a:bodyPr anchor="b"/>
          <a:lstStyle>
            <a:lvl1pPr>
              <a:defRPr sz="3200"/>
            </a:lvl1pPr>
          </a:lstStyle>
          <a:p>
            <a:r>
              <a:t>標題文字</a:t>
            </a:r>
          </a:p>
        </p:txBody>
      </p:sp>
      <p:sp>
        <p:nvSpPr>
          <p:cNvPr id="73" name="內文層級一…"/>
          <p:cNvSpPr txBox="1"/>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內文層級一</a:t>
            </a:r>
          </a:p>
          <a:p>
            <a:pPr lvl="1"/>
            <a:r>
              <a:t>內文層級二</a:t>
            </a:r>
          </a:p>
          <a:p>
            <a:pPr lvl="2"/>
            <a:r>
              <a:t>內文層級三</a:t>
            </a:r>
          </a:p>
          <a:p>
            <a:pPr lvl="3"/>
            <a:r>
              <a:t>內文層級四</a:t>
            </a:r>
          </a:p>
          <a:p>
            <a:pPr lvl="4"/>
            <a:r>
              <a:t>內文層級五</a:t>
            </a:r>
          </a:p>
        </p:txBody>
      </p:sp>
      <p:sp>
        <p:nvSpPr>
          <p:cNvPr id="74" name="文本占位符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標題文字"/>
          <p:cNvSpPr txBox="1"/>
          <p:nvPr>
            <p:ph type="title" hasCustomPrompt="1"/>
          </p:nvPr>
        </p:nvSpPr>
        <p:spPr>
          <a:xfrm>
            <a:off x="839787" y="457200"/>
            <a:ext cx="3932239" cy="1600200"/>
          </a:xfrm>
          <a:prstGeom prst="rect">
            <a:avLst/>
          </a:prstGeom>
        </p:spPr>
        <p:txBody>
          <a:bodyPr anchor="b"/>
          <a:lstStyle>
            <a:lvl1pPr>
              <a:defRPr sz="3200"/>
            </a:lvl1pPr>
          </a:lstStyle>
          <a:p>
            <a:r>
              <a:t>標題文字</a:t>
            </a:r>
          </a:p>
        </p:txBody>
      </p:sp>
      <p:sp>
        <p:nvSpPr>
          <p:cNvPr id="83" name="图片占位符 2"/>
          <p:cNvSpPr/>
          <p:nvPr>
            <p:ph type="pic" sz="half" idx="13"/>
          </p:nvPr>
        </p:nvSpPr>
        <p:spPr>
          <a:xfrm>
            <a:off x="5183187" y="987425"/>
            <a:ext cx="6172201" cy="4873625"/>
          </a:xfrm>
          <a:prstGeom prst="rect">
            <a:avLst/>
          </a:prstGeom>
        </p:spPr>
        <p:txBody>
          <a:bodyPr lIns="91439" rIns="91439">
            <a:noAutofit/>
          </a:bodyPr>
          <a:lstStyle/>
          <a:p/>
        </p:txBody>
      </p:sp>
      <p:sp>
        <p:nvSpPr>
          <p:cNvPr id="84" name="內文層級一…"/>
          <p:cNvSpPr txBox="1"/>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內文層級一</a:t>
            </a:r>
          </a:p>
          <a:p>
            <a:pPr lvl="1"/>
            <a:r>
              <a:t>內文層級二</a:t>
            </a:r>
          </a:p>
          <a:p>
            <a:pPr lvl="2"/>
            <a:r>
              <a:t>內文層級三</a:t>
            </a:r>
          </a:p>
          <a:p>
            <a:pPr lvl="3"/>
            <a:r>
              <a:t>內文層級四</a:t>
            </a:r>
          </a:p>
          <a:p>
            <a:pPr lvl="4"/>
            <a:r>
              <a:t>內文層級五</a:t>
            </a:r>
          </a:p>
        </p:txBody>
      </p:sp>
      <p:sp>
        <p:nvSpPr>
          <p:cNvPr id="8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3"/>
          <a:srcRect/>
          <a:stretch>
            <a:fillRect/>
          </a:stretch>
        </a:blipFill>
        <a:effectLst/>
      </p:bgPr>
    </p:bg>
    <p:spTree>
      <p:nvGrpSpPr>
        <p:cNvPr id="1" name=""/>
        <p:cNvGrpSpPr/>
        <p:nvPr/>
      </p:nvGrpSpPr>
      <p:grpSpPr>
        <a:xfrm>
          <a:off x="0" y="0"/>
          <a:ext cx="0" cy="0"/>
          <a:chOff x="0" y="0"/>
          <a:chExt cx="0" cy="0"/>
        </a:xfrm>
      </p:grpSpPr>
      <p:sp>
        <p:nvSpPr>
          <p:cNvPr id="2" name="標題文字"/>
          <p:cNvSpPr txBox="1"/>
          <p:nvPr>
            <p:ph type="title"/>
          </p:nvPr>
        </p:nvSpPr>
        <p:spPr>
          <a:xfrm>
            <a:off x="838200" y="365125"/>
            <a:ext cx="10515600" cy="1325563"/>
          </a:xfrm>
          <a:prstGeom prst="rect">
            <a:avLst/>
          </a:prstGeom>
          <a:ln w="12700">
            <a:miter lim="400000"/>
          </a:ln>
        </p:spPr>
        <p:txBody>
          <a:bodyPr lIns="45719" rIns="45719" anchor="ctr">
            <a:normAutofit/>
          </a:bodyPr>
          <a:lstStyle/>
          <a:p>
            <a:r>
              <a:t>標題文字</a:t>
            </a:r>
          </a:p>
        </p:txBody>
      </p:sp>
      <p:sp>
        <p:nvSpPr>
          <p:cNvPr id="3" name="內文層級一…"/>
          <p:cNvSpPr txBox="1"/>
          <p:nvPr>
            <p:ph type="body" idx="1"/>
          </p:nvPr>
        </p:nvSpPr>
        <p:spPr>
          <a:xfrm>
            <a:off x="838200" y="1825625"/>
            <a:ext cx="10515600" cy="4351338"/>
          </a:xfrm>
          <a:prstGeom prst="rect">
            <a:avLst/>
          </a:prstGeom>
          <a:ln w="12700">
            <a:miter lim="400000"/>
          </a:ln>
        </p:spPr>
        <p:txBody>
          <a:bodyPr lIns="45719" rIns="45719">
            <a:normAutofit/>
          </a:bodyPr>
          <a:lstStyle/>
          <a:p>
            <a:r>
              <a:t>內文層級一</a:t>
            </a:r>
          </a:p>
          <a:p>
            <a:pPr lvl="1"/>
            <a:r>
              <a:t>內文層級二</a:t>
            </a:r>
          </a:p>
          <a:p>
            <a:pPr lvl="2"/>
            <a:r>
              <a:t>內文層級三</a:t>
            </a:r>
          </a:p>
          <a:p>
            <a:pPr lvl="3"/>
            <a:r>
              <a:t>內文層級四</a:t>
            </a:r>
          </a:p>
          <a:p>
            <a:pPr lvl="4"/>
            <a:r>
              <a:t>內文層級五</a:t>
            </a:r>
          </a:p>
        </p:txBody>
      </p:sp>
      <p:sp>
        <p:nvSpPr>
          <p:cNvPr id="4" name="幻灯片编号"/>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2pPr>
      <a:lvl3pPr marL="1234440" marR="0" indent="-32004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panose="020B0604020202090204"/>
        <a:buChar char="•"/>
        <a:defRPr sz="2800" b="0" i="0" u="none" strike="noStrike" cap="none" spc="0" baseline="0">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tif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图片 18" descr="图片 18"/>
          <p:cNvPicPr>
            <a:picLocks noChangeAspect="1"/>
          </p:cNvPicPr>
          <p:nvPr/>
        </p:nvPicPr>
        <p:blipFill>
          <a:blip r:embed="rId1"/>
          <a:stretch>
            <a:fillRect/>
          </a:stretch>
        </p:blipFill>
        <p:spPr>
          <a:xfrm>
            <a:off x="0" y="0"/>
            <a:ext cx="12192000" cy="6858000"/>
          </a:xfrm>
          <a:prstGeom prst="rect">
            <a:avLst/>
          </a:prstGeom>
          <a:ln w="12700">
            <a:miter lim="400000"/>
            <a:headEnd/>
            <a:tailEnd/>
          </a:ln>
        </p:spPr>
      </p:pic>
      <p:grpSp>
        <p:nvGrpSpPr>
          <p:cNvPr id="214" name="组合 7"/>
          <p:cNvGrpSpPr/>
          <p:nvPr/>
        </p:nvGrpSpPr>
        <p:grpSpPr>
          <a:xfrm>
            <a:off x="2586036" y="1695067"/>
            <a:ext cx="5657852" cy="4244193"/>
            <a:chOff x="0" y="0"/>
            <a:chExt cx="5657851" cy="4244192"/>
          </a:xfrm>
        </p:grpSpPr>
        <p:sp>
          <p:nvSpPr>
            <p:cNvPr id="212" name="矩形 5"/>
            <p:cNvSpPr/>
            <p:nvPr/>
          </p:nvSpPr>
          <p:spPr>
            <a:xfrm>
              <a:off x="1" y="0"/>
              <a:ext cx="128587" cy="4146566"/>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3" name="矩形 6"/>
            <p:cNvSpPr/>
            <p:nvPr/>
          </p:nvSpPr>
          <p:spPr>
            <a:xfrm rot="16200000">
              <a:off x="2765822" y="1352164"/>
              <a:ext cx="126207" cy="5657852"/>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15" name="矩形 8"/>
          <p:cNvSpPr/>
          <p:nvPr/>
        </p:nvSpPr>
        <p:spPr>
          <a:xfrm>
            <a:off x="0" y="2049509"/>
            <a:ext cx="12192000" cy="2758981"/>
          </a:xfrm>
          <a:prstGeom prst="rect">
            <a:avLst/>
          </a:prstGeom>
          <a:solidFill>
            <a:srgbClr val="66676C"/>
          </a:solidFill>
          <a:ln w="12700">
            <a:miter lim="400000"/>
          </a:ln>
        </p:spPr>
        <p:txBody>
          <a:bodyPr lIns="45719" rIns="45719" anchor="ctr"/>
          <a:lstStyle/>
          <a:p>
            <a:pPr algn="ctr">
              <a:defRPr>
                <a:solidFill>
                  <a:srgbClr val="FFFFFF"/>
                </a:solidFill>
              </a:defRPr>
            </a:pPr>
          </a:p>
        </p:txBody>
      </p:sp>
      <p:grpSp>
        <p:nvGrpSpPr>
          <p:cNvPr id="220" name="组合 9"/>
          <p:cNvGrpSpPr/>
          <p:nvPr/>
        </p:nvGrpSpPr>
        <p:grpSpPr>
          <a:xfrm>
            <a:off x="2586037" y="889780"/>
            <a:ext cx="6635093" cy="5038387"/>
            <a:chOff x="0" y="0"/>
            <a:chExt cx="6635092" cy="5038386"/>
          </a:xfrm>
        </p:grpSpPr>
        <p:sp>
          <p:nvSpPr>
            <p:cNvPr id="216" name="矩形 10"/>
            <p:cNvSpPr/>
            <p:nvPr/>
          </p:nvSpPr>
          <p:spPr>
            <a:xfrm rot="10800000">
              <a:off x="6506506" y="0"/>
              <a:ext cx="128586" cy="5026480"/>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7" name="矩形 11"/>
            <p:cNvSpPr/>
            <p:nvPr/>
          </p:nvSpPr>
          <p:spPr>
            <a:xfrm rot="5400000">
              <a:off x="3242913" y="-3242913"/>
              <a:ext cx="134983" cy="6620811"/>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8" name="矩形 12"/>
            <p:cNvSpPr/>
            <p:nvPr/>
          </p:nvSpPr>
          <p:spPr>
            <a:xfrm rot="10800000">
              <a:off x="3" y="55563"/>
              <a:ext cx="128587" cy="443693"/>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9" name="矩形 13"/>
            <p:cNvSpPr/>
            <p:nvPr/>
          </p:nvSpPr>
          <p:spPr>
            <a:xfrm rot="5400000">
              <a:off x="6219099" y="4750981"/>
              <a:ext cx="126207" cy="448606"/>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22" name="矩形 16"/>
          <p:cNvSpPr txBox="1"/>
          <p:nvPr/>
        </p:nvSpPr>
        <p:spPr>
          <a:xfrm>
            <a:off x="1489710" y="2414270"/>
            <a:ext cx="8812530" cy="1976755"/>
          </a:xfrm>
          <a:prstGeom prst="rect">
            <a:avLst/>
          </a:prstGeom>
          <a:ln w="12700">
            <a:miter lim="400000"/>
          </a:ln>
        </p:spPr>
        <p:txBody>
          <a:bodyPr wrap="square" lIns="34290" tIns="34290" rIns="34290" bIns="34290">
            <a:spAutoFit/>
          </a:bodyPr>
          <a:lstStyle>
            <a:lvl1pPr algn="ctr">
              <a:defRPr sz="6200" spc="186">
                <a:solidFill>
                  <a:srgbClr val="FFFFFF"/>
                </a:solidFill>
                <a:latin typeface="字魂59号-创粗黑"/>
                <a:ea typeface="字魂59号-创粗黑"/>
                <a:cs typeface="字魂59号-创粗黑"/>
                <a:sym typeface="字魂59号-创粗黑"/>
              </a:defRPr>
            </a:lvl1pPr>
          </a:lstStyle>
          <a:p>
            <a:r>
              <a:t>DM </a:t>
            </a:r>
            <a:r>
              <a:rPr lang="en-US"/>
              <a:t>project</a:t>
            </a:r>
            <a:r>
              <a:t> presentation</a:t>
            </a:r>
          </a:p>
        </p:txBody>
      </p:sp>
      <p:sp>
        <p:nvSpPr>
          <p:cNvPr id="223" name="文本框 17"/>
          <p:cNvSpPr txBox="1"/>
          <p:nvPr/>
        </p:nvSpPr>
        <p:spPr>
          <a:xfrm>
            <a:off x="4629642" y="4997651"/>
            <a:ext cx="2532644" cy="396241"/>
          </a:xfrm>
          <a:prstGeom prst="rect">
            <a:avLst/>
          </a:prstGeom>
          <a:ln w="12700">
            <a:miter lim="400000"/>
          </a:ln>
        </p:spPr>
        <p:txBody>
          <a:bodyPr wrap="none" lIns="45719" rIns="45719">
            <a:spAutoFit/>
          </a:bodyPr>
          <a:lstStyle>
            <a:lvl1pPr>
              <a:lnSpc>
                <a:spcPct val="150000"/>
              </a:lnSpc>
              <a:defRPr sz="2000">
                <a:solidFill>
                  <a:srgbClr val="66676C"/>
                </a:solidFill>
                <a:latin typeface="字魂58号-创中黑"/>
                <a:ea typeface="字魂58号-创中黑"/>
                <a:cs typeface="字魂58号-创中黑"/>
                <a:sym typeface="字魂58号-创中黑"/>
              </a:defRPr>
            </a:lvl1pPr>
          </a:lstStyle>
          <a:p>
            <a:r>
              <a:t>group name: random </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214"/>
                                        </p:tgtEl>
                                        <p:attrNameLst>
                                          <p:attrName>style.visibility</p:attrName>
                                        </p:attrNameLst>
                                      </p:cBhvr>
                                      <p:to>
                                        <p:strVal val="visible"/>
                                      </p:to>
                                    </p:set>
                                    <p:animEffect transition="in" filter="dissolve">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iterate type="el">
                                    <p:tmAbs val="0"/>
                                  </p:iterate>
                                  <p:childTnLst>
                                    <p:set>
                                      <p:cBhvr>
                                        <p:cTn id="11" dur="indefinite" fill="hold"/>
                                        <p:tgtEl>
                                          <p:spTgt spid="220"/>
                                        </p:tgtEl>
                                        <p:attrNameLst>
                                          <p:attrName>style.visibility</p:attrName>
                                        </p:attrNameLst>
                                      </p:cBhvr>
                                      <p:to>
                                        <p:strVal val="visible"/>
                                      </p:to>
                                    </p:set>
                                    <p:animEffect transition="in" filter="dissolve">
                                      <p:cBhvr>
                                        <p:cTn id="12" dur="500"/>
                                        <p:tgtEl>
                                          <p:spTgt spid="2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3" nodeType="clickEffect">
                                  <p:stCondLst>
                                    <p:cond delay="0"/>
                                  </p:stCondLst>
                                  <p:iterate type="el">
                                    <p:tmAbs val="0"/>
                                  </p:iterate>
                                  <p:childTnLst>
                                    <p:set>
                                      <p:cBhvr>
                                        <p:cTn id="16" dur="indefinite" fill="hold"/>
                                        <p:tgtEl>
                                          <p:spTgt spid="215"/>
                                        </p:tgtEl>
                                        <p:attrNameLst>
                                          <p:attrName>style.visibility</p:attrName>
                                        </p:attrNameLst>
                                      </p:cBhvr>
                                      <p:to>
                                        <p:strVal val="visible"/>
                                      </p:to>
                                    </p:set>
                                    <p:animEffect transition="in" filter="wipe(left)">
                                      <p:cBhvr>
                                        <p:cTn id="17" dur="500"/>
                                        <p:tgtEl>
                                          <p:spTgt spid="215"/>
                                        </p:tgtEl>
                                      </p:cBhvr>
                                    </p:animEffect>
                                  </p:childTnLst>
                                </p:cTn>
                              </p:par>
                            </p:childTnLst>
                          </p:cTn>
                        </p:par>
                        <p:par>
                          <p:cTn id="18" fill="hold">
                            <p:stCondLst>
                              <p:cond delay="500"/>
                            </p:stCondLst>
                            <p:childTnLst>
                              <p:par>
                                <p:cTn id="19" presetID="22" presetClass="entr" presetSubtype="2" fill="hold" grpId="5" nodeType="afterEffect">
                                  <p:stCondLst>
                                    <p:cond delay="0"/>
                                  </p:stCondLst>
                                  <p:iterate type="el">
                                    <p:tmAbs val="0"/>
                                  </p:iterate>
                                  <p:childTnLst>
                                    <p:set>
                                      <p:cBhvr>
                                        <p:cTn id="20" dur="indefinite" fill="hold"/>
                                        <p:tgtEl>
                                          <p:spTgt spid="222"/>
                                        </p:tgtEl>
                                        <p:attrNameLst>
                                          <p:attrName>style.visibility</p:attrName>
                                        </p:attrNameLst>
                                      </p:cBhvr>
                                      <p:to>
                                        <p:strVal val="visible"/>
                                      </p:to>
                                    </p:set>
                                    <p:animEffect transition="in" filter="wipe(right)">
                                      <p:cBhvr>
                                        <p:cTn id="21" dur="500"/>
                                        <p:tgtEl>
                                          <p:spTgt spid="222"/>
                                        </p:tgtEl>
                                      </p:cBhvr>
                                    </p:animEffect>
                                  </p:childTnLst>
                                </p:cTn>
                              </p:par>
                            </p:childTnLst>
                          </p:cTn>
                        </p:par>
                        <p:par>
                          <p:cTn id="22" fill="hold">
                            <p:stCondLst>
                              <p:cond delay="1000"/>
                            </p:stCondLst>
                            <p:childTnLst>
                              <p:par>
                                <p:cTn id="23" presetID="22" presetClass="entr" presetSubtype="8" fill="hold" grpId="6" nodeType="afterEffect">
                                  <p:stCondLst>
                                    <p:cond delay="0"/>
                                  </p:stCondLst>
                                  <p:iterate type="el">
                                    <p:tmAbs val="0"/>
                                  </p:iterate>
                                  <p:childTnLst>
                                    <p:set>
                                      <p:cBhvr>
                                        <p:cTn id="24" dur="indefinite" fill="hold"/>
                                        <p:tgtEl>
                                          <p:spTgt spid="223"/>
                                        </p:tgtEl>
                                        <p:attrNameLst>
                                          <p:attrName>style.visibility</p:attrName>
                                        </p:attrNameLst>
                                      </p:cBhvr>
                                      <p:to>
                                        <p:strVal val="visible"/>
                                      </p:to>
                                    </p:set>
                                    <p:animEffect transition="in" filter="wipe(left)">
                                      <p:cBhvr>
                                        <p:cTn id="25" dur="75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15" grpId="3" bldLvl="0" animBg="1" advAuto="0"/>
      <p:bldP spid="220" grpId="2" bldLvl="0" animBg="1" advAuto="0"/>
      <p:bldP spid="222" grpId="5" animBg="1" advAuto="0"/>
      <p:bldP spid="223" grpId="6" animBg="1" advAuto="0"/>
      <p:bldP spid="214" grpId="1" bldLvl="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6"/>
          <p:cNvSpPr txBox="1"/>
          <p:nvPr/>
        </p:nvSpPr>
        <p:spPr>
          <a:xfrm>
            <a:off x="4375470" y="271734"/>
            <a:ext cx="3441058" cy="560705"/>
          </a:xfrm>
          <a:prstGeom prst="rect">
            <a:avLst/>
          </a:prstGeom>
          <a:ln w="12700">
            <a:miter lim="400000"/>
          </a:ln>
        </p:spPr>
        <p:txBody>
          <a:bodyPr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K-means</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4" name="Picture 3"/>
          <p:cNvPicPr>
            <a:picLocks noChangeAspect="1"/>
          </p:cNvPicPr>
          <p:nvPr/>
        </p:nvPicPr>
        <p:blipFill>
          <a:blip r:embed="rId1"/>
          <a:stretch>
            <a:fillRect/>
          </a:stretch>
        </p:blipFill>
        <p:spPr>
          <a:xfrm>
            <a:off x="1956435" y="1110615"/>
            <a:ext cx="8280000" cy="4201237"/>
          </a:xfrm>
          <a:prstGeom prst="rect">
            <a:avLst/>
          </a:prstGeom>
        </p:spPr>
      </p:pic>
      <p:pic>
        <p:nvPicPr>
          <p:cNvPr id="6" name="Picture 5"/>
          <p:cNvPicPr>
            <a:picLocks noChangeAspect="1"/>
          </p:cNvPicPr>
          <p:nvPr/>
        </p:nvPicPr>
        <p:blipFill>
          <a:blip r:embed="rId2"/>
          <a:stretch>
            <a:fillRect/>
          </a:stretch>
        </p:blipFill>
        <p:spPr>
          <a:xfrm>
            <a:off x="1956435" y="5581015"/>
            <a:ext cx="8272800" cy="9958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rippl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6"/>
          <p:cNvSpPr txBox="1"/>
          <p:nvPr/>
        </p:nvSpPr>
        <p:spPr>
          <a:xfrm>
            <a:off x="1927225" y="271780"/>
            <a:ext cx="833818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a:sym typeface="+mn-ea"/>
              </a:rPr>
              <a:t>Light Gradient Boosting Machine</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2" name="Picture 1"/>
          <p:cNvPicPr>
            <a:picLocks noChangeAspect="1"/>
          </p:cNvPicPr>
          <p:nvPr/>
        </p:nvPicPr>
        <p:blipFill>
          <a:blip r:embed="rId1"/>
          <a:stretch>
            <a:fillRect/>
          </a:stretch>
        </p:blipFill>
        <p:spPr>
          <a:xfrm>
            <a:off x="1799590" y="1229360"/>
            <a:ext cx="8593200" cy="4351650"/>
          </a:xfrm>
          <a:prstGeom prst="rect">
            <a:avLst/>
          </a:prstGeom>
        </p:spPr>
      </p:pic>
      <p:pic>
        <p:nvPicPr>
          <p:cNvPr id="3" name="Picture 2"/>
          <p:cNvPicPr>
            <a:picLocks noChangeAspect="1"/>
          </p:cNvPicPr>
          <p:nvPr/>
        </p:nvPicPr>
        <p:blipFill>
          <a:blip r:embed="rId2"/>
          <a:stretch>
            <a:fillRect/>
          </a:stretch>
        </p:blipFill>
        <p:spPr>
          <a:xfrm>
            <a:off x="1798955" y="5581015"/>
            <a:ext cx="8593200" cy="1067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rippl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6"/>
          <p:cNvSpPr txBox="1"/>
          <p:nvPr/>
        </p:nvSpPr>
        <p:spPr>
          <a:xfrm>
            <a:off x="1927225" y="271780"/>
            <a:ext cx="833818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sym typeface="+mn-ea"/>
              </a:rPr>
              <a:t>Analysis</a:t>
            </a:r>
            <a:endParaRPr lang="en-US">
              <a:sym typeface="+mn-ea"/>
            </a:endParaRPr>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sp>
        <p:nvSpPr>
          <p:cNvPr id="352" name="椭圆 13"/>
          <p:cNvSpPr/>
          <p:nvPr/>
        </p:nvSpPr>
        <p:spPr>
          <a:xfrm>
            <a:off x="2133600" y="2130425"/>
            <a:ext cx="1582420" cy="1582420"/>
          </a:xfrm>
          <a:prstGeom prst="ellipse">
            <a:avLst/>
          </a:prstGeom>
          <a:solidFill>
            <a:srgbClr val="66676C"/>
          </a:solidFill>
          <a:ln w="12700">
            <a:solidFill>
              <a:srgbClr val="FFFFFF"/>
            </a:solidFill>
            <a:miter/>
          </a:ln>
        </p:spPr>
        <p:txBody>
          <a:bodyPr lIns="45719" rIns="45719" anchor="ctr"/>
          <a:lstStyle/>
          <a:p>
            <a:pPr algn="ctr">
              <a:defRPr>
                <a:solidFill>
                  <a:srgbClr val="404040"/>
                </a:solidFill>
                <a:latin typeface="字魂58号-创中黑"/>
                <a:ea typeface="字魂58号-创中黑"/>
                <a:cs typeface="字魂58号-创中黑"/>
                <a:sym typeface="字魂58号-创中黑"/>
              </a:defRPr>
            </a:pPr>
          </a:p>
        </p:txBody>
      </p:sp>
      <p:sp>
        <p:nvSpPr>
          <p:cNvPr id="353" name="椭圆 14"/>
          <p:cNvSpPr/>
          <p:nvPr/>
        </p:nvSpPr>
        <p:spPr>
          <a:xfrm>
            <a:off x="5304790" y="2130425"/>
            <a:ext cx="1582421" cy="1582420"/>
          </a:xfrm>
          <a:prstGeom prst="ellipse">
            <a:avLst/>
          </a:prstGeom>
          <a:solidFill>
            <a:srgbClr val="66676C"/>
          </a:solidFill>
          <a:ln w="12700">
            <a:solidFill>
              <a:srgbClr val="66676C"/>
            </a:solidFill>
            <a:miter/>
          </a:ln>
        </p:spPr>
        <p:txBody>
          <a:bodyPr lIns="45719" rIns="45719" anchor="ctr"/>
          <a:lstStyle/>
          <a:p>
            <a:pPr algn="ctr">
              <a:defRPr>
                <a:solidFill>
                  <a:srgbClr val="404040"/>
                </a:solidFill>
                <a:latin typeface="字魂58号-创中黑"/>
                <a:ea typeface="字魂58号-创中黑"/>
                <a:cs typeface="字魂58号-创中黑"/>
                <a:sym typeface="字魂58号-创中黑"/>
              </a:defRPr>
            </a:pPr>
          </a:p>
        </p:txBody>
      </p:sp>
      <p:sp>
        <p:nvSpPr>
          <p:cNvPr id="354" name="椭圆 17"/>
          <p:cNvSpPr/>
          <p:nvPr/>
        </p:nvSpPr>
        <p:spPr>
          <a:xfrm>
            <a:off x="8367394" y="2130425"/>
            <a:ext cx="1582421" cy="1582420"/>
          </a:xfrm>
          <a:prstGeom prst="ellipse">
            <a:avLst/>
          </a:prstGeom>
          <a:solidFill>
            <a:srgbClr val="BCA890"/>
          </a:solidFill>
          <a:ln w="12700">
            <a:miter lim="400000"/>
          </a:ln>
        </p:spPr>
        <p:txBody>
          <a:bodyPr lIns="45719" rIns="45719" anchor="ctr"/>
          <a:lstStyle/>
          <a:p>
            <a:pPr algn="ctr">
              <a:defRPr>
                <a:solidFill>
                  <a:srgbClr val="404040"/>
                </a:solidFill>
                <a:latin typeface="字魂58号-创中黑"/>
                <a:ea typeface="字魂58号-创中黑"/>
                <a:cs typeface="字魂58号-创中黑"/>
                <a:sym typeface="字魂58号-创中黑"/>
              </a:defRPr>
            </a:pPr>
          </a:p>
        </p:txBody>
      </p:sp>
      <p:sp>
        <p:nvSpPr>
          <p:cNvPr id="355" name="文本框 19"/>
          <p:cNvSpPr txBox="1"/>
          <p:nvPr/>
        </p:nvSpPr>
        <p:spPr>
          <a:xfrm>
            <a:off x="1604644" y="4113529"/>
            <a:ext cx="2524126" cy="1291590"/>
          </a:xfrm>
          <a:prstGeom prst="rect">
            <a:avLst/>
          </a:prstGeom>
          <a:ln w="12700">
            <a:miter lim="400000"/>
          </a:ln>
        </p:spPr>
        <p:txBody>
          <a:bodyPr lIns="45719" rIns="45719">
            <a:spAutoFit/>
          </a:bodyPr>
          <a:lstStyle>
            <a:lvl1pPr algn="ctr">
              <a:lnSpc>
                <a:spcPct val="150000"/>
              </a:lnSpc>
              <a:defRPr sz="2600">
                <a:solidFill>
                  <a:srgbClr val="404040"/>
                </a:solidFill>
                <a:latin typeface="字魂58号-创中黑"/>
                <a:ea typeface="字魂58号-创中黑"/>
                <a:cs typeface="字魂58号-创中黑"/>
                <a:sym typeface="字魂58号-创中黑"/>
              </a:defRPr>
            </a:lvl1pPr>
          </a:lstStyle>
          <a:p>
            <a:r>
              <a:t>Decision Tree </a:t>
            </a:r>
          </a:p>
          <a:p>
            <a:r>
              <a:rPr lang="en-US"/>
              <a:t>34%</a:t>
            </a:r>
            <a:endParaRPr lang="en-US"/>
          </a:p>
        </p:txBody>
      </p:sp>
      <p:sp>
        <p:nvSpPr>
          <p:cNvPr id="356" name="矩形 15"/>
          <p:cNvSpPr txBox="1"/>
          <p:nvPr/>
        </p:nvSpPr>
        <p:spPr>
          <a:xfrm>
            <a:off x="2299540" y="2485891"/>
            <a:ext cx="1250540" cy="805181"/>
          </a:xfrm>
          <a:prstGeom prst="rect">
            <a:avLst/>
          </a:prstGeom>
          <a:ln w="12700">
            <a:miter lim="400000"/>
          </a:ln>
        </p:spPr>
        <p:txBody>
          <a:bodyPr lIns="34290" tIns="34290" rIns="34290" bIns="34290">
            <a:spAutoFit/>
          </a:bodyPr>
          <a:lstStyle>
            <a:lvl1pPr algn="ctr">
              <a:defRPr sz="4800" spc="78">
                <a:solidFill>
                  <a:srgbClr val="FFFFFF"/>
                </a:solidFill>
                <a:latin typeface="包图粗朗体"/>
                <a:ea typeface="包图粗朗体"/>
                <a:cs typeface="包图粗朗体"/>
                <a:sym typeface="包图粗朗体"/>
              </a:defRPr>
            </a:lvl1pPr>
          </a:lstStyle>
          <a:p>
            <a:r>
              <a:t>S1</a:t>
            </a:r>
          </a:p>
        </p:txBody>
      </p:sp>
      <p:sp>
        <p:nvSpPr>
          <p:cNvPr id="357" name="矩形 15"/>
          <p:cNvSpPr txBox="1"/>
          <p:nvPr/>
        </p:nvSpPr>
        <p:spPr>
          <a:xfrm>
            <a:off x="5470730" y="2485891"/>
            <a:ext cx="1250540" cy="805181"/>
          </a:xfrm>
          <a:prstGeom prst="rect">
            <a:avLst/>
          </a:prstGeom>
          <a:ln w="12700">
            <a:miter lim="400000"/>
          </a:ln>
        </p:spPr>
        <p:txBody>
          <a:bodyPr lIns="34290" tIns="34290" rIns="34290" bIns="34290">
            <a:spAutoFit/>
          </a:bodyPr>
          <a:lstStyle>
            <a:lvl1pPr algn="ctr">
              <a:defRPr sz="4800" spc="78">
                <a:solidFill>
                  <a:srgbClr val="FFFFFF"/>
                </a:solidFill>
                <a:latin typeface="包图粗朗体"/>
                <a:ea typeface="包图粗朗体"/>
                <a:cs typeface="包图粗朗体"/>
                <a:sym typeface="包图粗朗体"/>
              </a:defRPr>
            </a:lvl1pPr>
          </a:lstStyle>
          <a:p>
            <a:r>
              <a:t>S2</a:t>
            </a:r>
          </a:p>
        </p:txBody>
      </p:sp>
      <p:sp>
        <p:nvSpPr>
          <p:cNvPr id="358" name="矩形 15"/>
          <p:cNvSpPr txBox="1"/>
          <p:nvPr/>
        </p:nvSpPr>
        <p:spPr>
          <a:xfrm>
            <a:off x="8533335" y="2485891"/>
            <a:ext cx="1250539" cy="805181"/>
          </a:xfrm>
          <a:prstGeom prst="rect">
            <a:avLst/>
          </a:prstGeom>
          <a:ln w="12700">
            <a:miter lim="400000"/>
          </a:ln>
        </p:spPr>
        <p:txBody>
          <a:bodyPr lIns="34290" tIns="34290" rIns="34290" bIns="34290">
            <a:spAutoFit/>
          </a:bodyPr>
          <a:lstStyle>
            <a:lvl1pPr algn="ctr">
              <a:defRPr sz="4800" spc="78">
                <a:solidFill>
                  <a:srgbClr val="FFFFFF"/>
                </a:solidFill>
                <a:latin typeface="包图粗朗体"/>
                <a:ea typeface="包图粗朗体"/>
                <a:cs typeface="包图粗朗体"/>
                <a:sym typeface="包图粗朗体"/>
              </a:defRPr>
            </a:lvl1pPr>
          </a:lstStyle>
          <a:p>
            <a:r>
              <a:t>S3</a:t>
            </a:r>
          </a:p>
        </p:txBody>
      </p:sp>
      <p:sp>
        <p:nvSpPr>
          <p:cNvPr id="360" name="文本框 19"/>
          <p:cNvSpPr txBox="1"/>
          <p:nvPr/>
        </p:nvSpPr>
        <p:spPr>
          <a:xfrm>
            <a:off x="4833937" y="4113529"/>
            <a:ext cx="2524126" cy="1891665"/>
          </a:xfrm>
          <a:prstGeom prst="rect">
            <a:avLst/>
          </a:prstGeom>
          <a:ln w="12700">
            <a:miter lim="400000"/>
          </a:ln>
        </p:spPr>
        <p:txBody>
          <a:bodyPr lIns="45719" rIns="45719">
            <a:spAutoFit/>
          </a:bodyPr>
          <a:lstStyle>
            <a:lvl1pPr algn="ctr">
              <a:lnSpc>
                <a:spcPct val="150000"/>
              </a:lnSpc>
              <a:defRPr sz="2600">
                <a:solidFill>
                  <a:srgbClr val="404040"/>
                </a:solidFill>
                <a:latin typeface="字魂58号-创中黑"/>
                <a:ea typeface="字魂58号-创中黑"/>
                <a:cs typeface="字魂58号-创中黑"/>
                <a:sym typeface="字魂58号-创中黑"/>
              </a:defRPr>
            </a:lvl1pPr>
          </a:lstStyle>
          <a:p>
            <a:r>
              <a:t>K-means Clustering</a:t>
            </a:r>
          </a:p>
          <a:p>
            <a:r>
              <a:rPr lang="en-US"/>
              <a:t>45%</a:t>
            </a:r>
            <a:r>
              <a:t> </a:t>
            </a:r>
          </a:p>
        </p:txBody>
      </p:sp>
      <p:sp>
        <p:nvSpPr>
          <p:cNvPr id="361" name="文本框 19"/>
          <p:cNvSpPr txBox="1"/>
          <p:nvPr/>
        </p:nvSpPr>
        <p:spPr>
          <a:xfrm>
            <a:off x="7744142" y="4113529"/>
            <a:ext cx="3034408" cy="1891665"/>
          </a:xfrm>
          <a:prstGeom prst="rect">
            <a:avLst/>
          </a:prstGeom>
          <a:ln w="12700">
            <a:miter lim="400000"/>
          </a:ln>
        </p:spPr>
        <p:txBody>
          <a:bodyPr lIns="45719" rIns="45719">
            <a:spAutoFit/>
          </a:bodyPr>
          <a:lstStyle>
            <a:lvl1pPr algn="ctr">
              <a:lnSpc>
                <a:spcPct val="150000"/>
              </a:lnSpc>
              <a:defRPr sz="2600">
                <a:solidFill>
                  <a:srgbClr val="404040"/>
                </a:solidFill>
                <a:latin typeface="字魂58号-创中黑"/>
                <a:ea typeface="字魂58号-创中黑"/>
                <a:cs typeface="字魂58号-创中黑"/>
                <a:sym typeface="字魂58号-创中黑"/>
              </a:defRPr>
            </a:lvl1pPr>
          </a:lstStyle>
          <a:p>
            <a:r>
              <a:t>Light Gradient Boosting Machine</a:t>
            </a:r>
          </a:p>
          <a:p>
            <a:r>
              <a:rPr lang="en-US"/>
              <a:t>31%</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rippl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type="el">
                                    <p:tmAbs val="0"/>
                                  </p:iterate>
                                  <p:childTnLst>
                                    <p:set>
                                      <p:cBhvr>
                                        <p:cTn id="12" dur="indefinite" fill="hold"/>
                                        <p:tgtEl>
                                          <p:spTgt spid="352"/>
                                        </p:tgtEl>
                                        <p:attrNameLst>
                                          <p:attrName>style.visibility</p:attrName>
                                        </p:attrNameLst>
                                      </p:cBhvr>
                                      <p:to>
                                        <p:strVal val="visible"/>
                                      </p:to>
                                    </p:set>
                                    <p:anim calcmode="lin" valueType="num">
                                      <p:cBhvr>
                                        <p:cTn id="13" dur="500" fill="hold"/>
                                        <p:tgtEl>
                                          <p:spTgt spid="352"/>
                                        </p:tgtEl>
                                        <p:attrNameLst>
                                          <p:attrName>ppt_x</p:attrName>
                                        </p:attrNameLst>
                                      </p:cBhvr>
                                      <p:tavLst>
                                        <p:tav tm="0">
                                          <p:val>
                                            <p:strVal val="#ppt_x"/>
                                          </p:val>
                                        </p:tav>
                                        <p:tav tm="100000">
                                          <p:val>
                                            <p:strVal val="#ppt_x"/>
                                          </p:val>
                                        </p:tav>
                                      </p:tavLst>
                                    </p:anim>
                                    <p:anim calcmode="lin" valueType="num">
                                      <p:cBhvr>
                                        <p:cTn id="14" dur="500" fill="hold"/>
                                        <p:tgtEl>
                                          <p:spTgt spid="35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3" nodeType="afterEffect">
                                  <p:stCondLst>
                                    <p:cond delay="0"/>
                                  </p:stCondLst>
                                  <p:iterate type="el">
                                    <p:tmAbs val="0"/>
                                  </p:iterate>
                                  <p:childTnLst>
                                    <p:set>
                                      <p:cBhvr>
                                        <p:cTn id="17" dur="indefinite" fill="hold"/>
                                        <p:tgtEl>
                                          <p:spTgt spid="355"/>
                                        </p:tgtEl>
                                        <p:attrNameLst>
                                          <p:attrName>style.visibility</p:attrName>
                                        </p:attrNameLst>
                                      </p:cBhvr>
                                      <p:to>
                                        <p:strVal val="visible"/>
                                      </p:to>
                                    </p:set>
                                    <p:anim calcmode="lin" valueType="num">
                                      <p:cBhvr>
                                        <p:cTn id="18" dur="500" fill="hold"/>
                                        <p:tgtEl>
                                          <p:spTgt spid="355"/>
                                        </p:tgtEl>
                                        <p:attrNameLst>
                                          <p:attrName>ppt_x</p:attrName>
                                        </p:attrNameLst>
                                      </p:cBhvr>
                                      <p:tavLst>
                                        <p:tav tm="0">
                                          <p:val>
                                            <p:strVal val="#ppt_x"/>
                                          </p:val>
                                        </p:tav>
                                        <p:tav tm="100000">
                                          <p:val>
                                            <p:strVal val="#ppt_x"/>
                                          </p:val>
                                        </p:tav>
                                      </p:tavLst>
                                    </p:anim>
                                    <p:anim calcmode="lin" valueType="num">
                                      <p:cBhvr>
                                        <p:cTn id="19" dur="500" fill="hold"/>
                                        <p:tgtEl>
                                          <p:spTgt spid="3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4" nodeType="clickEffect">
                                  <p:stCondLst>
                                    <p:cond delay="0"/>
                                  </p:stCondLst>
                                  <p:iterate type="el">
                                    <p:tmAbs val="0"/>
                                  </p:iterate>
                                  <p:childTnLst>
                                    <p:set>
                                      <p:cBhvr>
                                        <p:cTn id="23" dur="indefinite" fill="hold"/>
                                        <p:tgtEl>
                                          <p:spTgt spid="353"/>
                                        </p:tgtEl>
                                        <p:attrNameLst>
                                          <p:attrName>style.visibility</p:attrName>
                                        </p:attrNameLst>
                                      </p:cBhvr>
                                      <p:to>
                                        <p:strVal val="visible"/>
                                      </p:to>
                                    </p:set>
                                    <p:anim calcmode="lin" valueType="num">
                                      <p:cBhvr>
                                        <p:cTn id="24" dur="500" fill="hold"/>
                                        <p:tgtEl>
                                          <p:spTgt spid="353"/>
                                        </p:tgtEl>
                                        <p:attrNameLst>
                                          <p:attrName>ppt_x</p:attrName>
                                        </p:attrNameLst>
                                      </p:cBhvr>
                                      <p:tavLst>
                                        <p:tav tm="0">
                                          <p:val>
                                            <p:strVal val="#ppt_x"/>
                                          </p:val>
                                        </p:tav>
                                        <p:tav tm="100000">
                                          <p:val>
                                            <p:strVal val="#ppt_x"/>
                                          </p:val>
                                        </p:tav>
                                      </p:tavLst>
                                    </p:anim>
                                    <p:anim calcmode="lin" valueType="num">
                                      <p:cBhvr>
                                        <p:cTn id="25"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5" nodeType="clickEffect">
                                  <p:stCondLst>
                                    <p:cond delay="0"/>
                                  </p:stCondLst>
                                  <p:iterate type="el">
                                    <p:tmAbs val="0"/>
                                  </p:iterate>
                                  <p:childTnLst>
                                    <p:set>
                                      <p:cBhvr>
                                        <p:cTn id="29" dur="indefinite" fill="hold"/>
                                        <p:tgtEl>
                                          <p:spTgt spid="354"/>
                                        </p:tgtEl>
                                        <p:attrNameLst>
                                          <p:attrName>style.visibility</p:attrName>
                                        </p:attrNameLst>
                                      </p:cBhvr>
                                      <p:to>
                                        <p:strVal val="visible"/>
                                      </p:to>
                                    </p:set>
                                    <p:anim calcmode="lin" valueType="num">
                                      <p:cBhvr>
                                        <p:cTn id="30" dur="500" fill="hold"/>
                                        <p:tgtEl>
                                          <p:spTgt spid="354"/>
                                        </p:tgtEl>
                                        <p:attrNameLst>
                                          <p:attrName>ppt_x</p:attrName>
                                        </p:attrNameLst>
                                      </p:cBhvr>
                                      <p:tavLst>
                                        <p:tav tm="0">
                                          <p:val>
                                            <p:strVal val="#ppt_x"/>
                                          </p:val>
                                        </p:tav>
                                        <p:tav tm="100000">
                                          <p:val>
                                            <p:strVal val="#ppt_x"/>
                                          </p:val>
                                        </p:tav>
                                      </p:tavLst>
                                    </p:anim>
                                    <p:anim calcmode="lin" valueType="num">
                                      <p:cBhvr>
                                        <p:cTn id="31" dur="500" fill="hold"/>
                                        <p:tgtEl>
                                          <p:spTgt spid="354"/>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2" presetClass="entr" presetSubtype="2" fill="hold" grpId="6" nodeType="afterEffect">
                                  <p:stCondLst>
                                    <p:cond delay="0"/>
                                  </p:stCondLst>
                                  <p:iterate type="el">
                                    <p:tmAbs val="0"/>
                                  </p:iterate>
                                  <p:childTnLst>
                                    <p:set>
                                      <p:cBhvr>
                                        <p:cTn id="34" dur="indefinite" fill="hold"/>
                                        <p:tgtEl>
                                          <p:spTgt spid="356"/>
                                        </p:tgtEl>
                                        <p:attrNameLst>
                                          <p:attrName>style.visibility</p:attrName>
                                        </p:attrNameLst>
                                      </p:cBhvr>
                                      <p:to>
                                        <p:strVal val="visible"/>
                                      </p:to>
                                    </p:set>
                                    <p:animEffect transition="in" filter="wipe(right)">
                                      <p:cBhvr>
                                        <p:cTn id="35" dur="500"/>
                                        <p:tgtEl>
                                          <p:spTgt spid="356"/>
                                        </p:tgtEl>
                                      </p:cBhvr>
                                    </p:animEffect>
                                  </p:childTnLst>
                                </p:cTn>
                              </p:par>
                            </p:childTnLst>
                          </p:cTn>
                        </p:par>
                        <p:par>
                          <p:cTn id="36" fill="hold">
                            <p:stCondLst>
                              <p:cond delay="1000"/>
                            </p:stCondLst>
                            <p:childTnLst>
                              <p:par>
                                <p:cTn id="37" presetID="22" presetClass="entr" presetSubtype="2" fill="hold" grpId="7" nodeType="afterEffect">
                                  <p:stCondLst>
                                    <p:cond delay="0"/>
                                  </p:stCondLst>
                                  <p:iterate type="el">
                                    <p:tmAbs val="0"/>
                                  </p:iterate>
                                  <p:childTnLst>
                                    <p:set>
                                      <p:cBhvr>
                                        <p:cTn id="38" dur="indefinite" fill="hold"/>
                                        <p:tgtEl>
                                          <p:spTgt spid="357"/>
                                        </p:tgtEl>
                                        <p:attrNameLst>
                                          <p:attrName>style.visibility</p:attrName>
                                        </p:attrNameLst>
                                      </p:cBhvr>
                                      <p:to>
                                        <p:strVal val="visible"/>
                                      </p:to>
                                    </p:set>
                                    <p:animEffect transition="in" filter="wipe(right)">
                                      <p:cBhvr>
                                        <p:cTn id="39" dur="500"/>
                                        <p:tgtEl>
                                          <p:spTgt spid="357"/>
                                        </p:tgtEl>
                                      </p:cBhvr>
                                    </p:animEffect>
                                  </p:childTnLst>
                                </p:cTn>
                              </p:par>
                            </p:childTnLst>
                          </p:cTn>
                        </p:par>
                        <p:par>
                          <p:cTn id="40" fill="hold">
                            <p:stCondLst>
                              <p:cond delay="1500"/>
                            </p:stCondLst>
                            <p:childTnLst>
                              <p:par>
                                <p:cTn id="41" presetID="22" presetClass="entr" presetSubtype="2" fill="hold" grpId="8" nodeType="afterEffect">
                                  <p:stCondLst>
                                    <p:cond delay="0"/>
                                  </p:stCondLst>
                                  <p:iterate type="el">
                                    <p:tmAbs val="0"/>
                                  </p:iterate>
                                  <p:childTnLst>
                                    <p:set>
                                      <p:cBhvr>
                                        <p:cTn id="42" dur="indefinite" fill="hold"/>
                                        <p:tgtEl>
                                          <p:spTgt spid="358"/>
                                        </p:tgtEl>
                                        <p:attrNameLst>
                                          <p:attrName>style.visibility</p:attrName>
                                        </p:attrNameLst>
                                      </p:cBhvr>
                                      <p:to>
                                        <p:strVal val="visible"/>
                                      </p:to>
                                    </p:set>
                                    <p:animEffect transition="in" filter="wipe(right)">
                                      <p:cBhvr>
                                        <p:cTn id="43" dur="500"/>
                                        <p:tgtEl>
                                          <p:spTgt spid="358"/>
                                        </p:tgtEl>
                                      </p:cBhvr>
                                    </p:animEffect>
                                  </p:childTnLst>
                                </p:cTn>
                              </p:par>
                            </p:childTnLst>
                          </p:cTn>
                        </p:par>
                        <p:par>
                          <p:cTn id="44" fill="hold">
                            <p:stCondLst>
                              <p:cond delay="2000"/>
                            </p:stCondLst>
                            <p:childTnLst>
                              <p:par>
                                <p:cTn id="45" presetID="2" presetClass="entr" presetSubtype="4" fill="hold" grpId="10" nodeType="afterEffect">
                                  <p:stCondLst>
                                    <p:cond delay="0"/>
                                  </p:stCondLst>
                                  <p:iterate type="el">
                                    <p:tmAbs val="0"/>
                                  </p:iterate>
                                  <p:childTnLst>
                                    <p:set>
                                      <p:cBhvr>
                                        <p:cTn id="46" dur="indefinite" fill="hold"/>
                                        <p:tgtEl>
                                          <p:spTgt spid="360"/>
                                        </p:tgtEl>
                                        <p:attrNameLst>
                                          <p:attrName>style.visibility</p:attrName>
                                        </p:attrNameLst>
                                      </p:cBhvr>
                                      <p:to>
                                        <p:strVal val="visible"/>
                                      </p:to>
                                    </p:set>
                                    <p:anim calcmode="lin" valueType="num">
                                      <p:cBhvr>
                                        <p:cTn id="47" dur="500" fill="hold"/>
                                        <p:tgtEl>
                                          <p:spTgt spid="360"/>
                                        </p:tgtEl>
                                        <p:attrNameLst>
                                          <p:attrName>ppt_x</p:attrName>
                                        </p:attrNameLst>
                                      </p:cBhvr>
                                      <p:tavLst>
                                        <p:tav tm="0">
                                          <p:val>
                                            <p:strVal val="#ppt_x"/>
                                          </p:val>
                                        </p:tav>
                                        <p:tav tm="100000">
                                          <p:val>
                                            <p:strVal val="#ppt_x"/>
                                          </p:val>
                                        </p:tav>
                                      </p:tavLst>
                                    </p:anim>
                                    <p:anim calcmode="lin" valueType="num">
                                      <p:cBhvr>
                                        <p:cTn id="48" dur="500" fill="hold"/>
                                        <p:tgtEl>
                                          <p:spTgt spid="360"/>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11" nodeType="afterEffect">
                                  <p:stCondLst>
                                    <p:cond delay="0"/>
                                  </p:stCondLst>
                                  <p:iterate type="el">
                                    <p:tmAbs val="0"/>
                                  </p:iterate>
                                  <p:childTnLst>
                                    <p:set>
                                      <p:cBhvr>
                                        <p:cTn id="51" dur="indefinite" fill="hold"/>
                                        <p:tgtEl>
                                          <p:spTgt spid="361"/>
                                        </p:tgtEl>
                                        <p:attrNameLst>
                                          <p:attrName>style.visibility</p:attrName>
                                        </p:attrNameLst>
                                      </p:cBhvr>
                                      <p:to>
                                        <p:strVal val="visible"/>
                                      </p:to>
                                    </p:set>
                                    <p:anim calcmode="lin" valueType="num">
                                      <p:cBhvr>
                                        <p:cTn id="52" dur="500" fill="hold"/>
                                        <p:tgtEl>
                                          <p:spTgt spid="361"/>
                                        </p:tgtEl>
                                        <p:attrNameLst>
                                          <p:attrName>ppt_x</p:attrName>
                                        </p:attrNameLst>
                                      </p:cBhvr>
                                      <p:tavLst>
                                        <p:tav tm="0">
                                          <p:val>
                                            <p:strVal val="#ppt_x"/>
                                          </p:val>
                                        </p:tav>
                                        <p:tav tm="100000">
                                          <p:val>
                                            <p:strVal val="#ppt_x"/>
                                          </p:val>
                                        </p:tav>
                                      </p:tavLst>
                                    </p:anim>
                                    <p:anim calcmode="lin" valueType="num">
                                      <p:cBhvr>
                                        <p:cTn id="53" dur="500" fill="hold"/>
                                        <p:tgtEl>
                                          <p:spTgt spid="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P spid="360" grpId="10" animBg="1" advAuto="0"/>
      <p:bldP spid="361" grpId="11" animBg="1" advAuto="0"/>
      <p:bldP spid="352" grpId="2" bldLvl="0" animBg="1" advAuto="0"/>
      <p:bldP spid="353" grpId="4" bldLvl="0" animBg="1" advAuto="0"/>
      <p:bldP spid="354" grpId="5" bldLvl="0" animBg="1" advAuto="0"/>
      <p:bldP spid="357" grpId="7" animBg="1" advAuto="0"/>
      <p:bldP spid="358" grpId="8" animBg="1" advAuto="0"/>
      <p:bldP spid="356" grpId="6" animBg="1" advAuto="0"/>
      <p:bldP spid="355"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847850" y="1874520"/>
            <a:ext cx="8496000" cy="2850591"/>
          </a:xfrm>
          <a:prstGeom prst="rect">
            <a:avLst/>
          </a:prstGeom>
        </p:spPr>
      </p:pic>
      <p:sp>
        <p:nvSpPr>
          <p:cNvPr id="340" name="矩形 6"/>
          <p:cNvSpPr txBox="1"/>
          <p:nvPr/>
        </p:nvSpPr>
        <p:spPr>
          <a:xfrm>
            <a:off x="1927225" y="271780"/>
            <a:ext cx="833818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Task 5.2 Discovery</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 name="矩形 6"/>
          <p:cNvSpPr txBox="1"/>
          <p:nvPr/>
        </p:nvSpPr>
        <p:spPr>
          <a:xfrm>
            <a:off x="1927225" y="271780"/>
            <a:ext cx="833818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Discovery</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3" name="Picture 2"/>
          <p:cNvPicPr>
            <a:picLocks noChangeAspect="1"/>
          </p:cNvPicPr>
          <p:nvPr/>
        </p:nvPicPr>
        <p:blipFill>
          <a:blip r:embed="rId1"/>
          <a:stretch>
            <a:fillRect/>
          </a:stretch>
        </p:blipFill>
        <p:spPr>
          <a:xfrm>
            <a:off x="1104265" y="1403350"/>
            <a:ext cx="9982835" cy="40513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348740" y="1126490"/>
            <a:ext cx="4533562" cy="5418000"/>
          </a:xfrm>
          <a:prstGeom prst="rect">
            <a:avLst/>
          </a:prstGeom>
        </p:spPr>
      </p:pic>
      <p:sp>
        <p:nvSpPr>
          <p:cNvPr id="340" name="矩形 6"/>
          <p:cNvSpPr txBox="1"/>
          <p:nvPr/>
        </p:nvSpPr>
        <p:spPr>
          <a:xfrm>
            <a:off x="1927225" y="271780"/>
            <a:ext cx="833818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Discovery: Fare Distribution</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5" name="Picture 4"/>
          <p:cNvPicPr>
            <a:picLocks noChangeAspect="1"/>
          </p:cNvPicPr>
          <p:nvPr/>
        </p:nvPicPr>
        <p:blipFill>
          <a:blip r:embed="rId2"/>
          <a:stretch>
            <a:fillRect/>
          </a:stretch>
        </p:blipFill>
        <p:spPr>
          <a:xfrm>
            <a:off x="6405245" y="1752600"/>
            <a:ext cx="5092700" cy="33528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 name="矩形 6"/>
          <p:cNvSpPr txBox="1"/>
          <p:nvPr/>
        </p:nvSpPr>
        <p:spPr>
          <a:xfrm>
            <a:off x="3723640" y="290830"/>
            <a:ext cx="474662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Model</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5" name="Picture 4"/>
          <p:cNvPicPr>
            <a:picLocks noChangeAspect="1"/>
          </p:cNvPicPr>
          <p:nvPr/>
        </p:nvPicPr>
        <p:blipFill>
          <a:blip r:embed="rId1"/>
          <a:stretch>
            <a:fillRect/>
          </a:stretch>
        </p:blipFill>
        <p:spPr>
          <a:xfrm>
            <a:off x="899160" y="2065655"/>
            <a:ext cx="10393200" cy="2502487"/>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 name="矩形 6"/>
          <p:cNvSpPr txBox="1"/>
          <p:nvPr/>
        </p:nvSpPr>
        <p:spPr>
          <a:xfrm>
            <a:off x="3723640" y="290830"/>
            <a:ext cx="474662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Model</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2" name="Picture 1"/>
          <p:cNvPicPr>
            <a:picLocks noChangeAspect="1"/>
          </p:cNvPicPr>
          <p:nvPr/>
        </p:nvPicPr>
        <p:blipFill>
          <a:blip r:embed="rId1"/>
          <a:stretch>
            <a:fillRect/>
          </a:stretch>
        </p:blipFill>
        <p:spPr>
          <a:xfrm>
            <a:off x="1489075" y="1148715"/>
            <a:ext cx="9213478" cy="55368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 name="矩形 6"/>
          <p:cNvSpPr txBox="1"/>
          <p:nvPr/>
        </p:nvSpPr>
        <p:spPr>
          <a:xfrm>
            <a:off x="3723640" y="290830"/>
            <a:ext cx="474662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Model</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2" name="Picture 1"/>
          <p:cNvPicPr>
            <a:picLocks noChangeAspect="1"/>
          </p:cNvPicPr>
          <p:nvPr/>
        </p:nvPicPr>
        <p:blipFill>
          <a:blip r:embed="rId1"/>
          <a:stretch>
            <a:fillRect/>
          </a:stretch>
        </p:blipFill>
        <p:spPr>
          <a:xfrm>
            <a:off x="2565400" y="1124585"/>
            <a:ext cx="7060395" cy="57780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 name="矩形 6"/>
          <p:cNvSpPr txBox="1"/>
          <p:nvPr/>
        </p:nvSpPr>
        <p:spPr>
          <a:xfrm>
            <a:off x="3723640" y="290830"/>
            <a:ext cx="474662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Model</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4" name="Picture 3"/>
          <p:cNvPicPr>
            <a:picLocks noChangeAspect="1"/>
          </p:cNvPicPr>
          <p:nvPr/>
        </p:nvPicPr>
        <p:blipFill>
          <a:blip r:embed="rId1"/>
          <a:stretch>
            <a:fillRect/>
          </a:stretch>
        </p:blipFill>
        <p:spPr>
          <a:xfrm>
            <a:off x="1238885" y="1105535"/>
            <a:ext cx="9716135" cy="57780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图片 19" descr="图片 19"/>
          <p:cNvPicPr>
            <a:picLocks noChangeAspect="1"/>
          </p:cNvPicPr>
          <p:nvPr/>
        </p:nvPicPr>
        <p:blipFill>
          <a:blip r:embed="rId1"/>
          <a:stretch>
            <a:fillRect/>
          </a:stretch>
        </p:blipFill>
        <p:spPr>
          <a:xfrm>
            <a:off x="0" y="0"/>
            <a:ext cx="12192000" cy="6858000"/>
          </a:xfrm>
          <a:prstGeom prst="rect">
            <a:avLst/>
          </a:prstGeom>
          <a:ln w="12700">
            <a:miter lim="400000"/>
            <a:headEnd/>
            <a:tailEnd/>
          </a:ln>
        </p:spPr>
      </p:pic>
      <p:sp>
        <p:nvSpPr>
          <p:cNvPr id="251" name="矩形 8"/>
          <p:cNvSpPr/>
          <p:nvPr/>
        </p:nvSpPr>
        <p:spPr>
          <a:xfrm>
            <a:off x="0" y="2049509"/>
            <a:ext cx="12192000" cy="2758981"/>
          </a:xfrm>
          <a:prstGeom prst="rect">
            <a:avLst/>
          </a:prstGeom>
          <a:solidFill>
            <a:srgbClr val="66676C"/>
          </a:solidFill>
          <a:ln w="12700">
            <a:miter lim="400000"/>
          </a:ln>
        </p:spPr>
        <p:txBody>
          <a:bodyPr lIns="45719" rIns="45719" anchor="ctr"/>
          <a:lstStyle/>
          <a:p>
            <a:pPr algn="ctr">
              <a:defRPr>
                <a:solidFill>
                  <a:srgbClr val="FFFFFF"/>
                </a:solidFill>
              </a:defRPr>
            </a:pPr>
          </a:p>
        </p:txBody>
      </p:sp>
      <p:sp>
        <p:nvSpPr>
          <p:cNvPr id="252" name="平行四边形 1"/>
          <p:cNvSpPr/>
          <p:nvPr/>
        </p:nvSpPr>
        <p:spPr>
          <a:xfrm>
            <a:off x="1627772" y="1384300"/>
            <a:ext cx="3162301" cy="4089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0"/>
                </a:lnTo>
                <a:lnTo>
                  <a:pt x="16200" y="21600"/>
                </a:lnTo>
                <a:close/>
              </a:path>
            </a:pathLst>
          </a:custGeom>
          <a:solidFill>
            <a:srgbClr val="BCA890"/>
          </a:solidFill>
          <a:ln w="12700">
            <a:miter lim="400000"/>
          </a:ln>
        </p:spPr>
        <p:txBody>
          <a:bodyPr lIns="45719" rIns="45719" anchor="ctr"/>
          <a:lstStyle/>
          <a:p>
            <a:pPr algn="ctr">
              <a:defRPr>
                <a:solidFill>
                  <a:srgbClr val="FFFFFF"/>
                </a:solidFill>
              </a:defRPr>
            </a:pPr>
          </a:p>
        </p:txBody>
      </p:sp>
      <p:sp>
        <p:nvSpPr>
          <p:cNvPr id="253" name="矩形 15"/>
          <p:cNvSpPr txBox="1"/>
          <p:nvPr/>
        </p:nvSpPr>
        <p:spPr>
          <a:xfrm>
            <a:off x="1976695" y="2049509"/>
            <a:ext cx="2464456" cy="2192020"/>
          </a:xfrm>
          <a:prstGeom prst="rect">
            <a:avLst/>
          </a:prstGeom>
          <a:ln w="12700">
            <a:miter lim="400000"/>
          </a:ln>
        </p:spPr>
        <p:txBody>
          <a:bodyPr lIns="34290" tIns="34290" rIns="34290" bIns="34290">
            <a:spAutoFit/>
          </a:bodyPr>
          <a:lstStyle>
            <a:lvl1pPr algn="ctr">
              <a:defRPr sz="13800" spc="225">
                <a:solidFill>
                  <a:srgbClr val="FFFFFF"/>
                </a:solidFill>
                <a:latin typeface="包图粗朗体"/>
                <a:ea typeface="包图粗朗体"/>
                <a:cs typeface="包图粗朗体"/>
                <a:sym typeface="包图粗朗体"/>
              </a:defRPr>
            </a:lvl1pPr>
          </a:lstStyle>
          <a:p>
            <a:r>
              <a:rPr lang="en-US"/>
              <a:t>1</a:t>
            </a:r>
            <a:endParaRPr lang="en-US"/>
          </a:p>
        </p:txBody>
      </p:sp>
      <p:sp>
        <p:nvSpPr>
          <p:cNvPr id="254" name="矩形 16"/>
          <p:cNvSpPr txBox="1"/>
          <p:nvPr/>
        </p:nvSpPr>
        <p:spPr>
          <a:xfrm>
            <a:off x="4912338" y="2564838"/>
            <a:ext cx="7172466" cy="894081"/>
          </a:xfrm>
          <a:prstGeom prst="rect">
            <a:avLst/>
          </a:prstGeom>
          <a:ln w="12700">
            <a:miter lim="400000"/>
          </a:ln>
        </p:spPr>
        <p:txBody>
          <a:bodyPr lIns="34290" tIns="34290" rIns="34290" bIns="34290">
            <a:spAutoFit/>
          </a:bodyPr>
          <a:lstStyle>
            <a:lvl1pPr>
              <a:defRPr sz="5400" spc="202">
                <a:solidFill>
                  <a:srgbClr val="FFFFFF"/>
                </a:solidFill>
                <a:latin typeface="字魂59号-创粗黑"/>
                <a:ea typeface="字魂59号-创粗黑"/>
                <a:cs typeface="字魂59号-创粗黑"/>
                <a:sym typeface="字魂59号-创粗黑"/>
              </a:defRPr>
            </a:lvl1pPr>
          </a:lstStyle>
          <a:p>
            <a:r>
              <a:t>Knowledge Discovery</a:t>
            </a:r>
          </a:p>
        </p:txBody>
      </p:sp>
    </p:spTree>
  </p:cSld>
  <p:clrMapOvr>
    <a:masterClrMapping/>
  </p:clrMapOvr>
  <mc:AlternateContent xmlns:mc="http://schemas.openxmlformats.org/markup-compatibility/2006">
    <mc:Choice xmlns:p14="http://schemas.microsoft.com/office/powerpoint/2010/main" Requires="p14">
      <p:transition spd="slow" p14:dur="1200">
        <p:wipe dir="r"/>
      </p:transition>
    </mc:Choice>
    <mc:Fallback>
      <p:transition spd="slow">
        <p:wipe dir="r"/>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251"/>
                                        </p:tgtEl>
                                        <p:attrNameLst>
                                          <p:attrName>style.visibility</p:attrName>
                                        </p:attrNameLst>
                                      </p:cBhvr>
                                      <p:to>
                                        <p:strVal val="visible"/>
                                      </p:to>
                                    </p:set>
                                    <p:animEffect transition="in" filter="wipe(left)">
                                      <p:cBhvr>
                                        <p:cTn id="7" dur="500"/>
                                        <p:tgtEl>
                                          <p:spTgt spid="251"/>
                                        </p:tgtEl>
                                      </p:cBhvr>
                                    </p:animEffect>
                                  </p:childTnLst>
                                </p:cTn>
                              </p:par>
                            </p:childTnLst>
                          </p:cTn>
                        </p:par>
                        <p:par>
                          <p:cTn id="8" fill="hold">
                            <p:stCondLst>
                              <p:cond delay="500"/>
                            </p:stCondLst>
                            <p:childTnLst>
                              <p:par>
                                <p:cTn id="9" presetID="22" presetClass="entr" presetSubtype="2" fill="hold" grpId="2" nodeType="afterEffect">
                                  <p:stCondLst>
                                    <p:cond delay="0"/>
                                  </p:stCondLst>
                                  <p:iterate type="el">
                                    <p:tmAbs val="0"/>
                                  </p:iterate>
                                  <p:childTnLst>
                                    <p:set>
                                      <p:cBhvr>
                                        <p:cTn id="10" dur="indefinite" fill="hold"/>
                                        <p:tgtEl>
                                          <p:spTgt spid="253"/>
                                        </p:tgtEl>
                                        <p:attrNameLst>
                                          <p:attrName>style.visibility</p:attrName>
                                        </p:attrNameLst>
                                      </p:cBhvr>
                                      <p:to>
                                        <p:strVal val="visible"/>
                                      </p:to>
                                    </p:set>
                                    <p:animEffect transition="in" filter="wipe(right)">
                                      <p:cBhvr>
                                        <p:cTn id="11" dur="500"/>
                                        <p:tgtEl>
                                          <p:spTgt spid="253"/>
                                        </p:tgtEl>
                                      </p:cBhvr>
                                    </p:animEffect>
                                  </p:childTnLst>
                                </p:cTn>
                              </p:par>
                            </p:childTnLst>
                          </p:cTn>
                        </p:par>
                        <p:par>
                          <p:cTn id="12" fill="hold">
                            <p:stCondLst>
                              <p:cond delay="1000"/>
                            </p:stCondLst>
                            <p:childTnLst>
                              <p:par>
                                <p:cTn id="13" presetID="22" presetClass="entr" presetSubtype="2" fill="hold" grpId="3" nodeType="afterEffect">
                                  <p:stCondLst>
                                    <p:cond delay="0"/>
                                  </p:stCondLst>
                                  <p:iterate type="el">
                                    <p:tmAbs val="0"/>
                                  </p:iterate>
                                  <p:childTnLst>
                                    <p:set>
                                      <p:cBhvr>
                                        <p:cTn id="14" dur="indefinite" fill="hold"/>
                                        <p:tgtEl>
                                          <p:spTgt spid="254"/>
                                        </p:tgtEl>
                                        <p:attrNameLst>
                                          <p:attrName>style.visibility</p:attrName>
                                        </p:attrNameLst>
                                      </p:cBhvr>
                                      <p:to>
                                        <p:strVal val="visible"/>
                                      </p:to>
                                    </p:set>
                                    <p:animEffect transition="in" filter="wipe(right)">
                                      <p:cBhvr>
                                        <p:cTn id="15"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54" grpId="3" animBg="1" advAuto="0"/>
      <p:bldP spid="251" grpId="1" animBg="1" advAuto="0"/>
      <p:bldP spid="253"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 name="矩形 6"/>
          <p:cNvSpPr txBox="1"/>
          <p:nvPr/>
        </p:nvSpPr>
        <p:spPr>
          <a:xfrm>
            <a:off x="3723640" y="290830"/>
            <a:ext cx="474662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Model</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3" name="Picture 2"/>
          <p:cNvPicPr>
            <a:picLocks noChangeAspect="1"/>
          </p:cNvPicPr>
          <p:nvPr/>
        </p:nvPicPr>
        <p:blipFill>
          <a:blip r:embed="rId1"/>
          <a:stretch>
            <a:fillRect/>
          </a:stretch>
        </p:blipFill>
        <p:spPr>
          <a:xfrm>
            <a:off x="1766570" y="1106170"/>
            <a:ext cx="8661650" cy="57780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 name="矩形 6"/>
          <p:cNvSpPr txBox="1"/>
          <p:nvPr/>
        </p:nvSpPr>
        <p:spPr>
          <a:xfrm>
            <a:off x="3723640" y="290830"/>
            <a:ext cx="474662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Result</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2" name="Picture 1"/>
          <p:cNvPicPr>
            <a:picLocks noChangeAspect="1"/>
          </p:cNvPicPr>
          <p:nvPr/>
        </p:nvPicPr>
        <p:blipFill>
          <a:blip r:embed="rId1"/>
          <a:stretch>
            <a:fillRect/>
          </a:stretch>
        </p:blipFill>
        <p:spPr>
          <a:xfrm>
            <a:off x="270510" y="1311275"/>
            <a:ext cx="8521200" cy="2189996"/>
          </a:xfrm>
          <a:prstGeom prst="rect">
            <a:avLst/>
          </a:prstGeom>
        </p:spPr>
      </p:pic>
      <p:pic>
        <p:nvPicPr>
          <p:cNvPr id="4" name="Picture 3"/>
          <p:cNvPicPr>
            <a:picLocks noChangeAspect="1"/>
          </p:cNvPicPr>
          <p:nvPr/>
        </p:nvPicPr>
        <p:blipFill>
          <a:blip r:embed="rId2"/>
          <a:stretch>
            <a:fillRect/>
          </a:stretch>
        </p:blipFill>
        <p:spPr>
          <a:xfrm>
            <a:off x="4514850" y="2197100"/>
            <a:ext cx="7480935" cy="965200"/>
          </a:xfrm>
          <a:prstGeom prst="rect">
            <a:avLst/>
          </a:prstGeom>
        </p:spPr>
      </p:pic>
      <p:pic>
        <p:nvPicPr>
          <p:cNvPr id="5" name="Picture 4"/>
          <p:cNvPicPr>
            <a:picLocks noChangeAspect="1"/>
          </p:cNvPicPr>
          <p:nvPr/>
        </p:nvPicPr>
        <p:blipFill>
          <a:blip r:embed="rId3"/>
          <a:stretch>
            <a:fillRect/>
          </a:stretch>
        </p:blipFill>
        <p:spPr>
          <a:xfrm>
            <a:off x="737235" y="4054475"/>
            <a:ext cx="3636000" cy="2625056"/>
          </a:xfrm>
          <a:prstGeom prst="rect">
            <a:avLst/>
          </a:prstGeom>
        </p:spPr>
      </p:pic>
      <p:pic>
        <p:nvPicPr>
          <p:cNvPr id="6" name="Picture 5"/>
          <p:cNvPicPr>
            <a:picLocks noChangeAspect="1"/>
          </p:cNvPicPr>
          <p:nvPr/>
        </p:nvPicPr>
        <p:blipFill>
          <a:blip r:embed="rId4"/>
          <a:stretch>
            <a:fillRect/>
          </a:stretch>
        </p:blipFill>
        <p:spPr>
          <a:xfrm>
            <a:off x="4373245" y="4865370"/>
            <a:ext cx="7607935" cy="10033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 name="图片 18" descr="图片 18"/>
          <p:cNvPicPr>
            <a:picLocks noChangeAspect="1"/>
          </p:cNvPicPr>
          <p:nvPr/>
        </p:nvPicPr>
        <p:blipFill>
          <a:blip r:embed="rId1"/>
          <a:stretch>
            <a:fillRect/>
          </a:stretch>
        </p:blipFill>
        <p:spPr>
          <a:xfrm>
            <a:off x="0" y="0"/>
            <a:ext cx="12192000" cy="6858000"/>
          </a:xfrm>
          <a:prstGeom prst="rect">
            <a:avLst/>
          </a:prstGeom>
          <a:ln w="12700">
            <a:miter lim="400000"/>
            <a:headEnd/>
            <a:tailEnd/>
          </a:ln>
        </p:spPr>
      </p:pic>
      <p:grpSp>
        <p:nvGrpSpPr>
          <p:cNvPr id="653" name="组合 7"/>
          <p:cNvGrpSpPr/>
          <p:nvPr/>
        </p:nvGrpSpPr>
        <p:grpSpPr>
          <a:xfrm>
            <a:off x="2586036" y="1695067"/>
            <a:ext cx="5657852" cy="4244193"/>
            <a:chOff x="0" y="0"/>
            <a:chExt cx="5657851" cy="4244192"/>
          </a:xfrm>
        </p:grpSpPr>
        <p:sp>
          <p:nvSpPr>
            <p:cNvPr id="651" name="矩形 5"/>
            <p:cNvSpPr/>
            <p:nvPr/>
          </p:nvSpPr>
          <p:spPr>
            <a:xfrm>
              <a:off x="1" y="0"/>
              <a:ext cx="128587" cy="4146566"/>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52" name="矩形 6"/>
            <p:cNvSpPr/>
            <p:nvPr/>
          </p:nvSpPr>
          <p:spPr>
            <a:xfrm rot="16200000">
              <a:off x="2765822" y="1352164"/>
              <a:ext cx="126207" cy="5657852"/>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54" name="矩形 8"/>
          <p:cNvSpPr/>
          <p:nvPr/>
        </p:nvSpPr>
        <p:spPr>
          <a:xfrm>
            <a:off x="0" y="2049509"/>
            <a:ext cx="12192000" cy="2758981"/>
          </a:xfrm>
          <a:prstGeom prst="rect">
            <a:avLst/>
          </a:prstGeom>
          <a:solidFill>
            <a:srgbClr val="66676C"/>
          </a:solidFill>
          <a:ln w="12700">
            <a:miter lim="400000"/>
          </a:ln>
        </p:spPr>
        <p:txBody>
          <a:bodyPr lIns="45719" rIns="45719" anchor="ctr"/>
          <a:lstStyle/>
          <a:p>
            <a:pPr algn="ctr">
              <a:defRPr>
                <a:solidFill>
                  <a:srgbClr val="FFFFFF"/>
                </a:solidFill>
              </a:defRPr>
            </a:pPr>
          </a:p>
        </p:txBody>
      </p:sp>
      <p:grpSp>
        <p:nvGrpSpPr>
          <p:cNvPr id="659" name="组合 9"/>
          <p:cNvGrpSpPr/>
          <p:nvPr/>
        </p:nvGrpSpPr>
        <p:grpSpPr>
          <a:xfrm>
            <a:off x="2586037" y="889780"/>
            <a:ext cx="6635093" cy="5038387"/>
            <a:chOff x="0" y="0"/>
            <a:chExt cx="6635092" cy="5038386"/>
          </a:xfrm>
        </p:grpSpPr>
        <p:sp>
          <p:nvSpPr>
            <p:cNvPr id="655" name="矩形 10"/>
            <p:cNvSpPr/>
            <p:nvPr/>
          </p:nvSpPr>
          <p:spPr>
            <a:xfrm rot="10800000">
              <a:off x="6506506" y="0"/>
              <a:ext cx="128586" cy="5026480"/>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56" name="矩形 11"/>
            <p:cNvSpPr/>
            <p:nvPr/>
          </p:nvSpPr>
          <p:spPr>
            <a:xfrm rot="5400000">
              <a:off x="3242913" y="-3242913"/>
              <a:ext cx="134983" cy="6620811"/>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57" name="矩形 12"/>
            <p:cNvSpPr/>
            <p:nvPr/>
          </p:nvSpPr>
          <p:spPr>
            <a:xfrm rot="10800000">
              <a:off x="3" y="55563"/>
              <a:ext cx="128587" cy="443693"/>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58" name="矩形 13"/>
            <p:cNvSpPr/>
            <p:nvPr/>
          </p:nvSpPr>
          <p:spPr>
            <a:xfrm rot="5400000">
              <a:off x="6219099" y="4750981"/>
              <a:ext cx="126207" cy="448606"/>
            </a:xfrm>
            <a:prstGeom prst="rect">
              <a:avLst/>
            </a:prstGeom>
            <a:solidFill>
              <a:srgbClr val="BCA8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61" name="矩形 15"/>
          <p:cNvSpPr txBox="1"/>
          <p:nvPr/>
        </p:nvSpPr>
        <p:spPr>
          <a:xfrm>
            <a:off x="3025754" y="2953640"/>
            <a:ext cx="5618047" cy="899160"/>
          </a:xfrm>
          <a:prstGeom prst="rect">
            <a:avLst/>
          </a:prstGeom>
          <a:ln w="12700">
            <a:miter lim="400000"/>
          </a:ln>
        </p:spPr>
        <p:txBody>
          <a:bodyPr lIns="34290" tIns="34290" rIns="34290" bIns="34290">
            <a:spAutoFit/>
          </a:bodyPr>
          <a:lstStyle>
            <a:lvl1pPr algn="ctr">
              <a:defRPr sz="5400" spc="225">
                <a:solidFill>
                  <a:srgbClr val="BCA890"/>
                </a:solidFill>
                <a:latin typeface="包图粗朗体"/>
                <a:ea typeface="包图粗朗体"/>
                <a:cs typeface="包图粗朗体"/>
                <a:sym typeface="包图粗朗体"/>
              </a:defRPr>
            </a:lvl1pPr>
          </a:lstStyle>
          <a:p>
            <a:r>
              <a:t>THANK </a:t>
            </a:r>
            <a:r>
              <a:rPr lang="en-US"/>
              <a:t>YOU</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checker/>
      </p:transition>
    </mc:Choice>
    <mc:Fallback>
      <p:transition spd="slow">
        <p:checker/>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653"/>
                                        </p:tgtEl>
                                        <p:attrNameLst>
                                          <p:attrName>style.visibility</p:attrName>
                                        </p:attrNameLst>
                                      </p:cBhvr>
                                      <p:to>
                                        <p:strVal val="visible"/>
                                      </p:to>
                                    </p:set>
                                    <p:animEffect transition="in" filter="dissolve">
                                      <p:cBhvr>
                                        <p:cTn id="7" dur="500"/>
                                        <p:tgtEl>
                                          <p:spTgt spid="6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iterate type="el">
                                    <p:tmAbs val="0"/>
                                  </p:iterate>
                                  <p:childTnLst>
                                    <p:set>
                                      <p:cBhvr>
                                        <p:cTn id="11" dur="indefinite" fill="hold"/>
                                        <p:tgtEl>
                                          <p:spTgt spid="659"/>
                                        </p:tgtEl>
                                        <p:attrNameLst>
                                          <p:attrName>style.visibility</p:attrName>
                                        </p:attrNameLst>
                                      </p:cBhvr>
                                      <p:to>
                                        <p:strVal val="visible"/>
                                      </p:to>
                                    </p:set>
                                    <p:animEffect transition="in" filter="dissolve">
                                      <p:cBhvr>
                                        <p:cTn id="12" dur="500"/>
                                        <p:tgtEl>
                                          <p:spTgt spid="6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3" nodeType="clickEffect">
                                  <p:stCondLst>
                                    <p:cond delay="0"/>
                                  </p:stCondLst>
                                  <p:iterate type="el">
                                    <p:tmAbs val="0"/>
                                  </p:iterate>
                                  <p:childTnLst>
                                    <p:set>
                                      <p:cBhvr>
                                        <p:cTn id="16" dur="indefinite" fill="hold"/>
                                        <p:tgtEl>
                                          <p:spTgt spid="654"/>
                                        </p:tgtEl>
                                        <p:attrNameLst>
                                          <p:attrName>style.visibility</p:attrName>
                                        </p:attrNameLst>
                                      </p:cBhvr>
                                      <p:to>
                                        <p:strVal val="visible"/>
                                      </p:to>
                                    </p:set>
                                    <p:animEffect transition="in" filter="wipe(left)">
                                      <p:cBhvr>
                                        <p:cTn id="17" dur="500"/>
                                        <p:tgtEl>
                                          <p:spTgt spid="654"/>
                                        </p:tgtEl>
                                      </p:cBhvr>
                                    </p:animEffect>
                                  </p:childTnLst>
                                </p:cTn>
                              </p:par>
                            </p:childTnLst>
                          </p:cTn>
                        </p:par>
                        <p:par>
                          <p:cTn id="18" fill="hold">
                            <p:stCondLst>
                              <p:cond delay="500"/>
                            </p:stCondLst>
                            <p:childTnLst>
                              <p:par>
                                <p:cTn id="19" presetID="22" presetClass="entr" presetSubtype="2" fill="hold" grpId="5" nodeType="afterEffect">
                                  <p:stCondLst>
                                    <p:cond delay="0"/>
                                  </p:stCondLst>
                                  <p:iterate type="el">
                                    <p:tmAbs val="0"/>
                                  </p:iterate>
                                  <p:childTnLst>
                                    <p:set>
                                      <p:cBhvr>
                                        <p:cTn id="20" dur="indefinite" fill="hold"/>
                                        <p:tgtEl>
                                          <p:spTgt spid="661"/>
                                        </p:tgtEl>
                                        <p:attrNameLst>
                                          <p:attrName>style.visibility</p:attrName>
                                        </p:attrNameLst>
                                      </p:cBhvr>
                                      <p:to>
                                        <p:strVal val="visible"/>
                                      </p:to>
                                    </p:set>
                                    <p:animEffect transition="in" filter="wipe(right)">
                                      <p:cBhvr>
                                        <p:cTn id="21" dur="500"/>
                                        <p:tgtEl>
                                          <p:spTgt spid="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54" grpId="3" animBg="1" advAuto="0"/>
      <p:bldP spid="659" grpId="2" animBg="1" advAuto="0"/>
      <p:bldP spid="661" grpId="5" animBg="1" advAuto="0"/>
      <p:bldP spid="653"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dis_location.png" descr="dis_location.png"/>
          <p:cNvPicPr>
            <a:picLocks noChangeAspect="1"/>
          </p:cNvPicPr>
          <p:nvPr/>
        </p:nvPicPr>
        <p:blipFill>
          <a:blip r:embed="rId1"/>
          <a:srcRect t="7511" b="8255"/>
          <a:stretch>
            <a:fillRect/>
          </a:stretch>
        </p:blipFill>
        <p:spPr>
          <a:xfrm>
            <a:off x="979805" y="1144905"/>
            <a:ext cx="10232390" cy="5387096"/>
          </a:xfrm>
          <a:prstGeom prst="rect">
            <a:avLst/>
          </a:prstGeom>
          <a:ln w="12700">
            <a:miter lim="400000"/>
            <a:headEnd/>
            <a:tailEnd/>
          </a:ln>
        </p:spPr>
      </p:pic>
      <p:sp>
        <p:nvSpPr>
          <p:cNvPr id="264" name="直接连接符 4"/>
          <p:cNvSpPr/>
          <p:nvPr/>
        </p:nvSpPr>
        <p:spPr>
          <a:xfrm>
            <a:off x="5670548" y="977900"/>
            <a:ext cx="850902" cy="0"/>
          </a:xfrm>
          <a:prstGeom prst="line">
            <a:avLst/>
          </a:prstGeom>
          <a:ln w="28575">
            <a:solidFill>
              <a:srgbClr val="595959"/>
            </a:solidFill>
            <a:miter/>
          </a:ln>
        </p:spPr>
        <p:txBody>
          <a:bodyPr lIns="45719" rIns="45719"/>
          <a:lstStyle/>
          <a:p/>
        </p:txBody>
      </p:sp>
      <p:sp>
        <p:nvSpPr>
          <p:cNvPr id="2" name="矩形 6"/>
          <p:cNvSpPr txBox="1"/>
          <p:nvPr/>
        </p:nvSpPr>
        <p:spPr>
          <a:xfrm>
            <a:off x="1782445" y="224155"/>
            <a:ext cx="8627110"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Training Set Location </a:t>
            </a:r>
            <a:r>
              <a:t>Distribution</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2"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dis_test_location.png" descr="dis_test_location.png"/>
          <p:cNvPicPr>
            <a:picLocks noChangeAspect="1"/>
          </p:cNvPicPr>
          <p:nvPr/>
        </p:nvPicPr>
        <p:blipFill>
          <a:blip r:embed="rId1"/>
          <a:stretch>
            <a:fillRect/>
          </a:stretch>
        </p:blipFill>
        <p:spPr>
          <a:xfrm>
            <a:off x="1470223" y="1075779"/>
            <a:ext cx="9251554" cy="5782221"/>
          </a:xfrm>
          <a:prstGeom prst="rect">
            <a:avLst/>
          </a:prstGeom>
          <a:ln w="12700">
            <a:miter lim="400000"/>
            <a:headEnd/>
            <a:tailEnd/>
          </a:ln>
        </p:spPr>
      </p:pic>
      <p:sp>
        <p:nvSpPr>
          <p:cNvPr id="269" name="直接连接符 4"/>
          <p:cNvSpPr/>
          <p:nvPr/>
        </p:nvSpPr>
        <p:spPr>
          <a:xfrm>
            <a:off x="5670548" y="977900"/>
            <a:ext cx="850902" cy="0"/>
          </a:xfrm>
          <a:prstGeom prst="line">
            <a:avLst/>
          </a:prstGeom>
          <a:ln w="28575">
            <a:solidFill>
              <a:srgbClr val="595959"/>
            </a:solidFill>
            <a:miter/>
          </a:ln>
        </p:spPr>
        <p:txBody>
          <a:bodyPr lIns="45719" rIns="45719"/>
          <a:lstStyle/>
          <a:p/>
        </p:txBody>
      </p:sp>
      <p:sp>
        <p:nvSpPr>
          <p:cNvPr id="263" name="矩形 6"/>
          <p:cNvSpPr txBox="1"/>
          <p:nvPr/>
        </p:nvSpPr>
        <p:spPr>
          <a:xfrm>
            <a:off x="2321560" y="262255"/>
            <a:ext cx="7548245" cy="560705"/>
          </a:xfrm>
          <a:prstGeom prst="rect">
            <a:avLst/>
          </a:prstGeom>
          <a:ln w="12700">
            <a:miter lim="400000"/>
          </a:ln>
        </p:spPr>
        <p:txBody>
          <a:bodyPr wrap="square"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Testing Set Location </a:t>
            </a:r>
            <a:r>
              <a:t>Distribution</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263"/>
                                        </p:tgtEl>
                                        <p:attrNameLst>
                                          <p:attrName>style.visibility</p:attrName>
                                        </p:attrNameLst>
                                      </p:cBhvr>
                                      <p:to>
                                        <p:strVal val="visible"/>
                                      </p:to>
                                    </p:set>
                                    <p:anim calcmode="lin" valueType="num">
                                      <p:cBhvr>
                                        <p:cTn id="7" dur="1000" fill="hold"/>
                                        <p:tgtEl>
                                          <p:spTgt spid="263"/>
                                        </p:tgtEl>
                                        <p:attrNameLst>
                                          <p:attrName>ppt_x</p:attrName>
                                        </p:attrNameLst>
                                      </p:cBhvr>
                                      <p:tavLst>
                                        <p:tav tm="0">
                                          <p:val>
                                            <p:strVal val="#ppt_x"/>
                                          </p:val>
                                        </p:tav>
                                        <p:tav tm="100000">
                                          <p:val>
                                            <p:strVal val="#ppt_x"/>
                                          </p:val>
                                        </p:tav>
                                      </p:tavLst>
                                    </p:anim>
                                    <p:anim calcmode="lin" valueType="num">
                                      <p:cBhvr>
                                        <p:cTn id="8" dur="1000" fill="hold"/>
                                        <p:tgtEl>
                                          <p:spTgt spid="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263"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直接连接符 4"/>
          <p:cNvSpPr/>
          <p:nvPr/>
        </p:nvSpPr>
        <p:spPr>
          <a:xfrm>
            <a:off x="5670548" y="977900"/>
            <a:ext cx="850902" cy="0"/>
          </a:xfrm>
          <a:prstGeom prst="line">
            <a:avLst/>
          </a:prstGeom>
          <a:ln w="28575">
            <a:solidFill>
              <a:srgbClr val="595959"/>
            </a:solidFill>
            <a:miter/>
          </a:ln>
        </p:spPr>
        <p:txBody>
          <a:bodyPr lIns="45719" rIns="45719"/>
          <a:lstStyle/>
          <a:p/>
        </p:txBody>
      </p:sp>
      <p:sp>
        <p:nvSpPr>
          <p:cNvPr id="328" name="矩形 6"/>
          <p:cNvSpPr txBox="1"/>
          <p:nvPr/>
        </p:nvSpPr>
        <p:spPr>
          <a:xfrm>
            <a:off x="1925190" y="1129188"/>
            <a:ext cx="8341620" cy="468630"/>
          </a:xfrm>
          <a:prstGeom prst="rect">
            <a:avLst/>
          </a:prstGeom>
          <a:ln w="12700">
            <a:miter lim="400000"/>
          </a:ln>
        </p:spPr>
        <p:txBody>
          <a:bodyPr lIns="34290" tIns="34290" rIns="34290" bIns="34290">
            <a:spAutoFit/>
          </a:bodyPr>
          <a:lstStyle>
            <a:lvl1pPr algn="ctr">
              <a:defRPr sz="2600" spc="182">
                <a:solidFill>
                  <a:srgbClr val="404040"/>
                </a:solidFill>
                <a:latin typeface="字魂58号-创中黑"/>
                <a:ea typeface="字魂58号-创中黑"/>
                <a:cs typeface="字魂58号-创中黑"/>
                <a:sym typeface="字魂58号-创中黑"/>
              </a:defRPr>
            </a:lvl1pPr>
          </a:lstStyle>
          <a:p>
            <a:r>
              <a:rPr lang="en-US"/>
              <a:t>Pickup Location</a:t>
            </a:r>
            <a:r>
              <a:t> &amp; </a:t>
            </a:r>
            <a:r>
              <a:rPr lang="en-US"/>
              <a:t>Fare</a:t>
            </a:r>
            <a:endParaRPr lang="en-US"/>
          </a:p>
        </p:txBody>
      </p:sp>
      <p:sp>
        <p:nvSpPr>
          <p:cNvPr id="329" name="矩形 6"/>
          <p:cNvSpPr txBox="1"/>
          <p:nvPr/>
        </p:nvSpPr>
        <p:spPr>
          <a:xfrm>
            <a:off x="4375470" y="271734"/>
            <a:ext cx="3441058" cy="551181"/>
          </a:xfrm>
          <a:prstGeom prst="rect">
            <a:avLst/>
          </a:prstGeom>
          <a:ln w="12700">
            <a:miter lim="400000"/>
          </a:ln>
        </p:spPr>
        <p:txBody>
          <a:bodyPr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t>Connection</a:t>
            </a:r>
          </a:p>
        </p:txBody>
      </p:sp>
      <p:sp>
        <p:nvSpPr>
          <p:cNvPr id="330" name="lower boundary"/>
          <p:cNvSpPr txBox="1"/>
          <p:nvPr/>
        </p:nvSpPr>
        <p:spPr>
          <a:xfrm>
            <a:off x="3328917" y="5834380"/>
            <a:ext cx="1419366" cy="332740"/>
          </a:xfrm>
          <a:prstGeom prst="rect">
            <a:avLst/>
          </a:prstGeom>
          <a:ln w="12700">
            <a:solidFill>
              <a:srgbClr val="000000"/>
            </a:solidFill>
            <a:miter lim="400000"/>
          </a:ln>
        </p:spPr>
        <p:txBody>
          <a:bodyPr wrap="none" lIns="45719" rIns="45719">
            <a:spAutoFit/>
          </a:bodyPr>
          <a:lstStyle>
            <a:lvl1pPr algn="ctr">
              <a:defRPr sz="1500"/>
            </a:lvl1pPr>
          </a:lstStyle>
          <a:p>
            <a:r>
              <a:t>lower boundary</a:t>
            </a:r>
          </a:p>
        </p:txBody>
      </p:sp>
      <p:sp>
        <p:nvSpPr>
          <p:cNvPr id="331" name="箭头"/>
          <p:cNvSpPr/>
          <p:nvPr/>
        </p:nvSpPr>
        <p:spPr>
          <a:xfrm rot="13920000">
            <a:off x="3324076" y="5392291"/>
            <a:ext cx="813685" cy="297309"/>
          </a:xfrm>
          <a:prstGeom prst="rightArrow">
            <a:avLst>
              <a:gd name="adj1" fmla="val 32000"/>
              <a:gd name="adj2" fmla="val 84524"/>
            </a:avLst>
          </a:prstGeom>
          <a:gradFill>
            <a:gsLst>
              <a:gs pos="0">
                <a:srgbClr val="70A6DB"/>
              </a:gs>
              <a:gs pos="50000">
                <a:srgbClr val="559BDB"/>
              </a:gs>
              <a:gs pos="100000">
                <a:srgbClr val="448AC9"/>
              </a:gs>
            </a:gsLst>
            <a:lin ang="5400000"/>
          </a:gradFill>
          <a:ln w="6350">
            <a:solidFill>
              <a:schemeClr val="accent5"/>
            </a:solidFill>
            <a:miter/>
          </a:ln>
        </p:spPr>
        <p:txBody>
          <a:bodyPr lIns="45719" rIns="45719" anchor="ctr"/>
          <a:lstStyle/>
          <a:p>
            <a:pPr>
              <a:defRPr>
                <a:solidFill>
                  <a:srgbClr val="FFFFFF"/>
                </a:solidFill>
              </a:defRPr>
            </a:pPr>
          </a:p>
        </p:txBody>
      </p:sp>
      <p:pic>
        <p:nvPicPr>
          <p:cNvPr id="2" name="Picture 1" descr="7321574957802_.pic_hd"/>
          <p:cNvPicPr>
            <a:picLocks noChangeAspect="1"/>
          </p:cNvPicPr>
          <p:nvPr/>
        </p:nvPicPr>
        <p:blipFill>
          <a:blip r:embed="rId1"/>
          <a:stretch>
            <a:fillRect/>
          </a:stretch>
        </p:blipFill>
        <p:spPr>
          <a:xfrm>
            <a:off x="1142365" y="1722120"/>
            <a:ext cx="9906635" cy="4445000"/>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28"/>
                                        </p:tgtEl>
                                        <p:attrNameLst>
                                          <p:attrName>style.visibility</p:attrName>
                                        </p:attrNameLst>
                                      </p:cBhvr>
                                      <p:to>
                                        <p:strVal val="visible"/>
                                      </p:to>
                                    </p:set>
                                    <p:anim calcmode="lin" valueType="num">
                                      <p:cBhvr>
                                        <p:cTn id="7" dur="1000" fill="hold"/>
                                        <p:tgtEl>
                                          <p:spTgt spid="328"/>
                                        </p:tgtEl>
                                        <p:attrNameLst>
                                          <p:attrName>ppt_x</p:attrName>
                                        </p:attrNameLst>
                                      </p:cBhvr>
                                      <p:tavLst>
                                        <p:tav tm="0">
                                          <p:val>
                                            <p:strVal val="#ppt_x"/>
                                          </p:val>
                                        </p:tav>
                                        <p:tav tm="100000">
                                          <p:val>
                                            <p:strVal val="#ppt_x"/>
                                          </p:val>
                                        </p:tav>
                                      </p:tavLst>
                                    </p:anim>
                                    <p:anim calcmode="lin" valueType="num">
                                      <p:cBhvr>
                                        <p:cTn id="8" dur="1000" fill="hold"/>
                                        <p:tgtEl>
                                          <p:spTgt spid="32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2" nodeType="afterEffect">
                                  <p:stCondLst>
                                    <p:cond delay="0"/>
                                  </p:stCondLst>
                                  <p:iterate type="el">
                                    <p:tmAbs val="0"/>
                                  </p:iterate>
                                  <p:childTnLst>
                                    <p:set>
                                      <p:cBhvr>
                                        <p:cTn id="11" dur="indefinite" fill="hold"/>
                                        <p:tgtEl>
                                          <p:spTgt spid="329"/>
                                        </p:tgtEl>
                                        <p:attrNameLst>
                                          <p:attrName>style.visibility</p:attrName>
                                        </p:attrNameLst>
                                      </p:cBhvr>
                                      <p:to>
                                        <p:strVal val="visible"/>
                                      </p:to>
                                    </p:set>
                                    <p:anim calcmode="lin" valueType="num">
                                      <p:cBhvr>
                                        <p:cTn id="12" dur="1000" fill="hold"/>
                                        <p:tgtEl>
                                          <p:spTgt spid="329"/>
                                        </p:tgtEl>
                                        <p:attrNameLst>
                                          <p:attrName>ppt_x</p:attrName>
                                        </p:attrNameLst>
                                      </p:cBhvr>
                                      <p:tavLst>
                                        <p:tav tm="0">
                                          <p:val>
                                            <p:strVal val="#ppt_x"/>
                                          </p:val>
                                        </p:tav>
                                        <p:tav tm="100000">
                                          <p:val>
                                            <p:strVal val="#ppt_x"/>
                                          </p:val>
                                        </p:tav>
                                      </p:tavLst>
                                    </p:anim>
                                    <p:anim calcmode="lin" valueType="num">
                                      <p:cBhvr>
                                        <p:cTn id="13" dur="1000" fill="hold"/>
                                        <p:tgtEl>
                                          <p:spTgt spid="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28" grpId="1" animBg="1" advAuto="0"/>
      <p:bldP spid="329"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 name="图像" descr="图像"/>
          <p:cNvPicPr>
            <a:picLocks noChangeAspect="1"/>
          </p:cNvPicPr>
          <p:nvPr/>
        </p:nvPicPr>
        <p:blipFill>
          <a:blip r:embed="rId1"/>
          <a:stretch>
            <a:fillRect/>
          </a:stretch>
        </p:blipFill>
        <p:spPr>
          <a:xfrm>
            <a:off x="2305050" y="1943100"/>
            <a:ext cx="7581900" cy="4699000"/>
          </a:xfrm>
          <a:prstGeom prst="rect">
            <a:avLst/>
          </a:prstGeom>
          <a:ln w="12700">
            <a:miter lim="400000"/>
            <a:headEnd/>
            <a:tailEnd/>
          </a:ln>
        </p:spPr>
      </p:pic>
      <p:sp>
        <p:nvSpPr>
          <p:cNvPr id="336" name="矩形 6"/>
          <p:cNvSpPr txBox="1"/>
          <p:nvPr/>
        </p:nvSpPr>
        <p:spPr>
          <a:xfrm>
            <a:off x="1925190" y="1046003"/>
            <a:ext cx="8341620" cy="462281"/>
          </a:xfrm>
          <a:prstGeom prst="rect">
            <a:avLst/>
          </a:prstGeom>
          <a:ln w="12700">
            <a:miter lim="400000"/>
          </a:ln>
        </p:spPr>
        <p:txBody>
          <a:bodyPr lIns="34290" tIns="34290" rIns="34290" bIns="34290">
            <a:spAutoFit/>
          </a:bodyPr>
          <a:lstStyle>
            <a:lvl1pPr algn="ctr">
              <a:defRPr sz="2600" spc="182">
                <a:solidFill>
                  <a:srgbClr val="404040"/>
                </a:solidFill>
                <a:latin typeface="字魂58号-创中黑"/>
                <a:ea typeface="字魂58号-创中黑"/>
                <a:cs typeface="字魂58号-创中黑"/>
                <a:sym typeface="字魂58号-创中黑"/>
              </a:defRPr>
            </a:lvl1pPr>
          </a:lstStyle>
          <a:p>
            <a:r>
              <a:t>Correlation of Fare</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36"/>
                                        </p:tgtEl>
                                        <p:attrNameLst>
                                          <p:attrName>style.visibility</p:attrName>
                                        </p:attrNameLst>
                                      </p:cBhvr>
                                      <p:to>
                                        <p:strVal val="visible"/>
                                      </p:to>
                                    </p:set>
                                    <p:anim calcmode="lin" valueType="num">
                                      <p:cBhvr>
                                        <p:cTn id="7" dur="1000" fill="hold"/>
                                        <p:tgtEl>
                                          <p:spTgt spid="336"/>
                                        </p:tgtEl>
                                        <p:attrNameLst>
                                          <p:attrName>ppt_x</p:attrName>
                                        </p:attrNameLst>
                                      </p:cBhvr>
                                      <p:tavLst>
                                        <p:tav tm="0">
                                          <p:val>
                                            <p:strVal val="#ppt_x"/>
                                          </p:val>
                                        </p:tav>
                                        <p:tav tm="100000">
                                          <p:val>
                                            <p:strVal val="#ppt_x"/>
                                          </p:val>
                                        </p:tav>
                                      </p:tavLst>
                                    </p:anim>
                                    <p:anim calcmode="lin" valueType="num">
                                      <p:cBhvr>
                                        <p:cTn id="8" dur="1000" fill="hold"/>
                                        <p:tgtEl>
                                          <p:spTgt spid="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36"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 name="图片 6" descr="图片 6"/>
          <p:cNvPicPr>
            <a:picLocks noChangeAspect="1"/>
          </p:cNvPicPr>
          <p:nvPr/>
        </p:nvPicPr>
        <p:blipFill>
          <a:blip r:embed="rId1"/>
          <a:stretch>
            <a:fillRect/>
          </a:stretch>
        </p:blipFill>
        <p:spPr>
          <a:xfrm>
            <a:off x="0" y="-71755"/>
            <a:ext cx="12192000" cy="6858000"/>
          </a:xfrm>
          <a:prstGeom prst="rect">
            <a:avLst/>
          </a:prstGeom>
          <a:ln w="12700">
            <a:miter lim="400000"/>
            <a:headEnd/>
            <a:tailEnd/>
          </a:ln>
        </p:spPr>
      </p:pic>
      <p:sp>
        <p:nvSpPr>
          <p:cNvPr id="335" name="矩形 8"/>
          <p:cNvSpPr/>
          <p:nvPr/>
        </p:nvSpPr>
        <p:spPr>
          <a:xfrm>
            <a:off x="0" y="2049509"/>
            <a:ext cx="12192000" cy="2758981"/>
          </a:xfrm>
          <a:prstGeom prst="rect">
            <a:avLst/>
          </a:prstGeom>
          <a:solidFill>
            <a:srgbClr val="66676C"/>
          </a:solidFill>
          <a:ln w="12700">
            <a:miter lim="400000"/>
          </a:ln>
        </p:spPr>
        <p:txBody>
          <a:bodyPr lIns="45719" rIns="45719" anchor="ctr"/>
          <a:lstStyle/>
          <a:p>
            <a:pPr algn="ctr">
              <a:defRPr>
                <a:solidFill>
                  <a:srgbClr val="FFFFFF"/>
                </a:solidFill>
              </a:defRPr>
            </a:pPr>
          </a:p>
        </p:txBody>
      </p:sp>
      <p:sp>
        <p:nvSpPr>
          <p:cNvPr id="336" name="平行四边形 1"/>
          <p:cNvSpPr/>
          <p:nvPr/>
        </p:nvSpPr>
        <p:spPr>
          <a:xfrm>
            <a:off x="1627772" y="1384300"/>
            <a:ext cx="3162301" cy="4089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0"/>
                </a:lnTo>
                <a:lnTo>
                  <a:pt x="16200" y="21600"/>
                </a:lnTo>
                <a:close/>
              </a:path>
            </a:pathLst>
          </a:custGeom>
          <a:solidFill>
            <a:srgbClr val="BCA890"/>
          </a:solidFill>
          <a:ln w="12700">
            <a:miter lim="400000"/>
          </a:ln>
        </p:spPr>
        <p:txBody>
          <a:bodyPr lIns="45719" rIns="45719" anchor="ctr"/>
          <a:lstStyle/>
          <a:p>
            <a:pPr algn="ctr">
              <a:defRPr>
                <a:solidFill>
                  <a:srgbClr val="FFFFFF"/>
                </a:solidFill>
              </a:defRPr>
            </a:pPr>
          </a:p>
        </p:txBody>
      </p:sp>
      <p:sp>
        <p:nvSpPr>
          <p:cNvPr id="337" name="矩形 15"/>
          <p:cNvSpPr txBox="1"/>
          <p:nvPr/>
        </p:nvSpPr>
        <p:spPr>
          <a:xfrm>
            <a:off x="1976695" y="2049509"/>
            <a:ext cx="2464456" cy="2192020"/>
          </a:xfrm>
          <a:prstGeom prst="rect">
            <a:avLst/>
          </a:prstGeom>
          <a:ln w="12700">
            <a:miter lim="400000"/>
          </a:ln>
        </p:spPr>
        <p:txBody>
          <a:bodyPr lIns="34290" tIns="34290" rIns="34290" bIns="34290">
            <a:spAutoFit/>
          </a:bodyPr>
          <a:lstStyle>
            <a:lvl1pPr algn="ctr">
              <a:defRPr sz="13800" spc="225">
                <a:solidFill>
                  <a:srgbClr val="FFFFFF"/>
                </a:solidFill>
                <a:latin typeface="包图粗朗体"/>
                <a:ea typeface="包图粗朗体"/>
                <a:cs typeface="包图粗朗体"/>
                <a:sym typeface="包图粗朗体"/>
              </a:defRPr>
            </a:lvl1pPr>
          </a:lstStyle>
          <a:p>
            <a:r>
              <a:rPr lang="en-US"/>
              <a:t>2</a:t>
            </a:r>
            <a:endParaRPr lang="en-US"/>
          </a:p>
        </p:txBody>
      </p:sp>
      <p:sp>
        <p:nvSpPr>
          <p:cNvPr id="338" name="矩形 16"/>
          <p:cNvSpPr txBox="1"/>
          <p:nvPr/>
        </p:nvSpPr>
        <p:spPr>
          <a:xfrm>
            <a:off x="4912338" y="2564838"/>
            <a:ext cx="6991838" cy="1719581"/>
          </a:xfrm>
          <a:prstGeom prst="rect">
            <a:avLst/>
          </a:prstGeom>
          <a:ln w="12700">
            <a:miter lim="400000"/>
          </a:ln>
        </p:spPr>
        <p:txBody>
          <a:bodyPr lIns="34290" tIns="34290" rIns="34290" bIns="34290">
            <a:spAutoFit/>
          </a:bodyPr>
          <a:lstStyle>
            <a:lvl1pPr>
              <a:defRPr sz="5400" spc="202">
                <a:solidFill>
                  <a:srgbClr val="FFFFFF"/>
                </a:solidFill>
                <a:latin typeface="字魂59号-创粗黑"/>
                <a:ea typeface="字魂59号-创粗黑"/>
                <a:cs typeface="字魂59号-创粗黑"/>
                <a:sym typeface="字魂59号-创粗黑"/>
              </a:defRPr>
            </a:lvl1pPr>
          </a:lstStyle>
          <a:p>
            <a:r>
              <a:t>Choose model &amp; Predict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335"/>
                                        </p:tgtEl>
                                        <p:attrNameLst>
                                          <p:attrName>style.visibility</p:attrName>
                                        </p:attrNameLst>
                                      </p:cBhvr>
                                      <p:to>
                                        <p:strVal val="visible"/>
                                      </p:to>
                                    </p:set>
                                    <p:animEffect transition="in" filter="wipe(left)">
                                      <p:cBhvr>
                                        <p:cTn id="7" dur="500"/>
                                        <p:tgtEl>
                                          <p:spTgt spid="335"/>
                                        </p:tgtEl>
                                      </p:cBhvr>
                                    </p:animEffect>
                                  </p:childTnLst>
                                </p:cTn>
                              </p:par>
                            </p:childTnLst>
                          </p:cTn>
                        </p:par>
                        <p:par>
                          <p:cTn id="8" fill="hold">
                            <p:stCondLst>
                              <p:cond delay="500"/>
                            </p:stCondLst>
                            <p:childTnLst>
                              <p:par>
                                <p:cTn id="9" presetID="22" presetClass="entr" presetSubtype="2" fill="hold" grpId="2" nodeType="afterEffect">
                                  <p:stCondLst>
                                    <p:cond delay="0"/>
                                  </p:stCondLst>
                                  <p:iterate type="el">
                                    <p:tmAbs val="0"/>
                                  </p:iterate>
                                  <p:childTnLst>
                                    <p:set>
                                      <p:cBhvr>
                                        <p:cTn id="10" dur="indefinite" fill="hold"/>
                                        <p:tgtEl>
                                          <p:spTgt spid="337"/>
                                        </p:tgtEl>
                                        <p:attrNameLst>
                                          <p:attrName>style.visibility</p:attrName>
                                        </p:attrNameLst>
                                      </p:cBhvr>
                                      <p:to>
                                        <p:strVal val="visible"/>
                                      </p:to>
                                    </p:set>
                                    <p:animEffect transition="in" filter="wipe(right)">
                                      <p:cBhvr>
                                        <p:cTn id="11" dur="500"/>
                                        <p:tgtEl>
                                          <p:spTgt spid="337"/>
                                        </p:tgtEl>
                                      </p:cBhvr>
                                    </p:animEffect>
                                  </p:childTnLst>
                                </p:cTn>
                              </p:par>
                            </p:childTnLst>
                          </p:cTn>
                        </p:par>
                        <p:par>
                          <p:cTn id="12" fill="hold">
                            <p:stCondLst>
                              <p:cond delay="1000"/>
                            </p:stCondLst>
                            <p:childTnLst>
                              <p:par>
                                <p:cTn id="13" presetID="22" presetClass="entr" presetSubtype="2" fill="hold" grpId="3" nodeType="afterEffect">
                                  <p:stCondLst>
                                    <p:cond delay="0"/>
                                  </p:stCondLst>
                                  <p:iterate type="el">
                                    <p:tmAbs val="0"/>
                                  </p:iterate>
                                  <p:childTnLst>
                                    <p:set>
                                      <p:cBhvr>
                                        <p:cTn id="14" dur="indefinite" fill="hold"/>
                                        <p:tgtEl>
                                          <p:spTgt spid="338"/>
                                        </p:tgtEl>
                                        <p:attrNameLst>
                                          <p:attrName>style.visibility</p:attrName>
                                        </p:attrNameLst>
                                      </p:cBhvr>
                                      <p:to>
                                        <p:strVal val="visible"/>
                                      </p:to>
                                    </p:set>
                                    <p:animEffect transition="in" filter="wipe(right)">
                                      <p:cBhvr>
                                        <p:cTn id="15" dur="5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35" grpId="1" bldLvl="0" animBg="1" advAuto="0"/>
      <p:bldP spid="337" grpId="2" animBg="1" advAuto="0"/>
      <p:bldP spid="338"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矩形 6"/>
          <p:cNvSpPr txBox="1"/>
          <p:nvPr/>
        </p:nvSpPr>
        <p:spPr>
          <a:xfrm>
            <a:off x="4375470" y="271734"/>
            <a:ext cx="3441058" cy="551181"/>
          </a:xfrm>
          <a:prstGeom prst="rect">
            <a:avLst/>
          </a:prstGeom>
          <a:ln w="12700">
            <a:miter lim="400000"/>
          </a:ln>
        </p:spPr>
        <p:txBody>
          <a:bodyPr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t>Task 5.1</a:t>
            </a:r>
          </a:p>
        </p:txBody>
      </p:sp>
      <p:sp>
        <p:nvSpPr>
          <p:cNvPr id="351" name="直接连接符 4"/>
          <p:cNvSpPr/>
          <p:nvPr/>
        </p:nvSpPr>
        <p:spPr>
          <a:xfrm>
            <a:off x="5670548" y="977900"/>
            <a:ext cx="850903" cy="0"/>
          </a:xfrm>
          <a:prstGeom prst="line">
            <a:avLst/>
          </a:prstGeom>
          <a:ln w="28575">
            <a:solidFill>
              <a:srgbClr val="595959"/>
            </a:solidFill>
            <a:miter/>
          </a:ln>
        </p:spPr>
        <p:txBody>
          <a:bodyPr lIns="45719" rIns="45719"/>
          <a:lstStyle/>
          <a:p/>
        </p:txBody>
      </p:sp>
      <p:sp>
        <p:nvSpPr>
          <p:cNvPr id="352" name="椭圆 13"/>
          <p:cNvSpPr/>
          <p:nvPr/>
        </p:nvSpPr>
        <p:spPr>
          <a:xfrm>
            <a:off x="2133600" y="2130425"/>
            <a:ext cx="1582420" cy="1582420"/>
          </a:xfrm>
          <a:prstGeom prst="ellipse">
            <a:avLst/>
          </a:prstGeom>
          <a:solidFill>
            <a:srgbClr val="66676C"/>
          </a:solidFill>
          <a:ln w="12700">
            <a:solidFill>
              <a:srgbClr val="FFFFFF"/>
            </a:solidFill>
            <a:miter/>
          </a:ln>
        </p:spPr>
        <p:txBody>
          <a:bodyPr lIns="45719" rIns="45719" anchor="ctr"/>
          <a:lstStyle/>
          <a:p>
            <a:pPr algn="ctr">
              <a:defRPr>
                <a:solidFill>
                  <a:srgbClr val="404040"/>
                </a:solidFill>
                <a:latin typeface="字魂58号-创中黑"/>
                <a:ea typeface="字魂58号-创中黑"/>
                <a:cs typeface="字魂58号-创中黑"/>
                <a:sym typeface="字魂58号-创中黑"/>
              </a:defRPr>
            </a:pPr>
          </a:p>
        </p:txBody>
      </p:sp>
      <p:sp>
        <p:nvSpPr>
          <p:cNvPr id="353" name="椭圆 14"/>
          <p:cNvSpPr/>
          <p:nvPr/>
        </p:nvSpPr>
        <p:spPr>
          <a:xfrm>
            <a:off x="5304790" y="2130425"/>
            <a:ext cx="1582421" cy="1582420"/>
          </a:xfrm>
          <a:prstGeom prst="ellipse">
            <a:avLst/>
          </a:prstGeom>
          <a:solidFill>
            <a:srgbClr val="66676C"/>
          </a:solidFill>
          <a:ln w="12700">
            <a:solidFill>
              <a:srgbClr val="66676C"/>
            </a:solidFill>
            <a:miter/>
          </a:ln>
        </p:spPr>
        <p:txBody>
          <a:bodyPr lIns="45719" rIns="45719" anchor="ctr"/>
          <a:lstStyle/>
          <a:p>
            <a:pPr algn="ctr">
              <a:defRPr>
                <a:solidFill>
                  <a:srgbClr val="404040"/>
                </a:solidFill>
                <a:latin typeface="字魂58号-创中黑"/>
                <a:ea typeface="字魂58号-创中黑"/>
                <a:cs typeface="字魂58号-创中黑"/>
                <a:sym typeface="字魂58号-创中黑"/>
              </a:defRPr>
            </a:pPr>
          </a:p>
        </p:txBody>
      </p:sp>
      <p:sp>
        <p:nvSpPr>
          <p:cNvPr id="354" name="椭圆 17"/>
          <p:cNvSpPr/>
          <p:nvPr/>
        </p:nvSpPr>
        <p:spPr>
          <a:xfrm>
            <a:off x="8367394" y="2130425"/>
            <a:ext cx="1582421" cy="1582420"/>
          </a:xfrm>
          <a:prstGeom prst="ellipse">
            <a:avLst/>
          </a:prstGeom>
          <a:solidFill>
            <a:srgbClr val="BCA890"/>
          </a:solidFill>
          <a:ln w="12700">
            <a:miter lim="400000"/>
          </a:ln>
        </p:spPr>
        <p:txBody>
          <a:bodyPr lIns="45719" rIns="45719" anchor="ctr"/>
          <a:lstStyle/>
          <a:p>
            <a:pPr algn="ctr">
              <a:defRPr>
                <a:solidFill>
                  <a:srgbClr val="404040"/>
                </a:solidFill>
                <a:latin typeface="字魂58号-创中黑"/>
                <a:ea typeface="字魂58号-创中黑"/>
                <a:cs typeface="字魂58号-创中黑"/>
                <a:sym typeface="字魂58号-创中黑"/>
              </a:defRPr>
            </a:pPr>
          </a:p>
        </p:txBody>
      </p:sp>
      <p:sp>
        <p:nvSpPr>
          <p:cNvPr id="355" name="文本框 19"/>
          <p:cNvSpPr txBox="1"/>
          <p:nvPr/>
        </p:nvSpPr>
        <p:spPr>
          <a:xfrm>
            <a:off x="1604644" y="4113529"/>
            <a:ext cx="2524126" cy="485141"/>
          </a:xfrm>
          <a:prstGeom prst="rect">
            <a:avLst/>
          </a:prstGeom>
          <a:ln w="12700">
            <a:miter lim="400000"/>
          </a:ln>
        </p:spPr>
        <p:txBody>
          <a:bodyPr lIns="45719" rIns="45719">
            <a:spAutoFit/>
          </a:bodyPr>
          <a:lstStyle>
            <a:lvl1pPr algn="ctr">
              <a:lnSpc>
                <a:spcPct val="150000"/>
              </a:lnSpc>
              <a:defRPr sz="2600">
                <a:solidFill>
                  <a:srgbClr val="404040"/>
                </a:solidFill>
                <a:latin typeface="字魂58号-创中黑"/>
                <a:ea typeface="字魂58号-创中黑"/>
                <a:cs typeface="字魂58号-创中黑"/>
                <a:sym typeface="字魂58号-创中黑"/>
              </a:defRPr>
            </a:lvl1pPr>
          </a:lstStyle>
          <a:p>
            <a:r>
              <a:t>Decision Tree </a:t>
            </a:r>
          </a:p>
        </p:txBody>
      </p:sp>
      <p:sp>
        <p:nvSpPr>
          <p:cNvPr id="356" name="矩形 15"/>
          <p:cNvSpPr txBox="1"/>
          <p:nvPr/>
        </p:nvSpPr>
        <p:spPr>
          <a:xfrm>
            <a:off x="2299540" y="2485891"/>
            <a:ext cx="1250540" cy="805181"/>
          </a:xfrm>
          <a:prstGeom prst="rect">
            <a:avLst/>
          </a:prstGeom>
          <a:ln w="12700">
            <a:miter lim="400000"/>
          </a:ln>
        </p:spPr>
        <p:txBody>
          <a:bodyPr lIns="34290" tIns="34290" rIns="34290" bIns="34290">
            <a:spAutoFit/>
          </a:bodyPr>
          <a:lstStyle>
            <a:lvl1pPr algn="ctr">
              <a:defRPr sz="4800" spc="78">
                <a:solidFill>
                  <a:srgbClr val="FFFFFF"/>
                </a:solidFill>
                <a:latin typeface="包图粗朗体"/>
                <a:ea typeface="包图粗朗体"/>
                <a:cs typeface="包图粗朗体"/>
                <a:sym typeface="包图粗朗体"/>
              </a:defRPr>
            </a:lvl1pPr>
          </a:lstStyle>
          <a:p>
            <a:r>
              <a:t>S1</a:t>
            </a:r>
          </a:p>
        </p:txBody>
      </p:sp>
      <p:sp>
        <p:nvSpPr>
          <p:cNvPr id="357" name="矩形 15"/>
          <p:cNvSpPr txBox="1"/>
          <p:nvPr/>
        </p:nvSpPr>
        <p:spPr>
          <a:xfrm>
            <a:off x="5470730" y="2485891"/>
            <a:ext cx="1250540" cy="805181"/>
          </a:xfrm>
          <a:prstGeom prst="rect">
            <a:avLst/>
          </a:prstGeom>
          <a:ln w="12700">
            <a:miter lim="400000"/>
          </a:ln>
        </p:spPr>
        <p:txBody>
          <a:bodyPr lIns="34290" tIns="34290" rIns="34290" bIns="34290">
            <a:spAutoFit/>
          </a:bodyPr>
          <a:lstStyle>
            <a:lvl1pPr algn="ctr">
              <a:defRPr sz="4800" spc="78">
                <a:solidFill>
                  <a:srgbClr val="FFFFFF"/>
                </a:solidFill>
                <a:latin typeface="包图粗朗体"/>
                <a:ea typeface="包图粗朗体"/>
                <a:cs typeface="包图粗朗体"/>
                <a:sym typeface="包图粗朗体"/>
              </a:defRPr>
            </a:lvl1pPr>
          </a:lstStyle>
          <a:p>
            <a:r>
              <a:t>S2</a:t>
            </a:r>
          </a:p>
        </p:txBody>
      </p:sp>
      <p:sp>
        <p:nvSpPr>
          <p:cNvPr id="358" name="矩形 15"/>
          <p:cNvSpPr txBox="1"/>
          <p:nvPr/>
        </p:nvSpPr>
        <p:spPr>
          <a:xfrm>
            <a:off x="8533335" y="2485891"/>
            <a:ext cx="1250539" cy="805181"/>
          </a:xfrm>
          <a:prstGeom prst="rect">
            <a:avLst/>
          </a:prstGeom>
          <a:ln w="12700">
            <a:miter lim="400000"/>
          </a:ln>
        </p:spPr>
        <p:txBody>
          <a:bodyPr lIns="34290" tIns="34290" rIns="34290" bIns="34290">
            <a:spAutoFit/>
          </a:bodyPr>
          <a:lstStyle>
            <a:lvl1pPr algn="ctr">
              <a:defRPr sz="4800" spc="78">
                <a:solidFill>
                  <a:srgbClr val="FFFFFF"/>
                </a:solidFill>
                <a:latin typeface="包图粗朗体"/>
                <a:ea typeface="包图粗朗体"/>
                <a:cs typeface="包图粗朗体"/>
                <a:sym typeface="包图粗朗体"/>
              </a:defRPr>
            </a:lvl1pPr>
          </a:lstStyle>
          <a:p>
            <a:r>
              <a:t>S3</a:t>
            </a:r>
          </a:p>
        </p:txBody>
      </p:sp>
      <p:sp>
        <p:nvSpPr>
          <p:cNvPr id="359" name="矩形 6"/>
          <p:cNvSpPr txBox="1"/>
          <p:nvPr/>
        </p:nvSpPr>
        <p:spPr>
          <a:xfrm>
            <a:off x="1925190" y="1132885"/>
            <a:ext cx="8341620" cy="468630"/>
          </a:xfrm>
          <a:prstGeom prst="rect">
            <a:avLst/>
          </a:prstGeom>
          <a:ln w="12700">
            <a:miter lim="400000"/>
          </a:ln>
        </p:spPr>
        <p:txBody>
          <a:bodyPr lIns="34290" tIns="34290" rIns="34290" bIns="34290">
            <a:spAutoFit/>
          </a:bodyPr>
          <a:lstStyle>
            <a:lvl1pPr algn="ctr">
              <a:defRPr sz="2600" spc="182">
                <a:solidFill>
                  <a:srgbClr val="404040"/>
                </a:solidFill>
                <a:latin typeface="字魂58号-创中黑"/>
                <a:ea typeface="字魂58号-创中黑"/>
                <a:cs typeface="字魂58号-创中黑"/>
                <a:sym typeface="字魂58号-创中黑"/>
              </a:defRPr>
            </a:lvl1pPr>
          </a:lstStyle>
          <a:p>
            <a:r>
              <a:rPr lang="en-US"/>
              <a:t>Pickup Location</a:t>
            </a:r>
            <a:r>
              <a:t> </a:t>
            </a:r>
            <a:r>
              <a:rPr lang="en-US"/>
              <a:t>-&gt;</a:t>
            </a:r>
            <a:r>
              <a:t> Fare</a:t>
            </a:r>
          </a:p>
        </p:txBody>
      </p:sp>
      <p:sp>
        <p:nvSpPr>
          <p:cNvPr id="360" name="文本框 19"/>
          <p:cNvSpPr txBox="1"/>
          <p:nvPr/>
        </p:nvSpPr>
        <p:spPr>
          <a:xfrm>
            <a:off x="4833937" y="4113529"/>
            <a:ext cx="2524126" cy="1075691"/>
          </a:xfrm>
          <a:prstGeom prst="rect">
            <a:avLst/>
          </a:prstGeom>
          <a:ln w="12700">
            <a:miter lim="400000"/>
          </a:ln>
        </p:spPr>
        <p:txBody>
          <a:bodyPr lIns="45719" rIns="45719">
            <a:spAutoFit/>
          </a:bodyPr>
          <a:lstStyle>
            <a:lvl1pPr algn="ctr">
              <a:lnSpc>
                <a:spcPct val="150000"/>
              </a:lnSpc>
              <a:defRPr sz="2600">
                <a:solidFill>
                  <a:srgbClr val="404040"/>
                </a:solidFill>
                <a:latin typeface="字魂58号-创中黑"/>
                <a:ea typeface="字魂58号-创中黑"/>
                <a:cs typeface="字魂58号-创中黑"/>
                <a:sym typeface="字魂58号-创中黑"/>
              </a:defRPr>
            </a:lvl1pPr>
          </a:lstStyle>
          <a:p>
            <a:r>
              <a:t>K-means Clustering </a:t>
            </a:r>
          </a:p>
        </p:txBody>
      </p:sp>
      <p:sp>
        <p:nvSpPr>
          <p:cNvPr id="361" name="文本框 19"/>
          <p:cNvSpPr txBox="1"/>
          <p:nvPr/>
        </p:nvSpPr>
        <p:spPr>
          <a:xfrm>
            <a:off x="7744142" y="4113529"/>
            <a:ext cx="3034408" cy="1075691"/>
          </a:xfrm>
          <a:prstGeom prst="rect">
            <a:avLst/>
          </a:prstGeom>
          <a:ln w="12700">
            <a:miter lim="400000"/>
          </a:ln>
        </p:spPr>
        <p:txBody>
          <a:bodyPr lIns="45719" rIns="45719">
            <a:spAutoFit/>
          </a:bodyPr>
          <a:lstStyle>
            <a:lvl1pPr algn="ctr">
              <a:lnSpc>
                <a:spcPct val="150000"/>
              </a:lnSpc>
              <a:defRPr sz="2600">
                <a:solidFill>
                  <a:srgbClr val="404040"/>
                </a:solidFill>
                <a:latin typeface="字魂58号-创中黑"/>
                <a:ea typeface="字魂58号-创中黑"/>
                <a:cs typeface="字魂58号-创中黑"/>
                <a:sym typeface="字魂58号-创中黑"/>
              </a:defRPr>
            </a:lvl1pPr>
          </a:lstStyle>
          <a:p>
            <a:r>
              <a:t>Light Gradient Boosting Machine</a:t>
            </a:r>
          </a:p>
        </p:txBody>
      </p:sp>
    </p:spTree>
  </p:cSld>
  <p:clrMapOvr>
    <a:masterClrMapping/>
  </p:clrMapOvr>
  <mc:AlternateContent xmlns:mc="http://schemas.openxmlformats.org/markup-compatibility/2006">
    <mc:Choice xmlns:p14="http://schemas.microsoft.com/office/powerpoint/2010/main" Requires="p14">
      <p:transition spd="slow" p14:dur="1200">
        <p14:rippl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50"/>
                                        </p:tgtEl>
                                        <p:attrNameLst>
                                          <p:attrName>style.visibility</p:attrName>
                                        </p:attrNameLst>
                                      </p:cBhvr>
                                      <p:to>
                                        <p:strVal val="visible"/>
                                      </p:to>
                                    </p:set>
                                    <p:anim calcmode="lin" valueType="num">
                                      <p:cBhvr>
                                        <p:cTn id="7" dur="1000" fill="hold"/>
                                        <p:tgtEl>
                                          <p:spTgt spid="350"/>
                                        </p:tgtEl>
                                        <p:attrNameLst>
                                          <p:attrName>ppt_x</p:attrName>
                                        </p:attrNameLst>
                                      </p:cBhvr>
                                      <p:tavLst>
                                        <p:tav tm="0">
                                          <p:val>
                                            <p:strVal val="#ppt_x"/>
                                          </p:val>
                                        </p:tav>
                                        <p:tav tm="100000">
                                          <p:val>
                                            <p:strVal val="#ppt_x"/>
                                          </p:val>
                                        </p:tav>
                                      </p:tavLst>
                                    </p:anim>
                                    <p:anim calcmode="lin" valueType="num">
                                      <p:cBhvr>
                                        <p:cTn id="8" dur="1000" fill="hold"/>
                                        <p:tgtEl>
                                          <p:spTgt spid="3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type="el">
                                    <p:tmAbs val="0"/>
                                  </p:iterate>
                                  <p:childTnLst>
                                    <p:set>
                                      <p:cBhvr>
                                        <p:cTn id="12" dur="indefinite" fill="hold"/>
                                        <p:tgtEl>
                                          <p:spTgt spid="352"/>
                                        </p:tgtEl>
                                        <p:attrNameLst>
                                          <p:attrName>style.visibility</p:attrName>
                                        </p:attrNameLst>
                                      </p:cBhvr>
                                      <p:to>
                                        <p:strVal val="visible"/>
                                      </p:to>
                                    </p:set>
                                    <p:anim calcmode="lin" valueType="num">
                                      <p:cBhvr>
                                        <p:cTn id="13" dur="500" fill="hold"/>
                                        <p:tgtEl>
                                          <p:spTgt spid="352"/>
                                        </p:tgtEl>
                                        <p:attrNameLst>
                                          <p:attrName>ppt_x</p:attrName>
                                        </p:attrNameLst>
                                      </p:cBhvr>
                                      <p:tavLst>
                                        <p:tav tm="0">
                                          <p:val>
                                            <p:strVal val="#ppt_x"/>
                                          </p:val>
                                        </p:tav>
                                        <p:tav tm="100000">
                                          <p:val>
                                            <p:strVal val="#ppt_x"/>
                                          </p:val>
                                        </p:tav>
                                      </p:tavLst>
                                    </p:anim>
                                    <p:anim calcmode="lin" valueType="num">
                                      <p:cBhvr>
                                        <p:cTn id="14" dur="500" fill="hold"/>
                                        <p:tgtEl>
                                          <p:spTgt spid="35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3" nodeType="afterEffect">
                                  <p:stCondLst>
                                    <p:cond delay="0"/>
                                  </p:stCondLst>
                                  <p:iterate type="el">
                                    <p:tmAbs val="0"/>
                                  </p:iterate>
                                  <p:childTnLst>
                                    <p:set>
                                      <p:cBhvr>
                                        <p:cTn id="17" dur="indefinite" fill="hold"/>
                                        <p:tgtEl>
                                          <p:spTgt spid="355"/>
                                        </p:tgtEl>
                                        <p:attrNameLst>
                                          <p:attrName>style.visibility</p:attrName>
                                        </p:attrNameLst>
                                      </p:cBhvr>
                                      <p:to>
                                        <p:strVal val="visible"/>
                                      </p:to>
                                    </p:set>
                                    <p:anim calcmode="lin" valueType="num">
                                      <p:cBhvr>
                                        <p:cTn id="18" dur="500" fill="hold"/>
                                        <p:tgtEl>
                                          <p:spTgt spid="355"/>
                                        </p:tgtEl>
                                        <p:attrNameLst>
                                          <p:attrName>ppt_x</p:attrName>
                                        </p:attrNameLst>
                                      </p:cBhvr>
                                      <p:tavLst>
                                        <p:tav tm="0">
                                          <p:val>
                                            <p:strVal val="#ppt_x"/>
                                          </p:val>
                                        </p:tav>
                                        <p:tav tm="100000">
                                          <p:val>
                                            <p:strVal val="#ppt_x"/>
                                          </p:val>
                                        </p:tav>
                                      </p:tavLst>
                                    </p:anim>
                                    <p:anim calcmode="lin" valueType="num">
                                      <p:cBhvr>
                                        <p:cTn id="19" dur="500" fill="hold"/>
                                        <p:tgtEl>
                                          <p:spTgt spid="3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4" nodeType="clickEffect">
                                  <p:stCondLst>
                                    <p:cond delay="0"/>
                                  </p:stCondLst>
                                  <p:iterate type="el">
                                    <p:tmAbs val="0"/>
                                  </p:iterate>
                                  <p:childTnLst>
                                    <p:set>
                                      <p:cBhvr>
                                        <p:cTn id="23" dur="indefinite" fill="hold"/>
                                        <p:tgtEl>
                                          <p:spTgt spid="353"/>
                                        </p:tgtEl>
                                        <p:attrNameLst>
                                          <p:attrName>style.visibility</p:attrName>
                                        </p:attrNameLst>
                                      </p:cBhvr>
                                      <p:to>
                                        <p:strVal val="visible"/>
                                      </p:to>
                                    </p:set>
                                    <p:anim calcmode="lin" valueType="num">
                                      <p:cBhvr>
                                        <p:cTn id="24" dur="500" fill="hold"/>
                                        <p:tgtEl>
                                          <p:spTgt spid="353"/>
                                        </p:tgtEl>
                                        <p:attrNameLst>
                                          <p:attrName>ppt_x</p:attrName>
                                        </p:attrNameLst>
                                      </p:cBhvr>
                                      <p:tavLst>
                                        <p:tav tm="0">
                                          <p:val>
                                            <p:strVal val="#ppt_x"/>
                                          </p:val>
                                        </p:tav>
                                        <p:tav tm="100000">
                                          <p:val>
                                            <p:strVal val="#ppt_x"/>
                                          </p:val>
                                        </p:tav>
                                      </p:tavLst>
                                    </p:anim>
                                    <p:anim calcmode="lin" valueType="num">
                                      <p:cBhvr>
                                        <p:cTn id="25"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5" nodeType="clickEffect">
                                  <p:stCondLst>
                                    <p:cond delay="0"/>
                                  </p:stCondLst>
                                  <p:iterate type="el">
                                    <p:tmAbs val="0"/>
                                  </p:iterate>
                                  <p:childTnLst>
                                    <p:set>
                                      <p:cBhvr>
                                        <p:cTn id="29" dur="indefinite" fill="hold"/>
                                        <p:tgtEl>
                                          <p:spTgt spid="354"/>
                                        </p:tgtEl>
                                        <p:attrNameLst>
                                          <p:attrName>style.visibility</p:attrName>
                                        </p:attrNameLst>
                                      </p:cBhvr>
                                      <p:to>
                                        <p:strVal val="visible"/>
                                      </p:to>
                                    </p:set>
                                    <p:anim calcmode="lin" valueType="num">
                                      <p:cBhvr>
                                        <p:cTn id="30" dur="500" fill="hold"/>
                                        <p:tgtEl>
                                          <p:spTgt spid="354"/>
                                        </p:tgtEl>
                                        <p:attrNameLst>
                                          <p:attrName>ppt_x</p:attrName>
                                        </p:attrNameLst>
                                      </p:cBhvr>
                                      <p:tavLst>
                                        <p:tav tm="0">
                                          <p:val>
                                            <p:strVal val="#ppt_x"/>
                                          </p:val>
                                        </p:tav>
                                        <p:tav tm="100000">
                                          <p:val>
                                            <p:strVal val="#ppt_x"/>
                                          </p:val>
                                        </p:tav>
                                      </p:tavLst>
                                    </p:anim>
                                    <p:anim calcmode="lin" valueType="num">
                                      <p:cBhvr>
                                        <p:cTn id="31" dur="500" fill="hold"/>
                                        <p:tgtEl>
                                          <p:spTgt spid="354"/>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2" presetClass="entr" presetSubtype="2" fill="hold" grpId="6" nodeType="afterEffect">
                                  <p:stCondLst>
                                    <p:cond delay="0"/>
                                  </p:stCondLst>
                                  <p:iterate type="el">
                                    <p:tmAbs val="0"/>
                                  </p:iterate>
                                  <p:childTnLst>
                                    <p:set>
                                      <p:cBhvr>
                                        <p:cTn id="34" dur="indefinite" fill="hold"/>
                                        <p:tgtEl>
                                          <p:spTgt spid="356"/>
                                        </p:tgtEl>
                                        <p:attrNameLst>
                                          <p:attrName>style.visibility</p:attrName>
                                        </p:attrNameLst>
                                      </p:cBhvr>
                                      <p:to>
                                        <p:strVal val="visible"/>
                                      </p:to>
                                    </p:set>
                                    <p:animEffect transition="in" filter="wipe(right)">
                                      <p:cBhvr>
                                        <p:cTn id="35" dur="500"/>
                                        <p:tgtEl>
                                          <p:spTgt spid="356"/>
                                        </p:tgtEl>
                                      </p:cBhvr>
                                    </p:animEffect>
                                  </p:childTnLst>
                                </p:cTn>
                              </p:par>
                            </p:childTnLst>
                          </p:cTn>
                        </p:par>
                        <p:par>
                          <p:cTn id="36" fill="hold">
                            <p:stCondLst>
                              <p:cond delay="1000"/>
                            </p:stCondLst>
                            <p:childTnLst>
                              <p:par>
                                <p:cTn id="37" presetID="22" presetClass="entr" presetSubtype="2" fill="hold" grpId="7" nodeType="afterEffect">
                                  <p:stCondLst>
                                    <p:cond delay="0"/>
                                  </p:stCondLst>
                                  <p:iterate type="el">
                                    <p:tmAbs val="0"/>
                                  </p:iterate>
                                  <p:childTnLst>
                                    <p:set>
                                      <p:cBhvr>
                                        <p:cTn id="38" dur="indefinite" fill="hold"/>
                                        <p:tgtEl>
                                          <p:spTgt spid="357"/>
                                        </p:tgtEl>
                                        <p:attrNameLst>
                                          <p:attrName>style.visibility</p:attrName>
                                        </p:attrNameLst>
                                      </p:cBhvr>
                                      <p:to>
                                        <p:strVal val="visible"/>
                                      </p:to>
                                    </p:set>
                                    <p:animEffect transition="in" filter="wipe(right)">
                                      <p:cBhvr>
                                        <p:cTn id="39" dur="500"/>
                                        <p:tgtEl>
                                          <p:spTgt spid="357"/>
                                        </p:tgtEl>
                                      </p:cBhvr>
                                    </p:animEffect>
                                  </p:childTnLst>
                                </p:cTn>
                              </p:par>
                            </p:childTnLst>
                          </p:cTn>
                        </p:par>
                        <p:par>
                          <p:cTn id="40" fill="hold">
                            <p:stCondLst>
                              <p:cond delay="1500"/>
                            </p:stCondLst>
                            <p:childTnLst>
                              <p:par>
                                <p:cTn id="41" presetID="22" presetClass="entr" presetSubtype="2" fill="hold" grpId="8" nodeType="afterEffect">
                                  <p:stCondLst>
                                    <p:cond delay="0"/>
                                  </p:stCondLst>
                                  <p:iterate type="el">
                                    <p:tmAbs val="0"/>
                                  </p:iterate>
                                  <p:childTnLst>
                                    <p:set>
                                      <p:cBhvr>
                                        <p:cTn id="42" dur="indefinite" fill="hold"/>
                                        <p:tgtEl>
                                          <p:spTgt spid="358"/>
                                        </p:tgtEl>
                                        <p:attrNameLst>
                                          <p:attrName>style.visibility</p:attrName>
                                        </p:attrNameLst>
                                      </p:cBhvr>
                                      <p:to>
                                        <p:strVal val="visible"/>
                                      </p:to>
                                    </p:set>
                                    <p:animEffect transition="in" filter="wipe(right)">
                                      <p:cBhvr>
                                        <p:cTn id="43" dur="500"/>
                                        <p:tgtEl>
                                          <p:spTgt spid="358"/>
                                        </p:tgtEl>
                                      </p:cBhvr>
                                    </p:animEffect>
                                  </p:childTnLst>
                                </p:cTn>
                              </p:par>
                            </p:childTnLst>
                          </p:cTn>
                        </p:par>
                        <p:par>
                          <p:cTn id="44" fill="hold">
                            <p:stCondLst>
                              <p:cond delay="2000"/>
                            </p:stCondLst>
                            <p:childTnLst>
                              <p:par>
                                <p:cTn id="45" presetID="2" presetClass="entr" presetSubtype="4" fill="hold" grpId="9" nodeType="afterEffect">
                                  <p:stCondLst>
                                    <p:cond delay="0"/>
                                  </p:stCondLst>
                                  <p:iterate type="el">
                                    <p:tmAbs val="0"/>
                                  </p:iterate>
                                  <p:childTnLst>
                                    <p:set>
                                      <p:cBhvr>
                                        <p:cTn id="46" dur="indefinite" fill="hold"/>
                                        <p:tgtEl>
                                          <p:spTgt spid="359"/>
                                        </p:tgtEl>
                                        <p:attrNameLst>
                                          <p:attrName>style.visibility</p:attrName>
                                        </p:attrNameLst>
                                      </p:cBhvr>
                                      <p:to>
                                        <p:strVal val="visible"/>
                                      </p:to>
                                    </p:set>
                                    <p:anim calcmode="lin" valueType="num">
                                      <p:cBhvr>
                                        <p:cTn id="47" dur="1000" fill="hold"/>
                                        <p:tgtEl>
                                          <p:spTgt spid="359"/>
                                        </p:tgtEl>
                                        <p:attrNameLst>
                                          <p:attrName>ppt_x</p:attrName>
                                        </p:attrNameLst>
                                      </p:cBhvr>
                                      <p:tavLst>
                                        <p:tav tm="0">
                                          <p:val>
                                            <p:strVal val="#ppt_x"/>
                                          </p:val>
                                        </p:tav>
                                        <p:tav tm="100000">
                                          <p:val>
                                            <p:strVal val="#ppt_x"/>
                                          </p:val>
                                        </p:tav>
                                      </p:tavLst>
                                    </p:anim>
                                    <p:anim calcmode="lin" valueType="num">
                                      <p:cBhvr>
                                        <p:cTn id="48" dur="1000" fill="hold"/>
                                        <p:tgtEl>
                                          <p:spTgt spid="359"/>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 presetClass="entr" presetSubtype="4" fill="hold" grpId="10" nodeType="afterEffect">
                                  <p:stCondLst>
                                    <p:cond delay="0"/>
                                  </p:stCondLst>
                                  <p:iterate type="el">
                                    <p:tmAbs val="0"/>
                                  </p:iterate>
                                  <p:childTnLst>
                                    <p:set>
                                      <p:cBhvr>
                                        <p:cTn id="51" dur="indefinite" fill="hold"/>
                                        <p:tgtEl>
                                          <p:spTgt spid="360"/>
                                        </p:tgtEl>
                                        <p:attrNameLst>
                                          <p:attrName>style.visibility</p:attrName>
                                        </p:attrNameLst>
                                      </p:cBhvr>
                                      <p:to>
                                        <p:strVal val="visible"/>
                                      </p:to>
                                    </p:set>
                                    <p:anim calcmode="lin" valueType="num">
                                      <p:cBhvr>
                                        <p:cTn id="52" dur="500" fill="hold"/>
                                        <p:tgtEl>
                                          <p:spTgt spid="360"/>
                                        </p:tgtEl>
                                        <p:attrNameLst>
                                          <p:attrName>ppt_x</p:attrName>
                                        </p:attrNameLst>
                                      </p:cBhvr>
                                      <p:tavLst>
                                        <p:tav tm="0">
                                          <p:val>
                                            <p:strVal val="#ppt_x"/>
                                          </p:val>
                                        </p:tav>
                                        <p:tav tm="100000">
                                          <p:val>
                                            <p:strVal val="#ppt_x"/>
                                          </p:val>
                                        </p:tav>
                                      </p:tavLst>
                                    </p:anim>
                                    <p:anim calcmode="lin" valueType="num">
                                      <p:cBhvr>
                                        <p:cTn id="53" dur="500" fill="hold"/>
                                        <p:tgtEl>
                                          <p:spTgt spid="360"/>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2" presetClass="entr" presetSubtype="4" fill="hold" grpId="11" nodeType="afterEffect">
                                  <p:stCondLst>
                                    <p:cond delay="0"/>
                                  </p:stCondLst>
                                  <p:iterate type="el">
                                    <p:tmAbs val="0"/>
                                  </p:iterate>
                                  <p:childTnLst>
                                    <p:set>
                                      <p:cBhvr>
                                        <p:cTn id="56" dur="indefinite" fill="hold"/>
                                        <p:tgtEl>
                                          <p:spTgt spid="361"/>
                                        </p:tgtEl>
                                        <p:attrNameLst>
                                          <p:attrName>style.visibility</p:attrName>
                                        </p:attrNameLst>
                                      </p:cBhvr>
                                      <p:to>
                                        <p:strVal val="visible"/>
                                      </p:to>
                                    </p:set>
                                    <p:anim calcmode="lin" valueType="num">
                                      <p:cBhvr>
                                        <p:cTn id="57" dur="500" fill="hold"/>
                                        <p:tgtEl>
                                          <p:spTgt spid="361"/>
                                        </p:tgtEl>
                                        <p:attrNameLst>
                                          <p:attrName>ppt_x</p:attrName>
                                        </p:attrNameLst>
                                      </p:cBhvr>
                                      <p:tavLst>
                                        <p:tav tm="0">
                                          <p:val>
                                            <p:strVal val="#ppt_x"/>
                                          </p:val>
                                        </p:tav>
                                        <p:tav tm="100000">
                                          <p:val>
                                            <p:strVal val="#ppt_x"/>
                                          </p:val>
                                        </p:tav>
                                      </p:tavLst>
                                    </p:anim>
                                    <p:anim calcmode="lin" valueType="num">
                                      <p:cBhvr>
                                        <p:cTn id="58" dur="500" fill="hold"/>
                                        <p:tgtEl>
                                          <p:spTgt spid="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59" grpId="9" animBg="1" advAuto="0"/>
      <p:bldP spid="360" grpId="10" animBg="1" advAuto="0"/>
      <p:bldP spid="361" grpId="11" animBg="1" advAuto="0"/>
      <p:bldP spid="350" grpId="1" animBg="1" advAuto="0"/>
      <p:bldP spid="352" grpId="2" bldLvl="0" animBg="1" advAuto="0"/>
      <p:bldP spid="353" grpId="4" bldLvl="0" animBg="1" advAuto="0"/>
      <p:bldP spid="354" grpId="5" bldLvl="0" animBg="1" advAuto="0"/>
      <p:bldP spid="357" grpId="7" animBg="1" advAuto="0"/>
      <p:bldP spid="358" grpId="8" animBg="1" advAuto="0"/>
      <p:bldP spid="356" grpId="6" animBg="1" advAuto="0"/>
      <p:bldP spid="355"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6"/>
          <p:cNvSpPr txBox="1"/>
          <p:nvPr/>
        </p:nvSpPr>
        <p:spPr>
          <a:xfrm>
            <a:off x="4375470" y="271734"/>
            <a:ext cx="3441058" cy="560705"/>
          </a:xfrm>
          <a:prstGeom prst="rect">
            <a:avLst/>
          </a:prstGeom>
          <a:ln w="12700">
            <a:miter lim="400000"/>
          </a:ln>
        </p:spPr>
        <p:txBody>
          <a:bodyPr lIns="34290" tIns="34290" rIns="34290" bIns="34290">
            <a:spAutoFit/>
          </a:bodyPr>
          <a:lstStyle>
            <a:lvl1pPr algn="ctr">
              <a:defRPr sz="3200" spc="225">
                <a:solidFill>
                  <a:srgbClr val="404040"/>
                </a:solidFill>
                <a:latin typeface="字魂58号-创中黑"/>
                <a:ea typeface="字魂58号-创中黑"/>
                <a:cs typeface="字魂58号-创中黑"/>
                <a:sym typeface="字魂58号-创中黑"/>
              </a:defRPr>
            </a:lvl1pPr>
          </a:lstStyle>
          <a:p>
            <a:r>
              <a:rPr lang="en-US"/>
              <a:t>Decistion Tree</a:t>
            </a:r>
            <a:endParaRPr lang="en-US"/>
          </a:p>
        </p:txBody>
      </p:sp>
      <p:sp>
        <p:nvSpPr>
          <p:cNvPr id="341" name="直接连接符 4"/>
          <p:cNvSpPr/>
          <p:nvPr/>
        </p:nvSpPr>
        <p:spPr>
          <a:xfrm>
            <a:off x="5670548" y="977900"/>
            <a:ext cx="850903" cy="0"/>
          </a:xfrm>
          <a:prstGeom prst="line">
            <a:avLst/>
          </a:prstGeom>
          <a:ln w="28575">
            <a:solidFill>
              <a:srgbClr val="595959"/>
            </a:solidFill>
            <a:miter/>
          </a:ln>
        </p:spPr>
        <p:txBody>
          <a:bodyPr lIns="45719" rIns="45719"/>
          <a:lstStyle/>
          <a:p/>
        </p:txBody>
      </p:sp>
      <p:pic>
        <p:nvPicPr>
          <p:cNvPr id="2" name="Picture 1"/>
          <p:cNvPicPr>
            <a:picLocks noChangeAspect="1"/>
          </p:cNvPicPr>
          <p:nvPr/>
        </p:nvPicPr>
        <p:blipFill>
          <a:blip r:embed="rId1"/>
          <a:stretch>
            <a:fillRect/>
          </a:stretch>
        </p:blipFill>
        <p:spPr>
          <a:xfrm>
            <a:off x="1971675" y="832485"/>
            <a:ext cx="8247833" cy="4514400"/>
          </a:xfrm>
          <a:prstGeom prst="rect">
            <a:avLst/>
          </a:prstGeom>
        </p:spPr>
      </p:pic>
      <p:pic>
        <p:nvPicPr>
          <p:cNvPr id="3" name="Picture 2"/>
          <p:cNvPicPr>
            <a:picLocks noChangeAspect="1"/>
          </p:cNvPicPr>
          <p:nvPr/>
        </p:nvPicPr>
        <p:blipFill>
          <a:blip r:embed="rId2"/>
          <a:stretch>
            <a:fillRect/>
          </a:stretch>
        </p:blipFill>
        <p:spPr>
          <a:xfrm>
            <a:off x="7532370" y="3404235"/>
            <a:ext cx="3467100" cy="1409700"/>
          </a:xfrm>
          <a:prstGeom prst="rect">
            <a:avLst/>
          </a:prstGeom>
        </p:spPr>
      </p:pic>
      <p:pic>
        <p:nvPicPr>
          <p:cNvPr id="5" name="Picture 4"/>
          <p:cNvPicPr>
            <a:picLocks noChangeAspect="1"/>
          </p:cNvPicPr>
          <p:nvPr/>
        </p:nvPicPr>
        <p:blipFill>
          <a:blip r:embed="rId3"/>
          <a:stretch>
            <a:fillRect/>
          </a:stretch>
        </p:blipFill>
        <p:spPr>
          <a:xfrm>
            <a:off x="1939925" y="5346700"/>
            <a:ext cx="8280000" cy="9268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rippl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type="el">
                                    <p:tmAbs val="0"/>
                                  </p:iterate>
                                  <p:childTnLst>
                                    <p:set>
                                      <p:cBhvr>
                                        <p:cTn id="6" dur="indefinite"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ppt_x"/>
                                          </p:val>
                                        </p:tav>
                                        <p:tav tm="100000">
                                          <p:val>
                                            <p:strVal val="#ppt_x"/>
                                          </p:val>
                                        </p:tav>
                                      </p:tavLst>
                                    </p:anim>
                                    <p:anim calcmode="lin" valueType="num">
                                      <p:cBhvr>
                                        <p:cTn id="8" dur="10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0" grpId="1" animBg="1" advAuto="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Words>
  <Application>WPS Spreadsheets</Application>
  <PresentationFormat/>
  <Paragraphs>83</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SimSun</vt:lpstr>
      <vt:lpstr>Wingdings</vt:lpstr>
      <vt:lpstr>等线</vt:lpstr>
      <vt:lpstr>HYZhongDengXianKW</vt:lpstr>
      <vt:lpstr>等线 Light</vt:lpstr>
      <vt:lpstr>Arial</vt:lpstr>
      <vt:lpstr>AppleMyungjo</vt:lpstr>
      <vt:lpstr>Thonburi</vt:lpstr>
      <vt:lpstr>字魂59号-创粗黑</vt:lpstr>
      <vt:lpstr>字魂58号-创中黑</vt:lpstr>
      <vt:lpstr>包图粗朗体</vt:lpstr>
      <vt:lpstr>Microsoft YaHei</vt:lpstr>
      <vt:lpstr>Arial Unicode MS</vt:lpstr>
      <vt:lpstr>HYShuSongErKW</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yue</cp:lastModifiedBy>
  <cp:revision>160</cp:revision>
  <dcterms:created xsi:type="dcterms:W3CDTF">2019-11-29T11:18:07Z</dcterms:created>
  <dcterms:modified xsi:type="dcterms:W3CDTF">2019-11-29T11:18:07Z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1033-1.7.0.2619</vt:lpwstr>
  </property>
</Properties>
</file>