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8611" autoAdjust="0"/>
  </p:normalViewPr>
  <p:slideViewPr>
    <p:cSldViewPr>
      <p:cViewPr varScale="1">
        <p:scale>
          <a:sx n="60" d="100"/>
          <a:sy n="60" d="100"/>
        </p:scale>
        <p:origin x="668" y="4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2018/11/6</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numpy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matplotlib.pyplot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plt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np.arange(-np.pi, np.pi, </a:t>
                      </a:r>
                      <a:r>
                        <a:rPr lang="en-US" altLang="zh-CN" sz="2400">
                          <a:solidFill>
                            <a:srgbClr val="F5871F"/>
                          </a:solidFill>
                          <a:latin typeface="Consolas" panose="020B0609020204030204" pitchFamily="49" charset="0"/>
                        </a:rPr>
                        <a:t>0.01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 = np.sin(x)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plt.plot(x, y, </a:t>
                      </a:r>
                      <a:r>
                        <a:rPr lang="en-US" altLang="zh-CN" sz="2400">
                          <a:solidFill>
                            <a:srgbClr val="718C00"/>
                          </a:solidFill>
                          <a:latin typeface="Consolas" panose="020B0609020204030204" pitchFamily="49" charset="0"/>
                        </a:rPr>
                        <a:t>'g'</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a:solidFill>
                            <a:srgbClr val="000000"/>
                          </a:solidFill>
                          <a:latin typeface="Consolas" panose="020B0609020204030204" pitchFamily="49" charset="0"/>
                        </a:rPr>
                        <a:t>plt.show()</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558497878"/>
              </p:ext>
            </p:extLst>
          </p:nvPr>
        </p:nvGraphicFramePr>
        <p:xfrm>
          <a:off x="7608168" y="2896275"/>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54083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i + </a:t>
                      </a:r>
                      <a:r>
                        <a:rPr lang="nn-NO" altLang="zh-CN" sz="2400" dirty="0">
                          <a:solidFill>
                            <a:srgbClr val="F5871F"/>
                          </a:solidFill>
                          <a:latin typeface="Consolas" panose="020B0609020204030204" pitchFamily="49" charset="0"/>
                        </a:rPr>
                        <a:t>1</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5726</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101</vt:i4>
      </vt:variant>
    </vt:vector>
  </HeadingPairs>
  <TitlesOfParts>
    <vt:vector size="110" baseType="lpstr">
      <vt:lpstr>黑体</vt:lpstr>
      <vt:lpstr>楷体_GB2312</vt:lpstr>
      <vt:lpstr>宋体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du yuxin</cp:lastModifiedBy>
  <cp:revision>766</cp:revision>
  <dcterms:created xsi:type="dcterms:W3CDTF">2007-10-21T01:27:31Z</dcterms:created>
  <dcterms:modified xsi:type="dcterms:W3CDTF">2018-11-06T05:56:12Z</dcterms:modified>
  <cp:category/>
</cp:coreProperties>
</file>