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75" r:id="rId5"/>
    <p:sldId id="276" r:id="rId6"/>
    <p:sldId id="277" r:id="rId7"/>
    <p:sldId id="265" r:id="rId8"/>
    <p:sldId id="267" r:id="rId9"/>
    <p:sldId id="266" r:id="rId10"/>
    <p:sldId id="259" r:id="rId11"/>
    <p:sldId id="260" r:id="rId12"/>
    <p:sldId id="262" r:id="rId13"/>
    <p:sldId id="27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3032-7D44-4BBD-BCEB-1AEDBF70183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tieuduong241096/2017S2-WEB_LAB-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11407" y="179766"/>
            <a:ext cx="87070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VIETNAM INTERNATIONAL UNIVERSITY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 CHI MINH CITY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UNIVERSITY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87" y="1102659"/>
            <a:ext cx="2891118" cy="26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7523" y="3668961"/>
            <a:ext cx="117038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 PROJECT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dirty="0" smtClean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E-Commerce Project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 of Group: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 Th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 Đại Dương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_ITITUN14002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Duy_ITITUN14010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 ITITUN14007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Link: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https://github.com/tieuduong241096/2017S2-WEB_LAB-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6" y="1250576"/>
            <a:ext cx="11389658" cy="54595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102659" y="433899"/>
            <a:ext cx="9587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alphaLcPeriod"/>
            </a:pPr>
            <a:r>
              <a:rPr lang="en-US" sz="3200" dirty="0" smtClean="0"/>
              <a:t> </a:t>
            </a:r>
            <a:r>
              <a:rPr lang="en-US" sz="3200" b="1" dirty="0" smtClean="0"/>
              <a:t>Recommend product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967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</a:rPr>
              <a:t>b</a:t>
            </a:r>
            <a:r>
              <a:rPr lang="en-US" sz="3200" b="1" dirty="0" smtClean="0">
                <a:latin typeface="+mn-lt"/>
              </a:rPr>
              <a:t>.	 </a:t>
            </a:r>
            <a:r>
              <a:rPr lang="en-US" sz="3200" b="1" dirty="0" smtClean="0">
                <a:latin typeface="+mn-lt"/>
              </a:rPr>
              <a:t>Purchase History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7284"/>
            <a:ext cx="10632141" cy="554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9684"/>
            <a:ext cx="10632141" cy="5546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03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806824"/>
            <a:ext cx="11353800" cy="572844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44042"/>
            <a:ext cx="10515600" cy="1325563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.	 Search Product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94172"/>
            <a:ext cx="10515600" cy="1325563"/>
          </a:xfrm>
        </p:spPr>
        <p:txBody>
          <a:bodyPr/>
          <a:lstStyle/>
          <a:p>
            <a:pPr algn="ctr"/>
            <a:r>
              <a:rPr lang="en-US" sz="6000" b="1" dirty="0" smtClean="0"/>
              <a:t>DEMO Search Function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781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149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1442" y="741728"/>
            <a:ext cx="10535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en-US" sz="6000" dirty="0" smtClean="0"/>
              <a:t>Out Line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1761805" y="2112508"/>
            <a:ext cx="9614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  <a:latin typeface="inherit"/>
              </a:rPr>
              <a:t>Features and </a:t>
            </a:r>
            <a:r>
              <a:rPr lang="en-US" sz="3600" dirty="0">
                <a:solidFill>
                  <a:srgbClr val="111111"/>
                </a:solidFill>
                <a:latin typeface="inherit"/>
              </a:rPr>
              <a:t>d</a:t>
            </a: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escription </a:t>
            </a: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  <a:latin typeface="inherit"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Database design for these features</a:t>
            </a: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  <a:latin typeface="inherit"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Class diagram for these features</a:t>
            </a: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  <a:latin typeface="inherit"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b="0" i="0" dirty="0" smtClean="0">
                <a:solidFill>
                  <a:srgbClr val="111111"/>
                </a:solidFill>
                <a:effectLst/>
                <a:latin typeface="inherit"/>
              </a:rPr>
              <a:t>Sequence diagram for these features</a:t>
            </a:r>
            <a:endParaRPr lang="en-US" sz="3600" b="0" i="0" dirty="0">
              <a:solidFill>
                <a:srgbClr val="111111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63213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9341" cy="1325563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lphaUcPeriod"/>
            </a:pPr>
            <a:r>
              <a:rPr lang="en-US" sz="4800" b="1" dirty="0" smtClean="0"/>
              <a:t>Features </a:t>
            </a:r>
            <a:r>
              <a:rPr lang="en-US" sz="4800" b="1" dirty="0" smtClean="0"/>
              <a:t>and description</a:t>
            </a: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5442" y="2160245"/>
            <a:ext cx="10515600" cy="346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Product Recommendation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 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 Purchase history</a:t>
            </a:r>
          </a:p>
          <a:p>
            <a:pPr marL="514350" indent="-514350">
              <a:buFont typeface="+mj-lt"/>
              <a:buAutoNum type="alphaLcPeriod"/>
            </a:pPr>
            <a:endParaRPr lang="en-US" sz="3200" dirty="0"/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S</a:t>
            </a:r>
            <a:r>
              <a:rPr lang="en-US" sz="3200" dirty="0" smtClean="0"/>
              <a:t>earch </a:t>
            </a:r>
            <a:r>
              <a:rPr lang="en-US" sz="3200" dirty="0" smtClean="0"/>
              <a:t>product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0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LcPeriod"/>
            </a:pPr>
            <a:r>
              <a:rPr lang="en-US" sz="4000" b="1" dirty="0" smtClean="0"/>
              <a:t>Product Recommendation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32" y="2077586"/>
            <a:ext cx="10226527" cy="2173137"/>
          </a:xfrm>
        </p:spPr>
      </p:pic>
    </p:spTree>
    <p:extLst>
      <p:ext uri="{BB962C8B-B14F-4D97-AF65-F5344CB8AC3E}">
        <p14:creationId xmlns:p14="http://schemas.microsoft.com/office/powerpoint/2010/main" val="6377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 smtClean="0"/>
              <a:t>b.	</a:t>
            </a:r>
            <a:r>
              <a:rPr lang="en-US" sz="4000" b="1" dirty="0" smtClean="0"/>
              <a:t>Purchase History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52" y="1827020"/>
            <a:ext cx="9190509" cy="4036526"/>
          </a:xfrm>
        </p:spPr>
      </p:pic>
    </p:spTree>
    <p:extLst>
      <p:ext uri="{BB962C8B-B14F-4D97-AF65-F5344CB8AC3E}">
        <p14:creationId xmlns:p14="http://schemas.microsoft.com/office/powerpoint/2010/main" val="14496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c.</a:t>
            </a:r>
            <a:r>
              <a:rPr lang="en-US" b="1" dirty="0"/>
              <a:t>	</a:t>
            </a:r>
            <a:r>
              <a:rPr lang="en-US" b="1" dirty="0" smtClean="0"/>
              <a:t>Search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27" y="2063343"/>
            <a:ext cx="9486634" cy="1408906"/>
          </a:xfrm>
        </p:spPr>
      </p:pic>
    </p:spTree>
    <p:extLst>
      <p:ext uri="{BB962C8B-B14F-4D97-AF65-F5344CB8AC3E}">
        <p14:creationId xmlns:p14="http://schemas.microsoft.com/office/powerpoint/2010/main" val="3703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B.	Database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31" y="1690687"/>
            <a:ext cx="10210801" cy="36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0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6925" y="0"/>
            <a:ext cx="4454086" cy="1325563"/>
          </a:xfrm>
        </p:spPr>
        <p:txBody>
          <a:bodyPr/>
          <a:lstStyle/>
          <a:p>
            <a:r>
              <a:rPr lang="en-US" b="1" dirty="0" smtClean="0"/>
              <a:t>C.</a:t>
            </a:r>
            <a:r>
              <a:rPr lang="en-US" b="1" dirty="0"/>
              <a:t>	</a:t>
            </a:r>
            <a:r>
              <a:rPr lang="en-US" b="1" dirty="0" smtClean="0"/>
              <a:t>Class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1825" y="1325563"/>
            <a:ext cx="413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Search &amp; Recommend Product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24741"/>
              </p:ext>
            </p:extLst>
          </p:nvPr>
        </p:nvGraphicFramePr>
        <p:xfrm>
          <a:off x="7173882" y="1975254"/>
          <a:ext cx="4455621" cy="7191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5621"/>
              </a:tblGrid>
              <a:tr h="2333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Product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49" marR="46449" marT="0" marB="0"/>
                </a:tc>
              </a:tr>
              <a:tr h="12990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ProductID</a:t>
                      </a:r>
                      <a:r>
                        <a:rPr lang="en-US" sz="1600" dirty="0">
                          <a:effectLst/>
                        </a:rPr>
                        <a:t>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productName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productPrice</a:t>
                      </a:r>
                      <a:r>
                        <a:rPr lang="en-US" sz="1600" dirty="0">
                          <a:effectLst/>
                        </a:rPr>
                        <a:t>: Double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productImage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productQuantity</a:t>
                      </a:r>
                      <a:r>
                        <a:rPr lang="en-US" sz="1600" dirty="0">
                          <a:effectLst/>
                        </a:rPr>
                        <a:t>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discount: Double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count: Integer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49" marR="46449" marT="0" marB="0"/>
                </a:tc>
              </a:tr>
              <a:tr h="2943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etProductID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setProductID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productID</a:t>
                      </a:r>
                      <a:r>
                        <a:rPr lang="en-US" sz="1600" dirty="0">
                          <a:effectLst/>
                        </a:rPr>
                        <a:t> : Integer):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getProductName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setProductName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productName</a:t>
                      </a:r>
                      <a:r>
                        <a:rPr lang="en-US" sz="1600" dirty="0">
                          <a:effectLst/>
                        </a:rPr>
                        <a:t>: String):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getProductPrice</a:t>
                      </a:r>
                      <a:r>
                        <a:rPr lang="en-US" sz="1600" dirty="0">
                          <a:effectLst/>
                        </a:rPr>
                        <a:t>(): Double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setProductPrice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productPrice</a:t>
                      </a:r>
                      <a:r>
                        <a:rPr lang="en-US" sz="1600" dirty="0">
                          <a:effectLst/>
                        </a:rPr>
                        <a:t>: Double 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getProductImage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setProductImage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productImage</a:t>
                      </a:r>
                      <a:r>
                        <a:rPr lang="en-US" sz="1600" dirty="0">
                          <a:effectLst/>
                        </a:rPr>
                        <a:t>: String):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getProductQuangtity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setProductQuantity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productQuantity</a:t>
                      </a:r>
                      <a:r>
                        <a:rPr lang="en-US" sz="1600" dirty="0">
                          <a:effectLst/>
                        </a:rPr>
                        <a:t>: Integer):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getDescription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setDescrption</a:t>
                      </a:r>
                      <a:r>
                        <a:rPr lang="en-US" sz="1600" dirty="0">
                          <a:effectLst/>
                        </a:rPr>
                        <a:t>( description: String):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getDiscount</a:t>
                      </a:r>
                      <a:r>
                        <a:rPr lang="en-US" sz="1600" dirty="0">
                          <a:effectLst/>
                        </a:rPr>
                        <a:t>(): Double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setDiscount</a:t>
                      </a:r>
                      <a:r>
                        <a:rPr lang="en-US" sz="1600" dirty="0">
                          <a:effectLst/>
                        </a:rPr>
                        <a:t>( discount: Double): void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getCount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setCount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countNumber</a:t>
                      </a:r>
                      <a:r>
                        <a:rPr lang="en-US" sz="1600" dirty="0">
                          <a:effectLst/>
                        </a:rPr>
                        <a:t>: Integer): void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49" marR="46449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52049" y="1371729"/>
            <a:ext cx="2326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Purchase History</a:t>
            </a:r>
            <a:endParaRPr lang="en-US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70844"/>
              </p:ext>
            </p:extLst>
          </p:nvPr>
        </p:nvGraphicFramePr>
        <p:xfrm>
          <a:off x="956809" y="1975254"/>
          <a:ext cx="4917141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17141"/>
              </a:tblGrid>
              <a:tr h="504021">
                <a:tc>
                  <a:txBody>
                    <a:bodyPr/>
                    <a:lstStyle/>
                    <a:p>
                      <a:pPr marL="0" marR="299085" algn="ctr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Receipt Detail Product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5" marR="52665" marT="0" marB="0"/>
                </a:tc>
              </a:tr>
              <a:tr h="2101401">
                <a:tc>
                  <a:txBody>
                    <a:bodyPr/>
                    <a:lstStyle/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bookDate</a:t>
                      </a:r>
                      <a:r>
                        <a:rPr lang="en-US" sz="1600" dirty="0">
                          <a:effectLst/>
                        </a:rPr>
                        <a:t>: Timestamp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payMode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shipAddress</a:t>
                      </a:r>
                      <a:r>
                        <a:rPr lang="en-US" sz="1600" dirty="0">
                          <a:effectLst/>
                        </a:rPr>
                        <a:t>: String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quantity: Integer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price: Double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size: Double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productID</a:t>
                      </a:r>
                      <a:r>
                        <a:rPr lang="en-US" sz="1600" dirty="0" smtClean="0">
                          <a:effectLst/>
                        </a:rPr>
                        <a:t>: Product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5" marR="52665" marT="0" marB="0"/>
                </a:tc>
              </a:tr>
              <a:tr h="4252578">
                <a:tc>
                  <a:txBody>
                    <a:bodyPr/>
                    <a:lstStyle/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getBookDate</a:t>
                      </a:r>
                      <a:r>
                        <a:rPr lang="en-US" sz="1600" dirty="0">
                          <a:effectLst/>
                        </a:rPr>
                        <a:t>(): Timestamp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setBookDate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bookDate</a:t>
                      </a:r>
                      <a:r>
                        <a:rPr lang="en-US" sz="1600" dirty="0">
                          <a:effectLst/>
                        </a:rPr>
                        <a:t>: Timestamp ):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getPayMode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setPayMode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payMode</a:t>
                      </a:r>
                      <a:r>
                        <a:rPr lang="en-US" sz="1600" dirty="0">
                          <a:effectLst/>
                        </a:rPr>
                        <a:t>: String ):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getShipAddress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setShipAddress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shipAddress</a:t>
                      </a:r>
                      <a:r>
                        <a:rPr lang="en-US" sz="1600" dirty="0">
                          <a:effectLst/>
                        </a:rPr>
                        <a:t>: String ):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getQuantity</a:t>
                      </a:r>
                      <a:r>
                        <a:rPr lang="en-US" sz="1600" dirty="0">
                          <a:effectLst/>
                        </a:rPr>
                        <a:t>(): Integer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setQuantity</a:t>
                      </a:r>
                      <a:r>
                        <a:rPr lang="en-US" sz="1600" dirty="0">
                          <a:effectLst/>
                        </a:rPr>
                        <a:t>( quantity: Integer ):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getPrice</a:t>
                      </a:r>
                      <a:r>
                        <a:rPr lang="en-US" sz="1600" dirty="0">
                          <a:effectLst/>
                        </a:rPr>
                        <a:t>( ) : Double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setPrice</a:t>
                      </a:r>
                      <a:r>
                        <a:rPr lang="en-US" sz="1600" dirty="0">
                          <a:effectLst/>
                        </a:rPr>
                        <a:t>( price: Double ) 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getSize</a:t>
                      </a:r>
                      <a:r>
                        <a:rPr lang="en-US" sz="1600" dirty="0">
                          <a:effectLst/>
                        </a:rPr>
                        <a:t>(): Double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setSize</a:t>
                      </a:r>
                      <a:r>
                        <a:rPr lang="en-US" sz="1600" dirty="0">
                          <a:effectLst/>
                        </a:rPr>
                        <a:t>( size: Double) : void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getProductName</a:t>
                      </a:r>
                      <a:r>
                        <a:rPr lang="en-US" sz="1600" dirty="0">
                          <a:effectLst/>
                        </a:rPr>
                        <a:t>(): String</a:t>
                      </a:r>
                    </a:p>
                    <a:p>
                      <a:pPr marL="0" marR="299085">
                        <a:lnSpc>
                          <a:spcPct val="106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setProductName</a:t>
                      </a:r>
                      <a:r>
                        <a:rPr lang="en-US" sz="1600" dirty="0">
                          <a:effectLst/>
                        </a:rPr>
                        <a:t>( </a:t>
                      </a:r>
                      <a:r>
                        <a:rPr lang="en-US" sz="1600" dirty="0" err="1">
                          <a:effectLst/>
                        </a:rPr>
                        <a:t>productName</a:t>
                      </a:r>
                      <a:r>
                        <a:rPr lang="en-US" sz="1600" dirty="0">
                          <a:effectLst/>
                        </a:rPr>
                        <a:t>: String ): void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65" marR="52665" marT="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951913" y="4572000"/>
            <a:ext cx="12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7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D.</a:t>
            </a:r>
            <a:r>
              <a:rPr lang="en-US" b="1" dirty="0"/>
              <a:t>	</a:t>
            </a:r>
            <a:r>
              <a:rPr lang="en-US" b="1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4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176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Cambria</vt:lpstr>
      <vt:lpstr>inherit</vt:lpstr>
      <vt:lpstr>Times New Roman</vt:lpstr>
      <vt:lpstr>Arial</vt:lpstr>
      <vt:lpstr>Office Theme</vt:lpstr>
      <vt:lpstr>PowerPoint Presentation</vt:lpstr>
      <vt:lpstr>PowerPoint Presentation</vt:lpstr>
      <vt:lpstr>Features and description</vt:lpstr>
      <vt:lpstr>Product Recommendation</vt:lpstr>
      <vt:lpstr>b. Purchase History</vt:lpstr>
      <vt:lpstr>c. Search Product</vt:lpstr>
      <vt:lpstr>B. Database Design</vt:lpstr>
      <vt:lpstr>C. Class Diagram</vt:lpstr>
      <vt:lpstr>D. Sequence Diagram</vt:lpstr>
      <vt:lpstr>PowerPoint Presentation</vt:lpstr>
      <vt:lpstr>b.  Purchase History </vt:lpstr>
      <vt:lpstr>c.  Search Product </vt:lpstr>
      <vt:lpstr>DEMO Search Function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</dc:creator>
  <cp:lastModifiedBy>Phạm Tri Thức</cp:lastModifiedBy>
  <cp:revision>28</cp:revision>
  <dcterms:created xsi:type="dcterms:W3CDTF">2017-04-20T13:52:58Z</dcterms:created>
  <dcterms:modified xsi:type="dcterms:W3CDTF">2017-04-21T03:19:49Z</dcterms:modified>
</cp:coreProperties>
</file>